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57" r:id="rId9"/>
    <p:sldId id="260" r:id="rId10"/>
    <p:sldId id="261" r:id="rId11"/>
    <p:sldId id="262" r:id="rId12"/>
    <p:sldId id="267" r:id="rId13"/>
    <p:sldId id="273" r:id="rId14"/>
    <p:sldId id="270" r:id="rId15"/>
    <p:sldId id="271" r:id="rId16"/>
    <p:sldId id="272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F4B-456E-4582-BBB4-DEA4DE728D77}" type="datetimeFigureOut">
              <a:rPr lang="id-ID" smtClean="0"/>
              <a:t>26/05/2019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07D9-D2D9-4111-B585-E4A1EDB77B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429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F4B-456E-4582-BBB4-DEA4DE728D77}" type="datetimeFigureOut">
              <a:rPr lang="id-ID" smtClean="0"/>
              <a:t>27/05/2019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07D9-D2D9-4111-B585-E4A1EDB77B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759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F4B-456E-4582-BBB4-DEA4DE728D77}" type="datetimeFigureOut">
              <a:rPr lang="id-ID" smtClean="0"/>
              <a:t>27/05/2019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07D9-D2D9-4111-B585-E4A1EDB77B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9115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kuliah PMD D3 Teknik Kimia FT UNS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686D86F-698D-4583-9F06-0DCE92E7D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kuliah PMD D3 Teknik Kimia FT UNS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C89AD91-4095-40E8-90F7-EE237605D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0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F4B-456E-4582-BBB4-DEA4DE728D77}" type="datetimeFigureOut">
              <a:rPr lang="id-ID" smtClean="0"/>
              <a:t>27/05/2019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07D9-D2D9-4111-B585-E4A1EDB77B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909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F4B-456E-4582-BBB4-DEA4DE728D77}" type="datetimeFigureOut">
              <a:rPr lang="id-ID" smtClean="0"/>
              <a:t>27/05/2019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07D9-D2D9-4111-B585-E4A1EDB77B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999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F4B-456E-4582-BBB4-DEA4DE728D77}" type="datetimeFigureOut">
              <a:rPr lang="id-ID" smtClean="0"/>
              <a:t>27/05/2019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07D9-D2D9-4111-B585-E4A1EDB77B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286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F4B-456E-4582-BBB4-DEA4DE728D77}" type="datetimeFigureOut">
              <a:rPr lang="id-ID" smtClean="0"/>
              <a:t>27/05/2019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07D9-D2D9-4111-B585-E4A1EDB77B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006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F4B-456E-4582-BBB4-DEA4DE728D77}" type="datetimeFigureOut">
              <a:rPr lang="id-ID" smtClean="0"/>
              <a:t>27/05/2019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07D9-D2D9-4111-B585-E4A1EDB77B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097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F4B-456E-4582-BBB4-DEA4DE728D77}" type="datetimeFigureOut">
              <a:rPr lang="id-ID" smtClean="0"/>
              <a:t>27/05/2019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07D9-D2D9-4111-B585-E4A1EDB77B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094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F4B-456E-4582-BBB4-DEA4DE728D77}" type="datetimeFigureOut">
              <a:rPr lang="id-ID" smtClean="0"/>
              <a:t>27/05/2019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07D9-D2D9-4111-B585-E4A1EDB77B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379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F4B-456E-4582-BBB4-DEA4DE728D77}" type="datetimeFigureOut">
              <a:rPr lang="id-ID" smtClean="0"/>
              <a:t>27/05/2019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07D9-D2D9-4111-B585-E4A1EDB77B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747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9F4B-456E-4582-BBB4-DEA4DE728D77}" type="datetimeFigureOut">
              <a:rPr lang="id-ID" smtClean="0"/>
              <a:t>26/05/2019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07D9-D2D9-4111-B585-E4A1EDB77B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981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EKSTRAKSI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497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58" y="866124"/>
            <a:ext cx="7830355" cy="58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1" y="545140"/>
            <a:ext cx="8165205" cy="60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" y="753009"/>
            <a:ext cx="4035902" cy="2389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848" y="1306254"/>
            <a:ext cx="6534290" cy="48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0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54" y="223011"/>
            <a:ext cx="5276979" cy="3681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33" y="2372587"/>
            <a:ext cx="6153488" cy="43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7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510" y="845732"/>
            <a:ext cx="8515287" cy="53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4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04" y="744249"/>
            <a:ext cx="7461741" cy="52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4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1" y="599346"/>
            <a:ext cx="8757634" cy="57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15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06" y="1125271"/>
            <a:ext cx="7527055" cy="47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64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75" y="900119"/>
            <a:ext cx="6944098" cy="49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9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10" y="802572"/>
            <a:ext cx="7436056" cy="540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3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0186" y="1661374"/>
            <a:ext cx="11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EKSTRAKSI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2882722" y="3339918"/>
            <a:ext cx="217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EKSTRAKSI CAIR-CAIR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6821509" y="3318455"/>
            <a:ext cx="233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EKSTRAKSI PADAT-CAIR</a:t>
            </a:r>
            <a:endParaRPr lang="id-ID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85634" y="2030706"/>
            <a:ext cx="1429555" cy="1150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5775795" y="2030706"/>
            <a:ext cx="1822740" cy="1287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78" y="656822"/>
            <a:ext cx="7863292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4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804" y="416453"/>
            <a:ext cx="8843931" cy="59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47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828" y="721217"/>
            <a:ext cx="319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di </a:t>
            </a:r>
            <a:r>
              <a:rPr lang="en-US" dirty="0" err="1" smtClean="0"/>
              <a:t>industri</a:t>
            </a:r>
            <a:r>
              <a:rPr lang="en-US" dirty="0" smtClean="0"/>
              <a:t> : </a:t>
            </a:r>
            <a:r>
              <a:rPr lang="en-US" dirty="0" err="1" smtClean="0"/>
              <a:t>Pabrik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id-ID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339" y="279038"/>
            <a:ext cx="4994237" cy="1253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2" y="1649227"/>
            <a:ext cx="8244108" cy="50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29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635" y="420729"/>
            <a:ext cx="6140333" cy="60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27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08" y="424144"/>
            <a:ext cx="6061877" cy="1481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760" y="2057375"/>
            <a:ext cx="6871346" cy="4361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87" y="2165182"/>
            <a:ext cx="5372440" cy="1067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01" y="3491705"/>
            <a:ext cx="5238226" cy="12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80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99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Article Picture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1943" y="-72893"/>
            <a:ext cx="3527425" cy="1719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4" name="Picture 12" descr="soxhlet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24" y="2163762"/>
            <a:ext cx="3241675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7150" y="2026977"/>
            <a:ext cx="3856866" cy="4218248"/>
          </a:xfrm>
          <a:noFill/>
          <a:ln/>
        </p:spPr>
      </p:pic>
      <p:pic>
        <p:nvPicPr>
          <p:cNvPr id="3093" name="Picture 21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7368" y="2679169"/>
            <a:ext cx="1634118" cy="3566056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782958" y="463573"/>
            <a:ext cx="4495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EKSTRAKSI PADAT-CAIR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7216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813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60351"/>
            <a:ext cx="3816350" cy="5865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5" name="Picture 7" descr="a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8300" y="1700214"/>
            <a:ext cx="52197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390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404814"/>
            <a:ext cx="5495925" cy="3271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888" y="2636838"/>
            <a:ext cx="2855912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3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Ekstraksi gula (leaching)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5" b="18196"/>
          <a:stretch>
            <a:fillRect/>
          </a:stretch>
        </p:blipFill>
        <p:spPr>
          <a:xfrm>
            <a:off x="1919289" y="3068639"/>
            <a:ext cx="8137525" cy="296862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1" y="1223964"/>
            <a:ext cx="3178175" cy="20970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563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824" y="631065"/>
            <a:ext cx="373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EKSTRAKSI CAIR-CAIR</a:t>
            </a:r>
            <a:endParaRPr lang="id-ID" sz="3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22361" y="1819141"/>
            <a:ext cx="9601200" cy="391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smtClean="0"/>
              <a:t>Pelarut Non polar (petroleum ether and hexane) akan melarutkan komponen non-polar (minyak, lemak, lilin)</a:t>
            </a:r>
          </a:p>
          <a:p>
            <a:r>
              <a:rPr kumimoji="1" lang="en-GB" smtClean="0"/>
              <a:t>Pelarut polar (methanol, ethanol , air) melarutkan komponen polar (garam alkaloid and gula).</a:t>
            </a:r>
          </a:p>
          <a:p>
            <a:pPr>
              <a:buFontTx/>
              <a:buNone/>
            </a:pPr>
            <a:r>
              <a:rPr kumimoji="1" lang="en-GB" b="1" i="1" smtClean="0">
                <a:solidFill>
                  <a:schemeClr val="accent1"/>
                </a:solidFill>
              </a:rPr>
              <a:t>(that mean </a:t>
            </a:r>
            <a:r>
              <a:rPr kumimoji="1" lang="en-US" b="1" i="1" smtClean="0">
                <a:solidFill>
                  <a:schemeClr val="accent1"/>
                </a:solidFill>
              </a:rPr>
              <a:t>like dissolve like)</a:t>
            </a:r>
            <a:endParaRPr kumimoji="1" lang="en-GB" b="1" i="1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03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38114"/>
            <a:ext cx="8820150" cy="62372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43472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PMD D3 Teknik Kimia FT UNS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6950" y="0"/>
            <a:ext cx="6796088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3906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PMD D3 Teknik Kimia FT UNS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371476"/>
            <a:ext cx="7704137" cy="64865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3813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PMD D3 Teknik Kimia FT UNS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88900"/>
            <a:ext cx="7416800" cy="67691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06665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PMD D3 Teknik Kimia FT UNS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5838" y="333375"/>
            <a:ext cx="6864350" cy="65293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899663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0"/>
            <a:ext cx="6235700" cy="64531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24585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PMD D3 Teknik Kimia FT UNS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554038"/>
            <a:ext cx="8604250" cy="62277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104940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PMD D3 Teknik Kimia FT UNS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4894" y="52388"/>
            <a:ext cx="8424862" cy="66690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531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0419" name="Picture 3" descr="theo1_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3213100"/>
            <a:ext cx="3960813" cy="2471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332038" y="1647826"/>
            <a:ext cx="275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116138" y="1576388"/>
            <a:ext cx="12430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547939" y="1720851"/>
            <a:ext cx="54484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Contoh:</a:t>
            </a:r>
          </a:p>
          <a:p>
            <a:pPr>
              <a:buFontTx/>
              <a:buChar char="•"/>
            </a:pPr>
            <a:r>
              <a:rPr lang="en-US"/>
              <a:t>Mula-mula ada campuran gula di dalam minyak nabati.</a:t>
            </a:r>
          </a:p>
          <a:p>
            <a:pPr>
              <a:buFontTx/>
              <a:buChar char="•"/>
            </a:pPr>
            <a:r>
              <a:rPr lang="en-US"/>
              <a:t>Ingin dipisahkan gula dari minyak.</a:t>
            </a:r>
          </a:p>
          <a:p>
            <a:pPr>
              <a:buFontTx/>
              <a:buChar char="•"/>
            </a:pPr>
            <a:r>
              <a:rPr lang="en-US"/>
              <a:t>Caranya???</a:t>
            </a:r>
          </a:p>
        </p:txBody>
      </p:sp>
    </p:spTree>
    <p:extLst>
      <p:ext uri="{BB962C8B-B14F-4D97-AF65-F5344CB8AC3E}">
        <p14:creationId xmlns:p14="http://schemas.microsoft.com/office/powerpoint/2010/main" val="51898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/>
            <a:r>
              <a:rPr lang="en-US" sz="2000"/>
              <a:t>Bagaimana jika campuran tadi ditambah air?</a:t>
            </a:r>
            <a:br>
              <a:rPr lang="en-US" sz="2000"/>
            </a:br>
            <a:r>
              <a:rPr lang="en-US" sz="2000"/>
              <a:t>Data: gula larut dalam air, dan </a:t>
            </a:r>
            <a:br>
              <a:rPr lang="en-US" sz="2000"/>
            </a:br>
            <a:r>
              <a:rPr lang="en-US" sz="2000"/>
              <a:t>          air tidak larut dalam minyak.</a:t>
            </a:r>
          </a:p>
        </p:txBody>
      </p:sp>
      <p:pic>
        <p:nvPicPr>
          <p:cNvPr id="62467" name="Picture 3" descr="theo1_3a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268414"/>
            <a:ext cx="1295400" cy="187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8" name="Picture 4" descr="theo1_3b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2176" y="1341439"/>
            <a:ext cx="1223963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9" name="Picture 5" descr="theo1_4Anim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888" y="1484314"/>
            <a:ext cx="1414462" cy="201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000375" y="3068638"/>
            <a:ext cx="2160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Berat jenis air &gt; berat jenis minyak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808664" y="2060575"/>
            <a:ext cx="1647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Setelah dikocok</a:t>
            </a:r>
          </a:p>
        </p:txBody>
      </p:sp>
      <p:pic>
        <p:nvPicPr>
          <p:cNvPr id="62472" name="Picture 8" descr="theo1_5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3860800"/>
            <a:ext cx="3995737" cy="241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3071813" y="25654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4151313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V="1">
            <a:off x="4943476" y="25654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8543926" y="3500438"/>
            <a:ext cx="1623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Setelah settling</a:t>
            </a: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 flipH="1">
            <a:off x="8183563" y="3141664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H="1">
            <a:off x="7319963" y="3716339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8183564" y="3716339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kuliah PMD D3 Teknik Kimia FT UNS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4" y="1052514"/>
            <a:ext cx="230028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 descr="theo1_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908051"/>
            <a:ext cx="124301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theo1_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908051"/>
            <a:ext cx="12414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079876" y="260350"/>
            <a:ext cx="2173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EKSTRAKSI CAIR-CAIR</a:t>
            </a:r>
          </a:p>
        </p:txBody>
      </p:sp>
      <p:pic>
        <p:nvPicPr>
          <p:cNvPr id="81926" name="Picture 6" descr="Image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836613"/>
            <a:ext cx="25415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89364"/>
            <a:ext cx="1411288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911600"/>
            <a:ext cx="1538287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3833814"/>
            <a:ext cx="155098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 descr="theo1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4367214"/>
            <a:ext cx="3824287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Batch liquid-liquid extractio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692151"/>
            <a:ext cx="8785225" cy="2582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7" name="Picture 7" descr="fig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3644900"/>
            <a:ext cx="7416800" cy="282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259014" y="188914"/>
            <a:ext cx="76533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Contoh: pemisahan asam propoionat dalam kerosen menggunakan air sebagai pelarut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454981"/>
            <a:ext cx="8384146" cy="62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1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260" y="764389"/>
            <a:ext cx="7068559" cy="5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4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165</Words>
  <Application>Microsoft Office PowerPoint</Application>
  <PresentationFormat>Widescreen</PresentationFormat>
  <Paragraphs>28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EKSTRAKSI</vt:lpstr>
      <vt:lpstr>PowerPoint Presentation</vt:lpstr>
      <vt:lpstr>PowerPoint Presentation</vt:lpstr>
      <vt:lpstr>PowerPoint Presentation</vt:lpstr>
      <vt:lpstr>Bagaimana jika campuran tadi ditambah air? Data: gula larut dalam air, dan            air tidak larut dalam minyak.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Ekstraksi gula (leaching)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EKSTRAKSI CAIR-CAIR</dc:title>
  <dc:creator>fadilah fadilah</dc:creator>
  <cp:lastModifiedBy>fadilah fadilah</cp:lastModifiedBy>
  <cp:revision>8</cp:revision>
  <dcterms:created xsi:type="dcterms:W3CDTF">2019-05-26T21:17:20Z</dcterms:created>
  <dcterms:modified xsi:type="dcterms:W3CDTF">2019-05-26T23:36:31Z</dcterms:modified>
</cp:coreProperties>
</file>