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263" r:id="rId4"/>
    <p:sldId id="259" r:id="rId5"/>
    <p:sldId id="261" r:id="rId6"/>
    <p:sldId id="262" r:id="rId7"/>
    <p:sldId id="260" r:id="rId8"/>
    <p:sldId id="257" r:id="rId9"/>
    <p:sldId id="25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24"/>
    <p:restoredTop sz="93147"/>
  </p:normalViewPr>
  <p:slideViewPr>
    <p:cSldViewPr snapToGrid="0" snapToObjects="1">
      <p:cViewPr varScale="1">
        <p:scale>
          <a:sx n="56" d="100"/>
          <a:sy n="56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4D979-4AA6-BC46-885A-CF068FBF31B9}" type="doc">
      <dgm:prSet loTypeId="urn:microsoft.com/office/officeart/2005/8/layout/radial5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BEE868C-75F8-204A-BA0C-34CB10A589C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Student Activities</a:t>
          </a:r>
        </a:p>
      </dgm:t>
    </dgm:pt>
    <dgm:pt modelId="{84B31E1B-C447-324E-A113-5648C3200860}" type="parTrans" cxnId="{2EF352EB-E2FC-934A-BC92-374956E3CF1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43C8580-028C-C746-ADA8-10B71811C9B1}" type="sibTrans" cxnId="{2EF352EB-E2FC-934A-BC92-374956E3CF1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C89DB3-1E7E-974F-80D1-353465ED7433}">
      <dgm:prSet phldrT="[Text]" phldr="1"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3ADFAF1A-7C9E-AE40-89E5-5BC504378908}" type="parTrans" cxnId="{F97CC8A6-D7D2-594B-9F14-4CCF0A6CDD3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89A65A-CB76-FC4C-8539-B6A7064AD258}" type="sibTrans" cxnId="{F97CC8A6-D7D2-594B-9F14-4CCF0A6CDD3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EDF5628-B3E6-EE4A-852F-F1A8376CA470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CA5E3EC-837D-7049-B4E1-9500140847EA}" type="parTrans" cxnId="{9D5FB604-6673-F647-B99F-E2FA721FCA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AAFB00F-A9CB-E74A-AB47-5657B159C509}" type="sibTrans" cxnId="{9D5FB604-6673-F647-B99F-E2FA721FCA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540086-7DDF-EC43-A732-58F84AD0946C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08E57BC-D0DD-4142-AA31-DD16738583C1}" type="parTrans" cxnId="{C3FCAE23-6699-E945-870E-F388CC370E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886693-38FD-A343-A63A-A20DD6763AAB}" type="sibTrans" cxnId="{C3FCAE23-6699-E945-870E-F388CC370E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4BDDB4A-9474-1946-B69B-EA7D9DAD32CE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ADE931-C5CA-044F-8C39-9BEC2FAD89E1}" type="parTrans" cxnId="{18937B4C-553D-C341-B259-1D0DF444544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46273B-1322-6D45-A913-7CA24BDC76AC}" type="sibTrans" cxnId="{18937B4C-553D-C341-B259-1D0DF444544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6939B2-FA33-6D42-8116-17C47CAD9D51}" type="pres">
      <dgm:prSet presAssocID="{2A14D979-4AA6-BC46-885A-CF068FBF31B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3FC5FB-3EAB-6646-A05D-69F78D8CE3DA}" type="pres">
      <dgm:prSet presAssocID="{0BEE868C-75F8-204A-BA0C-34CB10A589C3}" presName="centerShape" presStyleLbl="node0" presStyleIdx="0" presStyleCnt="1"/>
      <dgm:spPr/>
    </dgm:pt>
    <dgm:pt modelId="{F8EDD275-11EB-AE42-9C7A-D66F64AE2261}" type="pres">
      <dgm:prSet presAssocID="{3ADFAF1A-7C9E-AE40-89E5-5BC504378908}" presName="parTrans" presStyleLbl="sibTrans2D1" presStyleIdx="0" presStyleCnt="4"/>
      <dgm:spPr/>
    </dgm:pt>
    <dgm:pt modelId="{C46F5DF6-D0C3-3648-9FAD-CC24E3CD97FA}" type="pres">
      <dgm:prSet presAssocID="{3ADFAF1A-7C9E-AE40-89E5-5BC504378908}" presName="connectorText" presStyleLbl="sibTrans2D1" presStyleIdx="0" presStyleCnt="4"/>
      <dgm:spPr/>
    </dgm:pt>
    <dgm:pt modelId="{7725F662-E97A-0D40-BA92-874508A34252}" type="pres">
      <dgm:prSet presAssocID="{D1C89DB3-1E7E-974F-80D1-353465ED7433}" presName="node" presStyleLbl="node1" presStyleIdx="0" presStyleCnt="4">
        <dgm:presLayoutVars>
          <dgm:bulletEnabled val="1"/>
        </dgm:presLayoutVars>
      </dgm:prSet>
      <dgm:spPr/>
    </dgm:pt>
    <dgm:pt modelId="{AAE85969-0B14-4D4E-8721-D5432F08163F}" type="pres">
      <dgm:prSet presAssocID="{5CA5E3EC-837D-7049-B4E1-9500140847EA}" presName="parTrans" presStyleLbl="sibTrans2D1" presStyleIdx="1" presStyleCnt="4"/>
      <dgm:spPr/>
    </dgm:pt>
    <dgm:pt modelId="{1F6FFB94-6CB3-F048-891B-8E10A7550AD5}" type="pres">
      <dgm:prSet presAssocID="{5CA5E3EC-837D-7049-B4E1-9500140847EA}" presName="connectorText" presStyleLbl="sibTrans2D1" presStyleIdx="1" presStyleCnt="4"/>
      <dgm:spPr/>
    </dgm:pt>
    <dgm:pt modelId="{0A79DB46-76A8-A64F-817A-32E937479694}" type="pres">
      <dgm:prSet presAssocID="{5EDF5628-B3E6-EE4A-852F-F1A8376CA470}" presName="node" presStyleLbl="node1" presStyleIdx="1" presStyleCnt="4">
        <dgm:presLayoutVars>
          <dgm:bulletEnabled val="1"/>
        </dgm:presLayoutVars>
      </dgm:prSet>
      <dgm:spPr/>
    </dgm:pt>
    <dgm:pt modelId="{23E4BFF4-D2B0-E84C-9E8E-DCE3AA6163A6}" type="pres">
      <dgm:prSet presAssocID="{F08E57BC-D0DD-4142-AA31-DD16738583C1}" presName="parTrans" presStyleLbl="sibTrans2D1" presStyleIdx="2" presStyleCnt="4"/>
      <dgm:spPr/>
    </dgm:pt>
    <dgm:pt modelId="{2C60B95E-780D-714D-8DCE-B8FD127CD253}" type="pres">
      <dgm:prSet presAssocID="{F08E57BC-D0DD-4142-AA31-DD16738583C1}" presName="connectorText" presStyleLbl="sibTrans2D1" presStyleIdx="2" presStyleCnt="4"/>
      <dgm:spPr/>
    </dgm:pt>
    <dgm:pt modelId="{A5F6FE98-A1B3-034D-BB08-D6FDAC49129D}" type="pres">
      <dgm:prSet presAssocID="{50540086-7DDF-EC43-A732-58F84AD0946C}" presName="node" presStyleLbl="node1" presStyleIdx="2" presStyleCnt="4">
        <dgm:presLayoutVars>
          <dgm:bulletEnabled val="1"/>
        </dgm:presLayoutVars>
      </dgm:prSet>
      <dgm:spPr/>
    </dgm:pt>
    <dgm:pt modelId="{70EB9F63-DDC5-564D-B5EB-19E1447A8B0A}" type="pres">
      <dgm:prSet presAssocID="{05ADE931-C5CA-044F-8C39-9BEC2FAD89E1}" presName="parTrans" presStyleLbl="sibTrans2D1" presStyleIdx="3" presStyleCnt="4"/>
      <dgm:spPr/>
    </dgm:pt>
    <dgm:pt modelId="{C9F13890-0EE2-4240-81C0-4C33C9874AE3}" type="pres">
      <dgm:prSet presAssocID="{05ADE931-C5CA-044F-8C39-9BEC2FAD89E1}" presName="connectorText" presStyleLbl="sibTrans2D1" presStyleIdx="3" presStyleCnt="4"/>
      <dgm:spPr/>
    </dgm:pt>
    <dgm:pt modelId="{BB7A3E3B-98E7-474D-830B-2BBDC9F5AF0A}" type="pres">
      <dgm:prSet presAssocID="{A4BDDB4A-9474-1946-B69B-EA7D9DAD32CE}" presName="node" presStyleLbl="node1" presStyleIdx="3" presStyleCnt="4">
        <dgm:presLayoutVars>
          <dgm:bulletEnabled val="1"/>
        </dgm:presLayoutVars>
      </dgm:prSet>
      <dgm:spPr/>
    </dgm:pt>
  </dgm:ptLst>
  <dgm:cxnLst>
    <dgm:cxn modelId="{9D5FB604-6673-F647-B99F-E2FA721FCAC3}" srcId="{0BEE868C-75F8-204A-BA0C-34CB10A589C3}" destId="{5EDF5628-B3E6-EE4A-852F-F1A8376CA470}" srcOrd="1" destOrd="0" parTransId="{5CA5E3EC-837D-7049-B4E1-9500140847EA}" sibTransId="{4AAFB00F-A9CB-E74A-AB47-5657B159C509}"/>
    <dgm:cxn modelId="{23457414-1BFF-474A-BB61-B55A94A48778}" type="presOf" srcId="{05ADE931-C5CA-044F-8C39-9BEC2FAD89E1}" destId="{70EB9F63-DDC5-564D-B5EB-19E1447A8B0A}" srcOrd="0" destOrd="0" presId="urn:microsoft.com/office/officeart/2005/8/layout/radial5"/>
    <dgm:cxn modelId="{649CF11E-4993-4D4C-8A40-321EEF77D65B}" type="presOf" srcId="{5CA5E3EC-837D-7049-B4E1-9500140847EA}" destId="{AAE85969-0B14-4D4E-8721-D5432F08163F}" srcOrd="0" destOrd="0" presId="urn:microsoft.com/office/officeart/2005/8/layout/radial5"/>
    <dgm:cxn modelId="{C3FCAE23-6699-E945-870E-F388CC370E04}" srcId="{0BEE868C-75F8-204A-BA0C-34CB10A589C3}" destId="{50540086-7DDF-EC43-A732-58F84AD0946C}" srcOrd="2" destOrd="0" parTransId="{F08E57BC-D0DD-4142-AA31-DD16738583C1}" sibTransId="{83886693-38FD-A343-A63A-A20DD6763AAB}"/>
    <dgm:cxn modelId="{08693B2B-B8B6-374E-A724-8A965E4A9CF2}" type="presOf" srcId="{3ADFAF1A-7C9E-AE40-89E5-5BC504378908}" destId="{C46F5DF6-D0C3-3648-9FAD-CC24E3CD97FA}" srcOrd="1" destOrd="0" presId="urn:microsoft.com/office/officeart/2005/8/layout/radial5"/>
    <dgm:cxn modelId="{A6678734-E930-A641-A49E-B688AF90FED4}" type="presOf" srcId="{0BEE868C-75F8-204A-BA0C-34CB10A589C3}" destId="{923FC5FB-3EAB-6646-A05D-69F78D8CE3DA}" srcOrd="0" destOrd="0" presId="urn:microsoft.com/office/officeart/2005/8/layout/radial5"/>
    <dgm:cxn modelId="{5EC1BD42-D6C8-3448-B523-81F2D52226F7}" type="presOf" srcId="{3ADFAF1A-7C9E-AE40-89E5-5BC504378908}" destId="{F8EDD275-11EB-AE42-9C7A-D66F64AE2261}" srcOrd="0" destOrd="0" presId="urn:microsoft.com/office/officeart/2005/8/layout/radial5"/>
    <dgm:cxn modelId="{F1B4E144-CD60-0E4B-A2D0-A1849C54D245}" type="presOf" srcId="{05ADE931-C5CA-044F-8C39-9BEC2FAD89E1}" destId="{C9F13890-0EE2-4240-81C0-4C33C9874AE3}" srcOrd="1" destOrd="0" presId="urn:microsoft.com/office/officeart/2005/8/layout/radial5"/>
    <dgm:cxn modelId="{18937B4C-553D-C341-B259-1D0DF4445442}" srcId="{0BEE868C-75F8-204A-BA0C-34CB10A589C3}" destId="{A4BDDB4A-9474-1946-B69B-EA7D9DAD32CE}" srcOrd="3" destOrd="0" parTransId="{05ADE931-C5CA-044F-8C39-9BEC2FAD89E1}" sibTransId="{FB46273B-1322-6D45-A913-7CA24BDC76AC}"/>
    <dgm:cxn modelId="{D815D553-A584-C340-8FD4-F6C69B679A98}" type="presOf" srcId="{D1C89DB3-1E7E-974F-80D1-353465ED7433}" destId="{7725F662-E97A-0D40-BA92-874508A34252}" srcOrd="0" destOrd="0" presId="urn:microsoft.com/office/officeart/2005/8/layout/radial5"/>
    <dgm:cxn modelId="{2C881160-64B0-BB49-8CFA-BADD2AC9BB56}" type="presOf" srcId="{F08E57BC-D0DD-4142-AA31-DD16738583C1}" destId="{2C60B95E-780D-714D-8DCE-B8FD127CD253}" srcOrd="1" destOrd="0" presId="urn:microsoft.com/office/officeart/2005/8/layout/radial5"/>
    <dgm:cxn modelId="{EE45C662-2090-E943-8966-54DBE3368751}" type="presOf" srcId="{2A14D979-4AA6-BC46-885A-CF068FBF31B9}" destId="{AF6939B2-FA33-6D42-8116-17C47CAD9D51}" srcOrd="0" destOrd="0" presId="urn:microsoft.com/office/officeart/2005/8/layout/radial5"/>
    <dgm:cxn modelId="{D2E20864-F66A-6640-BDFB-C7094D19BF37}" type="presOf" srcId="{F08E57BC-D0DD-4142-AA31-DD16738583C1}" destId="{23E4BFF4-D2B0-E84C-9E8E-DCE3AA6163A6}" srcOrd="0" destOrd="0" presId="urn:microsoft.com/office/officeart/2005/8/layout/radial5"/>
    <dgm:cxn modelId="{C820BAA1-037C-4948-82DD-B569D8FC75C7}" type="presOf" srcId="{50540086-7DDF-EC43-A732-58F84AD0946C}" destId="{A5F6FE98-A1B3-034D-BB08-D6FDAC49129D}" srcOrd="0" destOrd="0" presId="urn:microsoft.com/office/officeart/2005/8/layout/radial5"/>
    <dgm:cxn modelId="{F97CC8A6-D7D2-594B-9F14-4CCF0A6CDD33}" srcId="{0BEE868C-75F8-204A-BA0C-34CB10A589C3}" destId="{D1C89DB3-1E7E-974F-80D1-353465ED7433}" srcOrd="0" destOrd="0" parTransId="{3ADFAF1A-7C9E-AE40-89E5-5BC504378908}" sibTransId="{DE89A65A-CB76-FC4C-8539-B6A7064AD258}"/>
    <dgm:cxn modelId="{698140E0-F1E8-AA4F-A720-1305C399D0E6}" type="presOf" srcId="{A4BDDB4A-9474-1946-B69B-EA7D9DAD32CE}" destId="{BB7A3E3B-98E7-474D-830B-2BBDC9F5AF0A}" srcOrd="0" destOrd="0" presId="urn:microsoft.com/office/officeart/2005/8/layout/radial5"/>
    <dgm:cxn modelId="{2EF352EB-E2FC-934A-BC92-374956E3CF1C}" srcId="{2A14D979-4AA6-BC46-885A-CF068FBF31B9}" destId="{0BEE868C-75F8-204A-BA0C-34CB10A589C3}" srcOrd="0" destOrd="0" parTransId="{84B31E1B-C447-324E-A113-5648C3200860}" sibTransId="{F43C8580-028C-C746-ADA8-10B71811C9B1}"/>
    <dgm:cxn modelId="{342C79EE-8383-864C-9E7B-1939697C7A86}" type="presOf" srcId="{5EDF5628-B3E6-EE4A-852F-F1A8376CA470}" destId="{0A79DB46-76A8-A64F-817A-32E937479694}" srcOrd="0" destOrd="0" presId="urn:microsoft.com/office/officeart/2005/8/layout/radial5"/>
    <dgm:cxn modelId="{CB04F4F1-73C3-AF45-B13B-E5FD5A1962B4}" type="presOf" srcId="{5CA5E3EC-837D-7049-B4E1-9500140847EA}" destId="{1F6FFB94-6CB3-F048-891B-8E10A7550AD5}" srcOrd="1" destOrd="0" presId="urn:microsoft.com/office/officeart/2005/8/layout/radial5"/>
    <dgm:cxn modelId="{0E2823D2-559F-D147-9B5B-199CBD144C35}" type="presParOf" srcId="{AF6939B2-FA33-6D42-8116-17C47CAD9D51}" destId="{923FC5FB-3EAB-6646-A05D-69F78D8CE3DA}" srcOrd="0" destOrd="0" presId="urn:microsoft.com/office/officeart/2005/8/layout/radial5"/>
    <dgm:cxn modelId="{7E2B08D6-3130-BC44-AEC1-D94DB25576A0}" type="presParOf" srcId="{AF6939B2-FA33-6D42-8116-17C47CAD9D51}" destId="{F8EDD275-11EB-AE42-9C7A-D66F64AE2261}" srcOrd="1" destOrd="0" presId="urn:microsoft.com/office/officeart/2005/8/layout/radial5"/>
    <dgm:cxn modelId="{D04A9BA5-95C1-134A-A0E9-C36C0B29866B}" type="presParOf" srcId="{F8EDD275-11EB-AE42-9C7A-D66F64AE2261}" destId="{C46F5DF6-D0C3-3648-9FAD-CC24E3CD97FA}" srcOrd="0" destOrd="0" presId="urn:microsoft.com/office/officeart/2005/8/layout/radial5"/>
    <dgm:cxn modelId="{6ACBA19F-9F53-9947-986E-FAEF6A69DF1F}" type="presParOf" srcId="{AF6939B2-FA33-6D42-8116-17C47CAD9D51}" destId="{7725F662-E97A-0D40-BA92-874508A34252}" srcOrd="2" destOrd="0" presId="urn:microsoft.com/office/officeart/2005/8/layout/radial5"/>
    <dgm:cxn modelId="{180913E9-B35E-A445-B687-3A4B2CB1F162}" type="presParOf" srcId="{AF6939B2-FA33-6D42-8116-17C47CAD9D51}" destId="{AAE85969-0B14-4D4E-8721-D5432F08163F}" srcOrd="3" destOrd="0" presId="urn:microsoft.com/office/officeart/2005/8/layout/radial5"/>
    <dgm:cxn modelId="{25A7A64A-9A82-5B46-A0E7-7DEEBCEBA9D6}" type="presParOf" srcId="{AAE85969-0B14-4D4E-8721-D5432F08163F}" destId="{1F6FFB94-6CB3-F048-891B-8E10A7550AD5}" srcOrd="0" destOrd="0" presId="urn:microsoft.com/office/officeart/2005/8/layout/radial5"/>
    <dgm:cxn modelId="{1CFEEF4B-4484-5642-879A-BF7946B45870}" type="presParOf" srcId="{AF6939B2-FA33-6D42-8116-17C47CAD9D51}" destId="{0A79DB46-76A8-A64F-817A-32E937479694}" srcOrd="4" destOrd="0" presId="urn:microsoft.com/office/officeart/2005/8/layout/radial5"/>
    <dgm:cxn modelId="{F8BAEB14-31C1-B048-AE14-CD3529C7B375}" type="presParOf" srcId="{AF6939B2-FA33-6D42-8116-17C47CAD9D51}" destId="{23E4BFF4-D2B0-E84C-9E8E-DCE3AA6163A6}" srcOrd="5" destOrd="0" presId="urn:microsoft.com/office/officeart/2005/8/layout/radial5"/>
    <dgm:cxn modelId="{1B93C0B6-3F43-1043-B98E-E855719B6310}" type="presParOf" srcId="{23E4BFF4-D2B0-E84C-9E8E-DCE3AA6163A6}" destId="{2C60B95E-780D-714D-8DCE-B8FD127CD253}" srcOrd="0" destOrd="0" presId="urn:microsoft.com/office/officeart/2005/8/layout/radial5"/>
    <dgm:cxn modelId="{EA3E6393-89C9-C741-B59A-4AFA317100A5}" type="presParOf" srcId="{AF6939B2-FA33-6D42-8116-17C47CAD9D51}" destId="{A5F6FE98-A1B3-034D-BB08-D6FDAC49129D}" srcOrd="6" destOrd="0" presId="urn:microsoft.com/office/officeart/2005/8/layout/radial5"/>
    <dgm:cxn modelId="{39F327D4-1A46-8248-82BE-C1693F428739}" type="presParOf" srcId="{AF6939B2-FA33-6D42-8116-17C47CAD9D51}" destId="{70EB9F63-DDC5-564D-B5EB-19E1447A8B0A}" srcOrd="7" destOrd="0" presId="urn:microsoft.com/office/officeart/2005/8/layout/radial5"/>
    <dgm:cxn modelId="{2C70445D-4E42-884A-951D-97A54A42AF80}" type="presParOf" srcId="{70EB9F63-DDC5-564D-B5EB-19E1447A8B0A}" destId="{C9F13890-0EE2-4240-81C0-4C33C9874AE3}" srcOrd="0" destOrd="0" presId="urn:microsoft.com/office/officeart/2005/8/layout/radial5"/>
    <dgm:cxn modelId="{1DA443ED-6246-AF45-9F99-845FE86B9FFA}" type="presParOf" srcId="{AF6939B2-FA33-6D42-8116-17C47CAD9D51}" destId="{BB7A3E3B-98E7-474D-830B-2BBDC9F5AF0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0AD22B-F331-4340-86AE-867BA67567AF}" type="doc">
      <dgm:prSet loTypeId="urn:microsoft.com/office/officeart/2005/8/layout/radial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FB17C2F-C6C6-634D-B8EB-34B150B42FE1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Prinsip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Aktivitas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Siswa</a:t>
          </a:r>
          <a:endParaRPr lang="en-US" dirty="0">
            <a:solidFill>
              <a:schemeClr val="tx1"/>
            </a:solidFill>
          </a:endParaRPr>
        </a:p>
      </dgm:t>
    </dgm:pt>
    <dgm:pt modelId="{5C41647F-1568-EE46-A8CB-837121AD0A32}" type="parTrans" cxnId="{800088C3-5E29-7946-BCD4-EE665A9E99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FE393A-D3B2-3C40-AF56-01E08E724110}" type="sibTrans" cxnId="{800088C3-5E29-7946-BCD4-EE665A9E99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5A5D16-342B-8D4A-B4EC-3EB80C3BB970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693F09-B18E-C543-9C2F-1E80FC0DAAE0}" type="parTrans" cxnId="{D4918A3E-C818-C843-BC7C-2D7F43FCDC5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55344D-B764-ED43-99E3-914D1CBC65EE}" type="sibTrans" cxnId="{D4918A3E-C818-C843-BC7C-2D7F43FCDC5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0654ADD-5683-974A-9AA4-2F70BADBBE2C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F4C514-A81D-F149-890B-39A1847AF193}" type="parTrans" cxnId="{8B694792-8F65-FC43-9594-AE8805565D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BEBCEA-BBA5-4A40-9E8A-03F09135571B}" type="sibTrans" cxnId="{8B694792-8F65-FC43-9594-AE8805565D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063EDD-E85B-0940-8611-C8587F952BF8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794F887-57B1-F14F-B7B9-0C5C158145F7}" type="parTrans" cxnId="{AAB7D676-E561-1C46-BF3C-FEE0380F388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ADBB7F-7981-C240-BAE4-B19D2B0FDF8F}" type="sibTrans" cxnId="{AAB7D676-E561-1C46-BF3C-FEE0380F388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84A343-082E-834E-AF9F-1DAB5E1EB895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A13B0EF-7A6E-C74E-AEAE-3C9291205599}" type="parTrans" cxnId="{F499B4AF-71AF-E64C-915A-687A60EFC5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9338DF-9E5E-3B4C-9D58-9955049B15DF}" type="sibTrans" cxnId="{F499B4AF-71AF-E64C-915A-687A60EFC5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B0B539-08B8-F746-AEA3-2294617EFADC}" type="pres">
      <dgm:prSet presAssocID="{7F0AD22B-F331-4340-86AE-867BA67567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DE9976E-40FB-5B4B-BB35-4FF13CE5CC94}" type="pres">
      <dgm:prSet presAssocID="{8FB17C2F-C6C6-634D-B8EB-34B150B42FE1}" presName="centerShape" presStyleLbl="node0" presStyleIdx="0" presStyleCnt="1"/>
      <dgm:spPr/>
    </dgm:pt>
    <dgm:pt modelId="{FB762878-2DCF-884A-B695-C0A867272D0D}" type="pres">
      <dgm:prSet presAssocID="{4B693F09-B18E-C543-9C2F-1E80FC0DAAE0}" presName="Name9" presStyleLbl="parChTrans1D2" presStyleIdx="0" presStyleCnt="4"/>
      <dgm:spPr/>
    </dgm:pt>
    <dgm:pt modelId="{7F8D6BBF-FCC8-2448-82B1-CEC555FF1539}" type="pres">
      <dgm:prSet presAssocID="{4B693F09-B18E-C543-9C2F-1E80FC0DAAE0}" presName="connTx" presStyleLbl="parChTrans1D2" presStyleIdx="0" presStyleCnt="4"/>
      <dgm:spPr/>
    </dgm:pt>
    <dgm:pt modelId="{CDDD1DDA-DE4B-E74E-B71F-8253360E98EC}" type="pres">
      <dgm:prSet presAssocID="{035A5D16-342B-8D4A-B4EC-3EB80C3BB970}" presName="node" presStyleLbl="node1" presStyleIdx="0" presStyleCnt="4">
        <dgm:presLayoutVars>
          <dgm:bulletEnabled val="1"/>
        </dgm:presLayoutVars>
      </dgm:prSet>
      <dgm:spPr/>
    </dgm:pt>
    <dgm:pt modelId="{A490C375-3100-FA4B-AA66-2424830A53D2}" type="pres">
      <dgm:prSet presAssocID="{8DF4C514-A81D-F149-890B-39A1847AF193}" presName="Name9" presStyleLbl="parChTrans1D2" presStyleIdx="1" presStyleCnt="4"/>
      <dgm:spPr/>
    </dgm:pt>
    <dgm:pt modelId="{5F5E4450-8DA8-AD44-87F5-5AED040F6F38}" type="pres">
      <dgm:prSet presAssocID="{8DF4C514-A81D-F149-890B-39A1847AF193}" presName="connTx" presStyleLbl="parChTrans1D2" presStyleIdx="1" presStyleCnt="4"/>
      <dgm:spPr/>
    </dgm:pt>
    <dgm:pt modelId="{5B13E632-6C12-8745-B298-15E584AEE25E}" type="pres">
      <dgm:prSet presAssocID="{F0654ADD-5683-974A-9AA4-2F70BADBBE2C}" presName="node" presStyleLbl="node1" presStyleIdx="1" presStyleCnt="4">
        <dgm:presLayoutVars>
          <dgm:bulletEnabled val="1"/>
        </dgm:presLayoutVars>
      </dgm:prSet>
      <dgm:spPr/>
    </dgm:pt>
    <dgm:pt modelId="{E8FDFB14-E778-2941-9453-E44433829A66}" type="pres">
      <dgm:prSet presAssocID="{8794F887-57B1-F14F-B7B9-0C5C158145F7}" presName="Name9" presStyleLbl="parChTrans1D2" presStyleIdx="2" presStyleCnt="4"/>
      <dgm:spPr/>
    </dgm:pt>
    <dgm:pt modelId="{53EF4526-ACD2-B74E-B611-0B95A8F5E268}" type="pres">
      <dgm:prSet presAssocID="{8794F887-57B1-F14F-B7B9-0C5C158145F7}" presName="connTx" presStyleLbl="parChTrans1D2" presStyleIdx="2" presStyleCnt="4"/>
      <dgm:spPr/>
    </dgm:pt>
    <dgm:pt modelId="{26A89F85-298D-8642-8FC4-2BD7F3D56730}" type="pres">
      <dgm:prSet presAssocID="{12063EDD-E85B-0940-8611-C8587F952BF8}" presName="node" presStyleLbl="node1" presStyleIdx="2" presStyleCnt="4">
        <dgm:presLayoutVars>
          <dgm:bulletEnabled val="1"/>
        </dgm:presLayoutVars>
      </dgm:prSet>
      <dgm:spPr/>
    </dgm:pt>
    <dgm:pt modelId="{123FFB17-DE6E-4745-B067-605068450013}" type="pres">
      <dgm:prSet presAssocID="{0A13B0EF-7A6E-C74E-AEAE-3C9291205599}" presName="Name9" presStyleLbl="parChTrans1D2" presStyleIdx="3" presStyleCnt="4"/>
      <dgm:spPr/>
    </dgm:pt>
    <dgm:pt modelId="{965EBEEF-9B57-664A-9A5D-3CDE16B66FF1}" type="pres">
      <dgm:prSet presAssocID="{0A13B0EF-7A6E-C74E-AEAE-3C9291205599}" presName="connTx" presStyleLbl="parChTrans1D2" presStyleIdx="3" presStyleCnt="4"/>
      <dgm:spPr/>
    </dgm:pt>
    <dgm:pt modelId="{BD477D90-FB6B-CC42-B8C9-56F16F2A7428}" type="pres">
      <dgm:prSet presAssocID="{6384A343-082E-834E-AF9F-1DAB5E1EB895}" presName="node" presStyleLbl="node1" presStyleIdx="3" presStyleCnt="4">
        <dgm:presLayoutVars>
          <dgm:bulletEnabled val="1"/>
        </dgm:presLayoutVars>
      </dgm:prSet>
      <dgm:spPr/>
    </dgm:pt>
  </dgm:ptLst>
  <dgm:cxnLst>
    <dgm:cxn modelId="{3F3D8E2F-5DE6-2B4F-A87F-D2E3B02ABEF9}" type="presOf" srcId="{0A13B0EF-7A6E-C74E-AEAE-3C9291205599}" destId="{123FFB17-DE6E-4745-B067-605068450013}" srcOrd="0" destOrd="0" presId="urn:microsoft.com/office/officeart/2005/8/layout/radial1"/>
    <dgm:cxn modelId="{62E4AF3C-4586-B946-8686-5C678F7CCAED}" type="presOf" srcId="{8DF4C514-A81D-F149-890B-39A1847AF193}" destId="{5F5E4450-8DA8-AD44-87F5-5AED040F6F38}" srcOrd="1" destOrd="0" presId="urn:microsoft.com/office/officeart/2005/8/layout/radial1"/>
    <dgm:cxn modelId="{D4918A3E-C818-C843-BC7C-2D7F43FCDC50}" srcId="{8FB17C2F-C6C6-634D-B8EB-34B150B42FE1}" destId="{035A5D16-342B-8D4A-B4EC-3EB80C3BB970}" srcOrd="0" destOrd="0" parTransId="{4B693F09-B18E-C543-9C2F-1E80FC0DAAE0}" sibTransId="{AC55344D-B764-ED43-99E3-914D1CBC65EE}"/>
    <dgm:cxn modelId="{865B625F-F9B9-7C42-BD4C-E9CAD34E1D57}" type="presOf" srcId="{4B693F09-B18E-C543-9C2F-1E80FC0DAAE0}" destId="{FB762878-2DCF-884A-B695-C0A867272D0D}" srcOrd="0" destOrd="0" presId="urn:microsoft.com/office/officeart/2005/8/layout/radial1"/>
    <dgm:cxn modelId="{11BB8871-294A-CF49-85C1-64C998522009}" type="presOf" srcId="{7F0AD22B-F331-4340-86AE-867BA67567AF}" destId="{99B0B539-08B8-F746-AEA3-2294617EFADC}" srcOrd="0" destOrd="0" presId="urn:microsoft.com/office/officeart/2005/8/layout/radial1"/>
    <dgm:cxn modelId="{AAB7D676-E561-1C46-BF3C-FEE0380F3889}" srcId="{8FB17C2F-C6C6-634D-B8EB-34B150B42FE1}" destId="{12063EDD-E85B-0940-8611-C8587F952BF8}" srcOrd="2" destOrd="0" parTransId="{8794F887-57B1-F14F-B7B9-0C5C158145F7}" sibTransId="{68ADBB7F-7981-C240-BAE4-B19D2B0FDF8F}"/>
    <dgm:cxn modelId="{7DB0E388-16AE-E341-BC78-D7ABCD08B770}" type="presOf" srcId="{F0654ADD-5683-974A-9AA4-2F70BADBBE2C}" destId="{5B13E632-6C12-8745-B298-15E584AEE25E}" srcOrd="0" destOrd="0" presId="urn:microsoft.com/office/officeart/2005/8/layout/radial1"/>
    <dgm:cxn modelId="{8B694792-8F65-FC43-9594-AE8805565D1F}" srcId="{8FB17C2F-C6C6-634D-B8EB-34B150B42FE1}" destId="{F0654ADD-5683-974A-9AA4-2F70BADBBE2C}" srcOrd="1" destOrd="0" parTransId="{8DF4C514-A81D-F149-890B-39A1847AF193}" sibTransId="{BABEBCEA-BBA5-4A40-9E8A-03F09135571B}"/>
    <dgm:cxn modelId="{FFCCA99D-51F2-F344-A4F5-DBB9DFF17396}" type="presOf" srcId="{8FB17C2F-C6C6-634D-B8EB-34B150B42FE1}" destId="{0DE9976E-40FB-5B4B-BB35-4FF13CE5CC94}" srcOrd="0" destOrd="0" presId="urn:microsoft.com/office/officeart/2005/8/layout/radial1"/>
    <dgm:cxn modelId="{FA7619A0-30C4-A444-98AB-7F15E359D3E2}" type="presOf" srcId="{035A5D16-342B-8D4A-B4EC-3EB80C3BB970}" destId="{CDDD1DDA-DE4B-E74E-B71F-8253360E98EC}" srcOrd="0" destOrd="0" presId="urn:microsoft.com/office/officeart/2005/8/layout/radial1"/>
    <dgm:cxn modelId="{D741A2A2-93F7-7842-AB1D-C12E0DB23DE0}" type="presOf" srcId="{8794F887-57B1-F14F-B7B9-0C5C158145F7}" destId="{E8FDFB14-E778-2941-9453-E44433829A66}" srcOrd="0" destOrd="0" presId="urn:microsoft.com/office/officeart/2005/8/layout/radial1"/>
    <dgm:cxn modelId="{367A1FA3-736A-6546-8ED3-0F357727034E}" type="presOf" srcId="{12063EDD-E85B-0940-8611-C8587F952BF8}" destId="{26A89F85-298D-8642-8FC4-2BD7F3D56730}" srcOrd="0" destOrd="0" presId="urn:microsoft.com/office/officeart/2005/8/layout/radial1"/>
    <dgm:cxn modelId="{D460F9AE-BF2C-E34C-BD14-5B93325A0990}" type="presOf" srcId="{4B693F09-B18E-C543-9C2F-1E80FC0DAAE0}" destId="{7F8D6BBF-FCC8-2448-82B1-CEC555FF1539}" srcOrd="1" destOrd="0" presId="urn:microsoft.com/office/officeart/2005/8/layout/radial1"/>
    <dgm:cxn modelId="{F499B4AF-71AF-E64C-915A-687A60EFC5DC}" srcId="{8FB17C2F-C6C6-634D-B8EB-34B150B42FE1}" destId="{6384A343-082E-834E-AF9F-1DAB5E1EB895}" srcOrd="3" destOrd="0" parTransId="{0A13B0EF-7A6E-C74E-AEAE-3C9291205599}" sibTransId="{B39338DF-9E5E-3B4C-9D58-9955049B15DF}"/>
    <dgm:cxn modelId="{0C8E01B2-2251-8446-949E-9F79EE8196F2}" type="presOf" srcId="{0A13B0EF-7A6E-C74E-AEAE-3C9291205599}" destId="{965EBEEF-9B57-664A-9A5D-3CDE16B66FF1}" srcOrd="1" destOrd="0" presId="urn:microsoft.com/office/officeart/2005/8/layout/radial1"/>
    <dgm:cxn modelId="{2CAD02B7-3ACD-A74C-9A19-12115C7F4AA8}" type="presOf" srcId="{6384A343-082E-834E-AF9F-1DAB5E1EB895}" destId="{BD477D90-FB6B-CC42-B8C9-56F16F2A7428}" srcOrd="0" destOrd="0" presId="urn:microsoft.com/office/officeart/2005/8/layout/radial1"/>
    <dgm:cxn modelId="{800088C3-5E29-7946-BCD4-EE665A9E995F}" srcId="{7F0AD22B-F331-4340-86AE-867BA67567AF}" destId="{8FB17C2F-C6C6-634D-B8EB-34B150B42FE1}" srcOrd="0" destOrd="0" parTransId="{5C41647F-1568-EE46-A8CB-837121AD0A32}" sibTransId="{C9FE393A-D3B2-3C40-AF56-01E08E724110}"/>
    <dgm:cxn modelId="{1E5CD2C8-AC87-2E41-B856-906858171053}" type="presOf" srcId="{8DF4C514-A81D-F149-890B-39A1847AF193}" destId="{A490C375-3100-FA4B-AA66-2424830A53D2}" srcOrd="0" destOrd="0" presId="urn:microsoft.com/office/officeart/2005/8/layout/radial1"/>
    <dgm:cxn modelId="{73D7B6FC-8E93-2F4C-9C2D-2F100D4098C0}" type="presOf" srcId="{8794F887-57B1-F14F-B7B9-0C5C158145F7}" destId="{53EF4526-ACD2-B74E-B611-0B95A8F5E268}" srcOrd="1" destOrd="0" presId="urn:microsoft.com/office/officeart/2005/8/layout/radial1"/>
    <dgm:cxn modelId="{40481D9C-BBCB-2943-A0D8-45C01D3B7D96}" type="presParOf" srcId="{99B0B539-08B8-F746-AEA3-2294617EFADC}" destId="{0DE9976E-40FB-5B4B-BB35-4FF13CE5CC94}" srcOrd="0" destOrd="0" presId="urn:microsoft.com/office/officeart/2005/8/layout/radial1"/>
    <dgm:cxn modelId="{D9C9E18F-5BDC-7A4C-97E9-4003B84AECFB}" type="presParOf" srcId="{99B0B539-08B8-F746-AEA3-2294617EFADC}" destId="{FB762878-2DCF-884A-B695-C0A867272D0D}" srcOrd="1" destOrd="0" presId="urn:microsoft.com/office/officeart/2005/8/layout/radial1"/>
    <dgm:cxn modelId="{46E7C419-869A-D849-B154-DDC1C59F6306}" type="presParOf" srcId="{FB762878-2DCF-884A-B695-C0A867272D0D}" destId="{7F8D6BBF-FCC8-2448-82B1-CEC555FF1539}" srcOrd="0" destOrd="0" presId="urn:microsoft.com/office/officeart/2005/8/layout/radial1"/>
    <dgm:cxn modelId="{72097813-FCEB-9544-A213-5F76A35716D0}" type="presParOf" srcId="{99B0B539-08B8-F746-AEA3-2294617EFADC}" destId="{CDDD1DDA-DE4B-E74E-B71F-8253360E98EC}" srcOrd="2" destOrd="0" presId="urn:microsoft.com/office/officeart/2005/8/layout/radial1"/>
    <dgm:cxn modelId="{0EE2AA59-9C54-DF43-9EB6-076B81B1660B}" type="presParOf" srcId="{99B0B539-08B8-F746-AEA3-2294617EFADC}" destId="{A490C375-3100-FA4B-AA66-2424830A53D2}" srcOrd="3" destOrd="0" presId="urn:microsoft.com/office/officeart/2005/8/layout/radial1"/>
    <dgm:cxn modelId="{47B52978-ECEA-E548-B90A-3E17032CA033}" type="presParOf" srcId="{A490C375-3100-FA4B-AA66-2424830A53D2}" destId="{5F5E4450-8DA8-AD44-87F5-5AED040F6F38}" srcOrd="0" destOrd="0" presId="urn:microsoft.com/office/officeart/2005/8/layout/radial1"/>
    <dgm:cxn modelId="{24B15D53-A9C2-1F46-96EB-7322FD083DE5}" type="presParOf" srcId="{99B0B539-08B8-F746-AEA3-2294617EFADC}" destId="{5B13E632-6C12-8745-B298-15E584AEE25E}" srcOrd="4" destOrd="0" presId="urn:microsoft.com/office/officeart/2005/8/layout/radial1"/>
    <dgm:cxn modelId="{C8A98E45-835E-2E4E-ADB8-C34361117BCA}" type="presParOf" srcId="{99B0B539-08B8-F746-AEA3-2294617EFADC}" destId="{E8FDFB14-E778-2941-9453-E44433829A66}" srcOrd="5" destOrd="0" presId="urn:microsoft.com/office/officeart/2005/8/layout/radial1"/>
    <dgm:cxn modelId="{E8880C66-41CC-7844-92F4-AE95C92CFFBE}" type="presParOf" srcId="{E8FDFB14-E778-2941-9453-E44433829A66}" destId="{53EF4526-ACD2-B74E-B611-0B95A8F5E268}" srcOrd="0" destOrd="0" presId="urn:microsoft.com/office/officeart/2005/8/layout/radial1"/>
    <dgm:cxn modelId="{F51CB352-7114-EF41-9C5D-95CD6ADE8AF4}" type="presParOf" srcId="{99B0B539-08B8-F746-AEA3-2294617EFADC}" destId="{26A89F85-298D-8642-8FC4-2BD7F3D56730}" srcOrd="6" destOrd="0" presId="urn:microsoft.com/office/officeart/2005/8/layout/radial1"/>
    <dgm:cxn modelId="{08F7D553-AF92-4240-B0C7-D8BD26D3812C}" type="presParOf" srcId="{99B0B539-08B8-F746-AEA3-2294617EFADC}" destId="{123FFB17-DE6E-4745-B067-605068450013}" srcOrd="7" destOrd="0" presId="urn:microsoft.com/office/officeart/2005/8/layout/radial1"/>
    <dgm:cxn modelId="{A2ECC7EE-4493-684D-B916-22638D2F8268}" type="presParOf" srcId="{123FFB17-DE6E-4745-B067-605068450013}" destId="{965EBEEF-9B57-664A-9A5D-3CDE16B66FF1}" srcOrd="0" destOrd="0" presId="urn:microsoft.com/office/officeart/2005/8/layout/radial1"/>
    <dgm:cxn modelId="{8FA4C935-449C-644B-ACD3-FD21CA759D33}" type="presParOf" srcId="{99B0B539-08B8-F746-AEA3-2294617EFADC}" destId="{BD477D90-FB6B-CC42-B8C9-56F16F2A742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4CC2EA-7F6A-BA47-B902-3CEEA7F3EB4E}" type="doc">
      <dgm:prSet loTypeId="urn:microsoft.com/office/officeart/2005/8/layout/radial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A71B26-2797-E341-B65F-CE2A66C267E6}">
      <dgm:prSet phldrT="[Text]"/>
      <dgm:spPr/>
      <dgm:t>
        <a:bodyPr/>
        <a:lstStyle/>
        <a:p>
          <a:r>
            <a:rPr lang="en-US" dirty="0" err="1"/>
            <a:t>Bentuk</a:t>
          </a:r>
          <a:r>
            <a:rPr lang="en-US" dirty="0"/>
            <a:t> </a:t>
          </a:r>
          <a:r>
            <a:rPr lang="en-US" dirty="0" err="1"/>
            <a:t>Aktivitas</a:t>
          </a:r>
          <a:r>
            <a:rPr lang="en-US" dirty="0"/>
            <a:t> </a:t>
          </a:r>
          <a:r>
            <a:rPr lang="en-US" dirty="0" err="1"/>
            <a:t>Siswa</a:t>
          </a:r>
          <a:endParaRPr lang="en-US" dirty="0"/>
        </a:p>
      </dgm:t>
    </dgm:pt>
    <dgm:pt modelId="{285A9534-C959-C14F-A310-D49842ECA3DA}" type="parTrans" cxnId="{DCC9A716-3DC0-0941-A5C1-F9F91ED1DAA6}">
      <dgm:prSet/>
      <dgm:spPr/>
      <dgm:t>
        <a:bodyPr/>
        <a:lstStyle/>
        <a:p>
          <a:endParaRPr lang="en-US"/>
        </a:p>
      </dgm:t>
    </dgm:pt>
    <dgm:pt modelId="{FB9B0219-CB3C-EB46-9D7A-D468F6D860D8}" type="sibTrans" cxnId="{DCC9A716-3DC0-0941-A5C1-F9F91ED1DAA6}">
      <dgm:prSet/>
      <dgm:spPr/>
      <dgm:t>
        <a:bodyPr/>
        <a:lstStyle/>
        <a:p>
          <a:endParaRPr lang="en-US"/>
        </a:p>
      </dgm:t>
    </dgm:pt>
    <dgm:pt modelId="{37920763-DF99-C342-8353-B2118CE891A5}">
      <dgm:prSet phldrT="[Text]" phldr="1"/>
      <dgm:spPr/>
      <dgm:t>
        <a:bodyPr/>
        <a:lstStyle/>
        <a:p>
          <a:endParaRPr lang="en-US" dirty="0"/>
        </a:p>
      </dgm:t>
    </dgm:pt>
    <dgm:pt modelId="{A0BA0FBB-3173-244B-964F-BDC7C164AA94}" type="parTrans" cxnId="{CE601242-2BF1-F74B-A814-02A926BC764B}">
      <dgm:prSet/>
      <dgm:spPr/>
      <dgm:t>
        <a:bodyPr/>
        <a:lstStyle/>
        <a:p>
          <a:endParaRPr lang="en-US"/>
        </a:p>
      </dgm:t>
    </dgm:pt>
    <dgm:pt modelId="{4892D78B-4D99-104F-A4F1-13BD81C74F7A}" type="sibTrans" cxnId="{CE601242-2BF1-F74B-A814-02A926BC764B}">
      <dgm:prSet/>
      <dgm:spPr/>
      <dgm:t>
        <a:bodyPr/>
        <a:lstStyle/>
        <a:p>
          <a:endParaRPr lang="en-US"/>
        </a:p>
      </dgm:t>
    </dgm:pt>
    <dgm:pt modelId="{C515C3FB-E851-A24E-9C37-F4A638EE6AB3}">
      <dgm:prSet phldrT="[Text]" phldr="1"/>
      <dgm:spPr/>
      <dgm:t>
        <a:bodyPr/>
        <a:lstStyle/>
        <a:p>
          <a:endParaRPr lang="en-US"/>
        </a:p>
      </dgm:t>
    </dgm:pt>
    <dgm:pt modelId="{9EA80736-DB5F-574E-9DCD-702529BB199C}" type="parTrans" cxnId="{F5BE8700-D639-0845-ADF5-CAE49483BECE}">
      <dgm:prSet/>
      <dgm:spPr/>
      <dgm:t>
        <a:bodyPr/>
        <a:lstStyle/>
        <a:p>
          <a:endParaRPr lang="en-US"/>
        </a:p>
      </dgm:t>
    </dgm:pt>
    <dgm:pt modelId="{03B1BA9B-9D5A-614E-93A4-42BC5317171B}" type="sibTrans" cxnId="{F5BE8700-D639-0845-ADF5-CAE49483BECE}">
      <dgm:prSet/>
      <dgm:spPr/>
      <dgm:t>
        <a:bodyPr/>
        <a:lstStyle/>
        <a:p>
          <a:endParaRPr lang="en-US"/>
        </a:p>
      </dgm:t>
    </dgm:pt>
    <dgm:pt modelId="{5EC6C22F-15EA-DE42-8BC7-0D736E157987}">
      <dgm:prSet phldrT="[Text]" phldr="1"/>
      <dgm:spPr/>
      <dgm:t>
        <a:bodyPr/>
        <a:lstStyle/>
        <a:p>
          <a:endParaRPr lang="en-US"/>
        </a:p>
      </dgm:t>
    </dgm:pt>
    <dgm:pt modelId="{3B0E466F-CF9D-CB48-9E6E-6EC9348122C3}" type="parTrans" cxnId="{5EE6C116-45AA-1D4C-970E-269AF146BB13}">
      <dgm:prSet/>
      <dgm:spPr/>
      <dgm:t>
        <a:bodyPr/>
        <a:lstStyle/>
        <a:p>
          <a:endParaRPr lang="en-US"/>
        </a:p>
      </dgm:t>
    </dgm:pt>
    <dgm:pt modelId="{4F075F24-18C2-E54F-B5EA-0E4732068814}" type="sibTrans" cxnId="{5EE6C116-45AA-1D4C-970E-269AF146BB13}">
      <dgm:prSet/>
      <dgm:spPr/>
      <dgm:t>
        <a:bodyPr/>
        <a:lstStyle/>
        <a:p>
          <a:endParaRPr lang="en-US"/>
        </a:p>
      </dgm:t>
    </dgm:pt>
    <dgm:pt modelId="{25D1A74E-7FC9-374F-B60C-A90FDC115131}">
      <dgm:prSet phldrT="[Text]" phldr="1"/>
      <dgm:spPr/>
      <dgm:t>
        <a:bodyPr/>
        <a:lstStyle/>
        <a:p>
          <a:endParaRPr lang="en-US"/>
        </a:p>
      </dgm:t>
    </dgm:pt>
    <dgm:pt modelId="{7D53125E-EAAE-C949-A6E1-2E74C26DEE9D}" type="parTrans" cxnId="{4D890A64-C689-BD41-BC5C-6E389EA5D087}">
      <dgm:prSet/>
      <dgm:spPr/>
      <dgm:t>
        <a:bodyPr/>
        <a:lstStyle/>
        <a:p>
          <a:endParaRPr lang="en-US"/>
        </a:p>
      </dgm:t>
    </dgm:pt>
    <dgm:pt modelId="{A566EBF4-6B79-744D-9F0A-8741B7A4A865}" type="sibTrans" cxnId="{4D890A64-C689-BD41-BC5C-6E389EA5D087}">
      <dgm:prSet/>
      <dgm:spPr/>
      <dgm:t>
        <a:bodyPr/>
        <a:lstStyle/>
        <a:p>
          <a:endParaRPr lang="en-US"/>
        </a:p>
      </dgm:t>
    </dgm:pt>
    <dgm:pt modelId="{7EA5464F-99A3-454D-8B85-25B64E273089}" type="pres">
      <dgm:prSet presAssocID="{074CC2EA-7F6A-BA47-B902-3CEEA7F3EB4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676C3DF-DBF5-2947-8B5D-B24EFAA49C07}" type="pres">
      <dgm:prSet presAssocID="{6DA71B26-2797-E341-B65F-CE2A66C267E6}" presName="centerShape" presStyleLbl="node0" presStyleIdx="0" presStyleCnt="1"/>
      <dgm:spPr/>
    </dgm:pt>
    <dgm:pt modelId="{3197FB0B-A070-3540-B7B1-09C91ED206F9}" type="pres">
      <dgm:prSet presAssocID="{A0BA0FBB-3173-244B-964F-BDC7C164AA94}" presName="Name9" presStyleLbl="parChTrans1D2" presStyleIdx="0" presStyleCnt="4"/>
      <dgm:spPr/>
    </dgm:pt>
    <dgm:pt modelId="{2CDA4053-9202-2F48-8665-92DADDAB4B1E}" type="pres">
      <dgm:prSet presAssocID="{A0BA0FBB-3173-244B-964F-BDC7C164AA94}" presName="connTx" presStyleLbl="parChTrans1D2" presStyleIdx="0" presStyleCnt="4"/>
      <dgm:spPr/>
    </dgm:pt>
    <dgm:pt modelId="{79B999DB-CFA3-4347-BDA2-DA5CC91CD3D9}" type="pres">
      <dgm:prSet presAssocID="{37920763-DF99-C342-8353-B2118CE891A5}" presName="node" presStyleLbl="node1" presStyleIdx="0" presStyleCnt="4">
        <dgm:presLayoutVars>
          <dgm:bulletEnabled val="1"/>
        </dgm:presLayoutVars>
      </dgm:prSet>
      <dgm:spPr/>
    </dgm:pt>
    <dgm:pt modelId="{C82DBA82-AEA6-504E-9A1A-D3A94957B669}" type="pres">
      <dgm:prSet presAssocID="{9EA80736-DB5F-574E-9DCD-702529BB199C}" presName="Name9" presStyleLbl="parChTrans1D2" presStyleIdx="1" presStyleCnt="4"/>
      <dgm:spPr/>
    </dgm:pt>
    <dgm:pt modelId="{7185F6B9-620F-6F4B-B84B-79540C8186CC}" type="pres">
      <dgm:prSet presAssocID="{9EA80736-DB5F-574E-9DCD-702529BB199C}" presName="connTx" presStyleLbl="parChTrans1D2" presStyleIdx="1" presStyleCnt="4"/>
      <dgm:spPr/>
    </dgm:pt>
    <dgm:pt modelId="{FD838B8B-9464-8543-AB3C-5FFBD25D77A6}" type="pres">
      <dgm:prSet presAssocID="{C515C3FB-E851-A24E-9C37-F4A638EE6AB3}" presName="node" presStyleLbl="node1" presStyleIdx="1" presStyleCnt="4">
        <dgm:presLayoutVars>
          <dgm:bulletEnabled val="1"/>
        </dgm:presLayoutVars>
      </dgm:prSet>
      <dgm:spPr/>
    </dgm:pt>
    <dgm:pt modelId="{B1BBA43C-EAA9-6B4D-ADDF-BF146591B575}" type="pres">
      <dgm:prSet presAssocID="{3B0E466F-CF9D-CB48-9E6E-6EC9348122C3}" presName="Name9" presStyleLbl="parChTrans1D2" presStyleIdx="2" presStyleCnt="4"/>
      <dgm:spPr/>
    </dgm:pt>
    <dgm:pt modelId="{E33325A8-B7A6-DD41-B0F5-29F1AE2E3314}" type="pres">
      <dgm:prSet presAssocID="{3B0E466F-CF9D-CB48-9E6E-6EC9348122C3}" presName="connTx" presStyleLbl="parChTrans1D2" presStyleIdx="2" presStyleCnt="4"/>
      <dgm:spPr/>
    </dgm:pt>
    <dgm:pt modelId="{3293B3FE-034A-8541-BAA9-86475DE884B8}" type="pres">
      <dgm:prSet presAssocID="{5EC6C22F-15EA-DE42-8BC7-0D736E157987}" presName="node" presStyleLbl="node1" presStyleIdx="2" presStyleCnt="4">
        <dgm:presLayoutVars>
          <dgm:bulletEnabled val="1"/>
        </dgm:presLayoutVars>
      </dgm:prSet>
      <dgm:spPr/>
    </dgm:pt>
    <dgm:pt modelId="{895DB299-A175-5D47-9977-183B3E1E0E03}" type="pres">
      <dgm:prSet presAssocID="{7D53125E-EAAE-C949-A6E1-2E74C26DEE9D}" presName="Name9" presStyleLbl="parChTrans1D2" presStyleIdx="3" presStyleCnt="4"/>
      <dgm:spPr/>
    </dgm:pt>
    <dgm:pt modelId="{5D5B1E87-7A22-F543-80C6-129CEA5E8B9F}" type="pres">
      <dgm:prSet presAssocID="{7D53125E-EAAE-C949-A6E1-2E74C26DEE9D}" presName="connTx" presStyleLbl="parChTrans1D2" presStyleIdx="3" presStyleCnt="4"/>
      <dgm:spPr/>
    </dgm:pt>
    <dgm:pt modelId="{4080415E-99C6-AC42-A4AC-816BBA9AA2FD}" type="pres">
      <dgm:prSet presAssocID="{25D1A74E-7FC9-374F-B60C-A90FDC115131}" presName="node" presStyleLbl="node1" presStyleIdx="3" presStyleCnt="4">
        <dgm:presLayoutVars>
          <dgm:bulletEnabled val="1"/>
        </dgm:presLayoutVars>
      </dgm:prSet>
      <dgm:spPr/>
    </dgm:pt>
  </dgm:ptLst>
  <dgm:cxnLst>
    <dgm:cxn modelId="{F5BE8700-D639-0845-ADF5-CAE49483BECE}" srcId="{6DA71B26-2797-E341-B65F-CE2A66C267E6}" destId="{C515C3FB-E851-A24E-9C37-F4A638EE6AB3}" srcOrd="1" destOrd="0" parTransId="{9EA80736-DB5F-574E-9DCD-702529BB199C}" sibTransId="{03B1BA9B-9D5A-614E-93A4-42BC5317171B}"/>
    <dgm:cxn modelId="{1EDA660B-18E9-1244-99E1-23C7D8D3663C}" type="presOf" srcId="{6DA71B26-2797-E341-B65F-CE2A66C267E6}" destId="{A676C3DF-DBF5-2947-8B5D-B24EFAA49C07}" srcOrd="0" destOrd="0" presId="urn:microsoft.com/office/officeart/2005/8/layout/radial1"/>
    <dgm:cxn modelId="{DCC9A716-3DC0-0941-A5C1-F9F91ED1DAA6}" srcId="{074CC2EA-7F6A-BA47-B902-3CEEA7F3EB4E}" destId="{6DA71B26-2797-E341-B65F-CE2A66C267E6}" srcOrd="0" destOrd="0" parTransId="{285A9534-C959-C14F-A310-D49842ECA3DA}" sibTransId="{FB9B0219-CB3C-EB46-9D7A-D468F6D860D8}"/>
    <dgm:cxn modelId="{5EE6C116-45AA-1D4C-970E-269AF146BB13}" srcId="{6DA71B26-2797-E341-B65F-CE2A66C267E6}" destId="{5EC6C22F-15EA-DE42-8BC7-0D736E157987}" srcOrd="2" destOrd="0" parTransId="{3B0E466F-CF9D-CB48-9E6E-6EC9348122C3}" sibTransId="{4F075F24-18C2-E54F-B5EA-0E4732068814}"/>
    <dgm:cxn modelId="{C4D3DB2A-B8BD-FC45-867E-86E137D2BEF8}" type="presOf" srcId="{074CC2EA-7F6A-BA47-B902-3CEEA7F3EB4E}" destId="{7EA5464F-99A3-454D-8B85-25B64E273089}" srcOrd="0" destOrd="0" presId="urn:microsoft.com/office/officeart/2005/8/layout/radial1"/>
    <dgm:cxn modelId="{CE601242-2BF1-F74B-A814-02A926BC764B}" srcId="{6DA71B26-2797-E341-B65F-CE2A66C267E6}" destId="{37920763-DF99-C342-8353-B2118CE891A5}" srcOrd="0" destOrd="0" parTransId="{A0BA0FBB-3173-244B-964F-BDC7C164AA94}" sibTransId="{4892D78B-4D99-104F-A4F1-13BD81C74F7A}"/>
    <dgm:cxn modelId="{3124924D-E9A5-8249-AEF4-3CF3785DBAFF}" type="presOf" srcId="{A0BA0FBB-3173-244B-964F-BDC7C164AA94}" destId="{2CDA4053-9202-2F48-8665-92DADDAB4B1E}" srcOrd="1" destOrd="0" presId="urn:microsoft.com/office/officeart/2005/8/layout/radial1"/>
    <dgm:cxn modelId="{4D890A64-C689-BD41-BC5C-6E389EA5D087}" srcId="{6DA71B26-2797-E341-B65F-CE2A66C267E6}" destId="{25D1A74E-7FC9-374F-B60C-A90FDC115131}" srcOrd="3" destOrd="0" parTransId="{7D53125E-EAAE-C949-A6E1-2E74C26DEE9D}" sibTransId="{A566EBF4-6B79-744D-9F0A-8741B7A4A865}"/>
    <dgm:cxn modelId="{4E74A380-8C8A-9C44-B68B-F5FA3DBC79A8}" type="presOf" srcId="{5EC6C22F-15EA-DE42-8BC7-0D736E157987}" destId="{3293B3FE-034A-8541-BAA9-86475DE884B8}" srcOrd="0" destOrd="0" presId="urn:microsoft.com/office/officeart/2005/8/layout/radial1"/>
    <dgm:cxn modelId="{BACD0781-F41A-624B-A925-501C0AFE3B35}" type="presOf" srcId="{3B0E466F-CF9D-CB48-9E6E-6EC9348122C3}" destId="{E33325A8-B7A6-DD41-B0F5-29F1AE2E3314}" srcOrd="1" destOrd="0" presId="urn:microsoft.com/office/officeart/2005/8/layout/radial1"/>
    <dgm:cxn modelId="{4A58A889-567D-9540-9350-32CDE4BF985E}" type="presOf" srcId="{37920763-DF99-C342-8353-B2118CE891A5}" destId="{79B999DB-CFA3-4347-BDA2-DA5CC91CD3D9}" srcOrd="0" destOrd="0" presId="urn:microsoft.com/office/officeart/2005/8/layout/radial1"/>
    <dgm:cxn modelId="{9E111B92-E8AB-8A4A-9DDA-0E867F84F5BE}" type="presOf" srcId="{7D53125E-EAAE-C949-A6E1-2E74C26DEE9D}" destId="{5D5B1E87-7A22-F543-80C6-129CEA5E8B9F}" srcOrd="1" destOrd="0" presId="urn:microsoft.com/office/officeart/2005/8/layout/radial1"/>
    <dgm:cxn modelId="{BBE12792-7DFB-7145-B759-443C8BCB7D3B}" type="presOf" srcId="{25D1A74E-7FC9-374F-B60C-A90FDC115131}" destId="{4080415E-99C6-AC42-A4AC-816BBA9AA2FD}" srcOrd="0" destOrd="0" presId="urn:microsoft.com/office/officeart/2005/8/layout/radial1"/>
    <dgm:cxn modelId="{D8BCFF9C-2A8B-D44F-A979-00D815B7CB2D}" type="presOf" srcId="{A0BA0FBB-3173-244B-964F-BDC7C164AA94}" destId="{3197FB0B-A070-3540-B7B1-09C91ED206F9}" srcOrd="0" destOrd="0" presId="urn:microsoft.com/office/officeart/2005/8/layout/radial1"/>
    <dgm:cxn modelId="{B69301A4-5038-4845-A049-3668FB4665F1}" type="presOf" srcId="{C515C3FB-E851-A24E-9C37-F4A638EE6AB3}" destId="{FD838B8B-9464-8543-AB3C-5FFBD25D77A6}" srcOrd="0" destOrd="0" presId="urn:microsoft.com/office/officeart/2005/8/layout/radial1"/>
    <dgm:cxn modelId="{A22E06BD-B2FD-E649-B50D-A21027B2383F}" type="presOf" srcId="{9EA80736-DB5F-574E-9DCD-702529BB199C}" destId="{C82DBA82-AEA6-504E-9A1A-D3A94957B669}" srcOrd="0" destOrd="0" presId="urn:microsoft.com/office/officeart/2005/8/layout/radial1"/>
    <dgm:cxn modelId="{60CB87BF-4CDC-4044-9638-CB1F0BCBBBA8}" type="presOf" srcId="{9EA80736-DB5F-574E-9DCD-702529BB199C}" destId="{7185F6B9-620F-6F4B-B84B-79540C8186CC}" srcOrd="1" destOrd="0" presId="urn:microsoft.com/office/officeart/2005/8/layout/radial1"/>
    <dgm:cxn modelId="{FC68D4C1-4ED1-D04F-98D8-649FD84DDFFA}" type="presOf" srcId="{3B0E466F-CF9D-CB48-9E6E-6EC9348122C3}" destId="{B1BBA43C-EAA9-6B4D-ADDF-BF146591B575}" srcOrd="0" destOrd="0" presId="urn:microsoft.com/office/officeart/2005/8/layout/radial1"/>
    <dgm:cxn modelId="{955F88F9-646A-DC40-AECA-7EDF1C4CFEB1}" type="presOf" srcId="{7D53125E-EAAE-C949-A6E1-2E74C26DEE9D}" destId="{895DB299-A175-5D47-9977-183B3E1E0E03}" srcOrd="0" destOrd="0" presId="urn:microsoft.com/office/officeart/2005/8/layout/radial1"/>
    <dgm:cxn modelId="{D93BB943-3368-2D43-AC5F-202DCA0F7FE7}" type="presParOf" srcId="{7EA5464F-99A3-454D-8B85-25B64E273089}" destId="{A676C3DF-DBF5-2947-8B5D-B24EFAA49C07}" srcOrd="0" destOrd="0" presId="urn:microsoft.com/office/officeart/2005/8/layout/radial1"/>
    <dgm:cxn modelId="{4A9E663C-6E28-ED40-B92E-6F898900D7CB}" type="presParOf" srcId="{7EA5464F-99A3-454D-8B85-25B64E273089}" destId="{3197FB0B-A070-3540-B7B1-09C91ED206F9}" srcOrd="1" destOrd="0" presId="urn:microsoft.com/office/officeart/2005/8/layout/radial1"/>
    <dgm:cxn modelId="{C911203D-D672-FE4F-B188-51D1A0D543C8}" type="presParOf" srcId="{3197FB0B-A070-3540-B7B1-09C91ED206F9}" destId="{2CDA4053-9202-2F48-8665-92DADDAB4B1E}" srcOrd="0" destOrd="0" presId="urn:microsoft.com/office/officeart/2005/8/layout/radial1"/>
    <dgm:cxn modelId="{41D23BAF-3B72-E147-89A7-E735047AC756}" type="presParOf" srcId="{7EA5464F-99A3-454D-8B85-25B64E273089}" destId="{79B999DB-CFA3-4347-BDA2-DA5CC91CD3D9}" srcOrd="2" destOrd="0" presId="urn:microsoft.com/office/officeart/2005/8/layout/radial1"/>
    <dgm:cxn modelId="{9C82E8D8-261D-6643-BFBD-45E951AE624C}" type="presParOf" srcId="{7EA5464F-99A3-454D-8B85-25B64E273089}" destId="{C82DBA82-AEA6-504E-9A1A-D3A94957B669}" srcOrd="3" destOrd="0" presId="urn:microsoft.com/office/officeart/2005/8/layout/radial1"/>
    <dgm:cxn modelId="{5C3D1AD0-0175-C541-8D16-60A89BB81AB1}" type="presParOf" srcId="{C82DBA82-AEA6-504E-9A1A-D3A94957B669}" destId="{7185F6B9-620F-6F4B-B84B-79540C8186CC}" srcOrd="0" destOrd="0" presId="urn:microsoft.com/office/officeart/2005/8/layout/radial1"/>
    <dgm:cxn modelId="{EF6E2A46-32F3-0A4E-9357-7B826A014FA1}" type="presParOf" srcId="{7EA5464F-99A3-454D-8B85-25B64E273089}" destId="{FD838B8B-9464-8543-AB3C-5FFBD25D77A6}" srcOrd="4" destOrd="0" presId="urn:microsoft.com/office/officeart/2005/8/layout/radial1"/>
    <dgm:cxn modelId="{D18FAA22-00CB-6843-9174-D04FBD4AC1F4}" type="presParOf" srcId="{7EA5464F-99A3-454D-8B85-25B64E273089}" destId="{B1BBA43C-EAA9-6B4D-ADDF-BF146591B575}" srcOrd="5" destOrd="0" presId="urn:microsoft.com/office/officeart/2005/8/layout/radial1"/>
    <dgm:cxn modelId="{5767603E-426B-B940-91F3-A262AB6BE25D}" type="presParOf" srcId="{B1BBA43C-EAA9-6B4D-ADDF-BF146591B575}" destId="{E33325A8-B7A6-DD41-B0F5-29F1AE2E3314}" srcOrd="0" destOrd="0" presId="urn:microsoft.com/office/officeart/2005/8/layout/radial1"/>
    <dgm:cxn modelId="{A43FD730-B8AF-FA40-8C16-17CEA1CCC72B}" type="presParOf" srcId="{7EA5464F-99A3-454D-8B85-25B64E273089}" destId="{3293B3FE-034A-8541-BAA9-86475DE884B8}" srcOrd="6" destOrd="0" presId="urn:microsoft.com/office/officeart/2005/8/layout/radial1"/>
    <dgm:cxn modelId="{4E2FC709-ACBC-694F-927B-68C443AD79EE}" type="presParOf" srcId="{7EA5464F-99A3-454D-8B85-25B64E273089}" destId="{895DB299-A175-5D47-9977-183B3E1E0E03}" srcOrd="7" destOrd="0" presId="urn:microsoft.com/office/officeart/2005/8/layout/radial1"/>
    <dgm:cxn modelId="{DE1B15B7-21D8-054D-99DB-121E63A4BD7F}" type="presParOf" srcId="{895DB299-A175-5D47-9977-183B3E1E0E03}" destId="{5D5B1E87-7A22-F543-80C6-129CEA5E8B9F}" srcOrd="0" destOrd="0" presId="urn:microsoft.com/office/officeart/2005/8/layout/radial1"/>
    <dgm:cxn modelId="{C505617F-2DE3-D14C-858B-E32E89681371}" type="presParOf" srcId="{7EA5464F-99A3-454D-8B85-25B64E273089}" destId="{4080415E-99C6-AC42-A4AC-816BBA9AA2F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3F3243-B497-9949-A77C-94E8DF5D570A}" type="doc">
      <dgm:prSet loTypeId="urn:microsoft.com/office/officeart/2005/8/layout/radial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C5FB30-7D8A-7D4E-92FF-E29A184800D3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</a:rPr>
            <a:t>Aktivitas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Mandiri</a:t>
          </a:r>
          <a:endParaRPr lang="en-US" sz="2400" dirty="0">
            <a:solidFill>
              <a:schemeClr val="tx1"/>
            </a:solidFill>
          </a:endParaRPr>
        </a:p>
      </dgm:t>
    </dgm:pt>
    <dgm:pt modelId="{171E68D0-FB36-B54A-A511-6D84E2E3E7D5}" type="parTrans" cxnId="{488C7282-A388-A64B-93B2-8B380764800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AFCE257-E73F-9B4A-B29D-89523DB17169}" type="sibTrans" cxnId="{488C7282-A388-A64B-93B2-8B380764800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7B9BC7A-9E14-A647-A11A-83AB5BAE9D19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</a:rPr>
            <a:t>Apa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yg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dilatihkan</a:t>
          </a:r>
          <a:endParaRPr lang="en-US" sz="2400" dirty="0">
            <a:solidFill>
              <a:schemeClr val="tx1"/>
            </a:solidFill>
          </a:endParaRPr>
        </a:p>
      </dgm:t>
    </dgm:pt>
    <dgm:pt modelId="{3B02DE38-31CF-2A40-B846-2B37DC87D55F}" type="parTrans" cxnId="{A68E45CD-2241-A14F-99F2-92FDE6FDBBA0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9F9ABB4-99DB-FD45-A9C2-EB1CEC2FAB6C}" type="sibTrans" cxnId="{A68E45CD-2241-A14F-99F2-92FDE6FDBBA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0A5514D-273C-794B-85A5-710BB4265D59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</a:rPr>
            <a:t>Berapa</a:t>
          </a:r>
          <a:r>
            <a:rPr lang="en-US" sz="2400" dirty="0">
              <a:solidFill>
                <a:schemeClr val="tx1"/>
              </a:solidFill>
            </a:rPr>
            <a:t> lama </a:t>
          </a:r>
          <a:r>
            <a:rPr lang="en-US" sz="2400" dirty="0" err="1">
              <a:solidFill>
                <a:schemeClr val="tx1"/>
              </a:solidFill>
            </a:rPr>
            <a:t>waktu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penyelesaian</a:t>
          </a:r>
          <a:endParaRPr lang="en-US" sz="2400" dirty="0">
            <a:solidFill>
              <a:schemeClr val="tx1"/>
            </a:solidFill>
          </a:endParaRPr>
        </a:p>
      </dgm:t>
    </dgm:pt>
    <dgm:pt modelId="{5CF14C7C-A71A-EE41-A026-FCDA6BACD578}" type="parTrans" cxnId="{6974E36C-C819-A642-A62C-AA64F5B8BAF0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1DCDFB5-8105-BC47-9BD0-6E27B4FC1CE8}" type="sibTrans" cxnId="{6974E36C-C819-A642-A62C-AA64F5B8BAF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E4EAB3-0669-704C-90B4-4D92E15DC105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</a:rPr>
            <a:t>Bagaimana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bentuk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fasilitasi</a:t>
          </a:r>
          <a:r>
            <a:rPr lang="en-US" sz="2400" dirty="0">
              <a:solidFill>
                <a:schemeClr val="tx1"/>
              </a:solidFill>
            </a:rPr>
            <a:t> guru</a:t>
          </a:r>
        </a:p>
      </dgm:t>
    </dgm:pt>
    <dgm:pt modelId="{7C97FD72-79C0-3147-BB7C-4CB3D03F1872}" type="parTrans" cxnId="{D656EC00-A37A-7142-A15A-BD1E2056D29F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4E2A1EC-B949-2547-AF62-FADD51C377A8}" type="sibTrans" cxnId="{D656EC00-A37A-7142-A15A-BD1E2056D29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1CE0D2-5081-6E45-AB49-B252E07573F9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</a:rPr>
            <a:t>Bagaimana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bentuk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aktivitasnya</a:t>
          </a:r>
          <a:endParaRPr lang="en-US" sz="2400" dirty="0">
            <a:solidFill>
              <a:schemeClr val="tx1"/>
            </a:solidFill>
          </a:endParaRPr>
        </a:p>
      </dgm:t>
    </dgm:pt>
    <dgm:pt modelId="{A37D3CCE-591E-5444-BEFD-2350446A1BA7}" type="parTrans" cxnId="{F5DE340B-5458-CF45-8C06-9BD6FDF1411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276471-9663-7143-A1F2-41A050AB84CB}" type="sibTrans" cxnId="{F5DE340B-5458-CF45-8C06-9BD6FDF1411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E8ACF70-CDFB-CF40-9DCD-A8289C7F15C1}" type="pres">
      <dgm:prSet presAssocID="{133F3243-B497-9949-A77C-94E8DF5D570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53BAE7-297C-364C-B729-4CF5C9DA8D4A}" type="pres">
      <dgm:prSet presAssocID="{AEC5FB30-7D8A-7D4E-92FF-E29A184800D3}" presName="centerShape" presStyleLbl="node0" presStyleIdx="0" presStyleCnt="1" custScaleX="200052" custScaleY="133093"/>
      <dgm:spPr/>
    </dgm:pt>
    <dgm:pt modelId="{7A12636A-6EA0-324F-8360-1ED794022205}" type="pres">
      <dgm:prSet presAssocID="{3B02DE38-31CF-2A40-B846-2B37DC87D55F}" presName="Name9" presStyleLbl="parChTrans1D2" presStyleIdx="0" presStyleCnt="4"/>
      <dgm:spPr/>
    </dgm:pt>
    <dgm:pt modelId="{D5B92EC1-7C02-144F-8121-25DF47451195}" type="pres">
      <dgm:prSet presAssocID="{3B02DE38-31CF-2A40-B846-2B37DC87D55F}" presName="connTx" presStyleLbl="parChTrans1D2" presStyleIdx="0" presStyleCnt="4"/>
      <dgm:spPr/>
    </dgm:pt>
    <dgm:pt modelId="{5123CB72-59FD-534C-981C-82133B6C5507}" type="pres">
      <dgm:prSet presAssocID="{B7B9BC7A-9E14-A647-A11A-83AB5BAE9D19}" presName="node" presStyleLbl="node1" presStyleIdx="0" presStyleCnt="4" custScaleX="262885" custScaleY="90267">
        <dgm:presLayoutVars>
          <dgm:bulletEnabled val="1"/>
        </dgm:presLayoutVars>
      </dgm:prSet>
      <dgm:spPr/>
    </dgm:pt>
    <dgm:pt modelId="{935AD226-1262-4C46-BF22-2BA2057159FA}" type="pres">
      <dgm:prSet presAssocID="{5CF14C7C-A71A-EE41-A026-FCDA6BACD578}" presName="Name9" presStyleLbl="parChTrans1D2" presStyleIdx="1" presStyleCnt="4"/>
      <dgm:spPr/>
    </dgm:pt>
    <dgm:pt modelId="{8E8378BC-1E89-2946-B35F-8BE9C668A542}" type="pres">
      <dgm:prSet presAssocID="{5CF14C7C-A71A-EE41-A026-FCDA6BACD578}" presName="connTx" presStyleLbl="parChTrans1D2" presStyleIdx="1" presStyleCnt="4"/>
      <dgm:spPr/>
    </dgm:pt>
    <dgm:pt modelId="{DC7CC111-F2B4-334D-8808-77030A8E60D9}" type="pres">
      <dgm:prSet presAssocID="{40A5514D-273C-794B-85A5-710BB4265D59}" presName="node" presStyleLbl="node1" presStyleIdx="1" presStyleCnt="4" custScaleX="270149" custScaleY="150109" custRadScaleRad="213904" custRadScaleInc="-4106">
        <dgm:presLayoutVars>
          <dgm:bulletEnabled val="1"/>
        </dgm:presLayoutVars>
      </dgm:prSet>
      <dgm:spPr/>
    </dgm:pt>
    <dgm:pt modelId="{5F1C7D9E-EBEA-D24F-A8FC-4FC6E805DD7F}" type="pres">
      <dgm:prSet presAssocID="{7C97FD72-79C0-3147-BB7C-4CB3D03F1872}" presName="Name9" presStyleLbl="parChTrans1D2" presStyleIdx="2" presStyleCnt="4"/>
      <dgm:spPr/>
    </dgm:pt>
    <dgm:pt modelId="{C9A40998-D705-E94E-A72E-C02464EC4C09}" type="pres">
      <dgm:prSet presAssocID="{7C97FD72-79C0-3147-BB7C-4CB3D03F1872}" presName="connTx" presStyleLbl="parChTrans1D2" presStyleIdx="2" presStyleCnt="4"/>
      <dgm:spPr/>
    </dgm:pt>
    <dgm:pt modelId="{119E0F4F-A381-1E44-9689-FC970C6F271C}" type="pres">
      <dgm:prSet presAssocID="{8DE4EAB3-0669-704C-90B4-4D92E15DC105}" presName="node" presStyleLbl="node1" presStyleIdx="2" presStyleCnt="4" custScaleX="271862" custScaleY="100362">
        <dgm:presLayoutVars>
          <dgm:bulletEnabled val="1"/>
        </dgm:presLayoutVars>
      </dgm:prSet>
      <dgm:spPr/>
    </dgm:pt>
    <dgm:pt modelId="{DB2CF5DD-99C5-204E-A90C-EC4C5A888989}" type="pres">
      <dgm:prSet presAssocID="{A37D3CCE-591E-5444-BEFD-2350446A1BA7}" presName="Name9" presStyleLbl="parChTrans1D2" presStyleIdx="3" presStyleCnt="4"/>
      <dgm:spPr/>
    </dgm:pt>
    <dgm:pt modelId="{9B4C6D51-551E-FD40-B39F-2A8EF49449D7}" type="pres">
      <dgm:prSet presAssocID="{A37D3CCE-591E-5444-BEFD-2350446A1BA7}" presName="connTx" presStyleLbl="parChTrans1D2" presStyleIdx="3" presStyleCnt="4"/>
      <dgm:spPr/>
    </dgm:pt>
    <dgm:pt modelId="{103473DD-27BA-944A-9ABB-1386B4EC8F4E}" type="pres">
      <dgm:prSet presAssocID="{261CE0D2-5081-6E45-AB49-B252E07573F9}" presName="node" presStyleLbl="node1" presStyleIdx="3" presStyleCnt="4" custScaleX="264995" custScaleY="147117" custRadScaleRad="214945" custRadScaleInc="-681">
        <dgm:presLayoutVars>
          <dgm:bulletEnabled val="1"/>
        </dgm:presLayoutVars>
      </dgm:prSet>
      <dgm:spPr/>
    </dgm:pt>
  </dgm:ptLst>
  <dgm:cxnLst>
    <dgm:cxn modelId="{D656EC00-A37A-7142-A15A-BD1E2056D29F}" srcId="{AEC5FB30-7D8A-7D4E-92FF-E29A184800D3}" destId="{8DE4EAB3-0669-704C-90B4-4D92E15DC105}" srcOrd="2" destOrd="0" parTransId="{7C97FD72-79C0-3147-BB7C-4CB3D03F1872}" sibTransId="{84E2A1EC-B949-2547-AF62-FADD51C377A8}"/>
    <dgm:cxn modelId="{7B94BE03-DFB4-9A43-A1B3-F3A1E49FC644}" type="presOf" srcId="{AEC5FB30-7D8A-7D4E-92FF-E29A184800D3}" destId="{8B53BAE7-297C-364C-B729-4CF5C9DA8D4A}" srcOrd="0" destOrd="0" presId="urn:microsoft.com/office/officeart/2005/8/layout/radial1"/>
    <dgm:cxn modelId="{F5DE340B-5458-CF45-8C06-9BD6FDF1411C}" srcId="{AEC5FB30-7D8A-7D4E-92FF-E29A184800D3}" destId="{261CE0D2-5081-6E45-AB49-B252E07573F9}" srcOrd="3" destOrd="0" parTransId="{A37D3CCE-591E-5444-BEFD-2350446A1BA7}" sibTransId="{6F276471-9663-7143-A1F2-41A050AB84CB}"/>
    <dgm:cxn modelId="{C911E32A-305A-7849-A8FC-5B30F16D5D63}" type="presOf" srcId="{5CF14C7C-A71A-EE41-A026-FCDA6BACD578}" destId="{935AD226-1262-4C46-BF22-2BA2057159FA}" srcOrd="0" destOrd="0" presId="urn:microsoft.com/office/officeart/2005/8/layout/radial1"/>
    <dgm:cxn modelId="{D37AC83F-12E8-E745-B4B3-E6DFBC6A144E}" type="presOf" srcId="{A37D3CCE-591E-5444-BEFD-2350446A1BA7}" destId="{DB2CF5DD-99C5-204E-A90C-EC4C5A888989}" srcOrd="0" destOrd="0" presId="urn:microsoft.com/office/officeart/2005/8/layout/radial1"/>
    <dgm:cxn modelId="{1BD64962-02FA-804E-9434-DE37406744D6}" type="presOf" srcId="{8DE4EAB3-0669-704C-90B4-4D92E15DC105}" destId="{119E0F4F-A381-1E44-9689-FC970C6F271C}" srcOrd="0" destOrd="0" presId="urn:microsoft.com/office/officeart/2005/8/layout/radial1"/>
    <dgm:cxn modelId="{6974E36C-C819-A642-A62C-AA64F5B8BAF0}" srcId="{AEC5FB30-7D8A-7D4E-92FF-E29A184800D3}" destId="{40A5514D-273C-794B-85A5-710BB4265D59}" srcOrd="1" destOrd="0" parTransId="{5CF14C7C-A71A-EE41-A026-FCDA6BACD578}" sibTransId="{81DCDFB5-8105-BC47-9BD0-6E27B4FC1CE8}"/>
    <dgm:cxn modelId="{6C424F76-6200-D747-95D0-FB2641CF414D}" type="presOf" srcId="{3B02DE38-31CF-2A40-B846-2B37DC87D55F}" destId="{7A12636A-6EA0-324F-8360-1ED794022205}" srcOrd="0" destOrd="0" presId="urn:microsoft.com/office/officeart/2005/8/layout/radial1"/>
    <dgm:cxn modelId="{488C7282-A388-A64B-93B2-8B380764800B}" srcId="{133F3243-B497-9949-A77C-94E8DF5D570A}" destId="{AEC5FB30-7D8A-7D4E-92FF-E29A184800D3}" srcOrd="0" destOrd="0" parTransId="{171E68D0-FB36-B54A-A511-6D84E2E3E7D5}" sibTransId="{5AFCE257-E73F-9B4A-B29D-89523DB17169}"/>
    <dgm:cxn modelId="{F0A7198A-1E47-664D-A938-EB447E7A1644}" type="presOf" srcId="{7C97FD72-79C0-3147-BB7C-4CB3D03F1872}" destId="{C9A40998-D705-E94E-A72E-C02464EC4C09}" srcOrd="1" destOrd="0" presId="urn:microsoft.com/office/officeart/2005/8/layout/radial1"/>
    <dgm:cxn modelId="{FD8D94BB-EA9E-5844-B9D9-23FD0AE8535F}" type="presOf" srcId="{7C97FD72-79C0-3147-BB7C-4CB3D03F1872}" destId="{5F1C7D9E-EBEA-D24F-A8FC-4FC6E805DD7F}" srcOrd="0" destOrd="0" presId="urn:microsoft.com/office/officeart/2005/8/layout/radial1"/>
    <dgm:cxn modelId="{4FB78EC0-6692-D745-B273-88D0FCD479DC}" type="presOf" srcId="{261CE0D2-5081-6E45-AB49-B252E07573F9}" destId="{103473DD-27BA-944A-9ABB-1386B4EC8F4E}" srcOrd="0" destOrd="0" presId="urn:microsoft.com/office/officeart/2005/8/layout/radial1"/>
    <dgm:cxn modelId="{0CC042C6-6C3E-DE44-BBD9-221C84460557}" type="presOf" srcId="{A37D3CCE-591E-5444-BEFD-2350446A1BA7}" destId="{9B4C6D51-551E-FD40-B39F-2A8EF49449D7}" srcOrd="1" destOrd="0" presId="urn:microsoft.com/office/officeart/2005/8/layout/radial1"/>
    <dgm:cxn modelId="{A68E45CD-2241-A14F-99F2-92FDE6FDBBA0}" srcId="{AEC5FB30-7D8A-7D4E-92FF-E29A184800D3}" destId="{B7B9BC7A-9E14-A647-A11A-83AB5BAE9D19}" srcOrd="0" destOrd="0" parTransId="{3B02DE38-31CF-2A40-B846-2B37DC87D55F}" sibTransId="{79F9ABB4-99DB-FD45-A9C2-EB1CEC2FAB6C}"/>
    <dgm:cxn modelId="{2646DCD9-77EB-1E41-A328-E97E9A9B7D4A}" type="presOf" srcId="{133F3243-B497-9949-A77C-94E8DF5D570A}" destId="{4E8ACF70-CDFB-CF40-9DCD-A8289C7F15C1}" srcOrd="0" destOrd="0" presId="urn:microsoft.com/office/officeart/2005/8/layout/radial1"/>
    <dgm:cxn modelId="{23265DDA-7EB4-CB44-8743-1208AAAB1CF5}" type="presOf" srcId="{B7B9BC7A-9E14-A647-A11A-83AB5BAE9D19}" destId="{5123CB72-59FD-534C-981C-82133B6C5507}" srcOrd="0" destOrd="0" presId="urn:microsoft.com/office/officeart/2005/8/layout/radial1"/>
    <dgm:cxn modelId="{75E6B7ED-2F0B-4140-B7CA-888271842531}" type="presOf" srcId="{40A5514D-273C-794B-85A5-710BB4265D59}" destId="{DC7CC111-F2B4-334D-8808-77030A8E60D9}" srcOrd="0" destOrd="0" presId="urn:microsoft.com/office/officeart/2005/8/layout/radial1"/>
    <dgm:cxn modelId="{BAB61DF1-3FFB-C748-9A25-DEC41C0C9B04}" type="presOf" srcId="{5CF14C7C-A71A-EE41-A026-FCDA6BACD578}" destId="{8E8378BC-1E89-2946-B35F-8BE9C668A542}" srcOrd="1" destOrd="0" presId="urn:microsoft.com/office/officeart/2005/8/layout/radial1"/>
    <dgm:cxn modelId="{3A467FF1-4C91-854D-AD97-543D3417C8E2}" type="presOf" srcId="{3B02DE38-31CF-2A40-B846-2B37DC87D55F}" destId="{D5B92EC1-7C02-144F-8121-25DF47451195}" srcOrd="1" destOrd="0" presId="urn:microsoft.com/office/officeart/2005/8/layout/radial1"/>
    <dgm:cxn modelId="{3DA7F543-C26A-EF44-B370-63E00D751604}" type="presParOf" srcId="{4E8ACF70-CDFB-CF40-9DCD-A8289C7F15C1}" destId="{8B53BAE7-297C-364C-B729-4CF5C9DA8D4A}" srcOrd="0" destOrd="0" presId="urn:microsoft.com/office/officeart/2005/8/layout/radial1"/>
    <dgm:cxn modelId="{C98C2C76-130B-444C-915C-130111D2A6FB}" type="presParOf" srcId="{4E8ACF70-CDFB-CF40-9DCD-A8289C7F15C1}" destId="{7A12636A-6EA0-324F-8360-1ED794022205}" srcOrd="1" destOrd="0" presId="urn:microsoft.com/office/officeart/2005/8/layout/radial1"/>
    <dgm:cxn modelId="{435C6F8D-FCBC-4342-AFCB-34590BB13CE2}" type="presParOf" srcId="{7A12636A-6EA0-324F-8360-1ED794022205}" destId="{D5B92EC1-7C02-144F-8121-25DF47451195}" srcOrd="0" destOrd="0" presId="urn:microsoft.com/office/officeart/2005/8/layout/radial1"/>
    <dgm:cxn modelId="{41D1DE30-8634-6046-9138-47DFD3D11B75}" type="presParOf" srcId="{4E8ACF70-CDFB-CF40-9DCD-A8289C7F15C1}" destId="{5123CB72-59FD-534C-981C-82133B6C5507}" srcOrd="2" destOrd="0" presId="urn:microsoft.com/office/officeart/2005/8/layout/radial1"/>
    <dgm:cxn modelId="{4AD836D5-D769-2646-A4F3-DB954B1DD02E}" type="presParOf" srcId="{4E8ACF70-CDFB-CF40-9DCD-A8289C7F15C1}" destId="{935AD226-1262-4C46-BF22-2BA2057159FA}" srcOrd="3" destOrd="0" presId="urn:microsoft.com/office/officeart/2005/8/layout/radial1"/>
    <dgm:cxn modelId="{DD48B8E6-EFD6-0646-9629-DF682E4262C0}" type="presParOf" srcId="{935AD226-1262-4C46-BF22-2BA2057159FA}" destId="{8E8378BC-1E89-2946-B35F-8BE9C668A542}" srcOrd="0" destOrd="0" presId="urn:microsoft.com/office/officeart/2005/8/layout/radial1"/>
    <dgm:cxn modelId="{E2C67C63-8653-8447-BD03-719294B92664}" type="presParOf" srcId="{4E8ACF70-CDFB-CF40-9DCD-A8289C7F15C1}" destId="{DC7CC111-F2B4-334D-8808-77030A8E60D9}" srcOrd="4" destOrd="0" presId="urn:microsoft.com/office/officeart/2005/8/layout/radial1"/>
    <dgm:cxn modelId="{C873A4B8-9337-F449-9215-92F184DDB109}" type="presParOf" srcId="{4E8ACF70-CDFB-CF40-9DCD-A8289C7F15C1}" destId="{5F1C7D9E-EBEA-D24F-A8FC-4FC6E805DD7F}" srcOrd="5" destOrd="0" presId="urn:microsoft.com/office/officeart/2005/8/layout/radial1"/>
    <dgm:cxn modelId="{DEDEC2AF-AE1F-D641-9247-F0C907D8B45E}" type="presParOf" srcId="{5F1C7D9E-EBEA-D24F-A8FC-4FC6E805DD7F}" destId="{C9A40998-D705-E94E-A72E-C02464EC4C09}" srcOrd="0" destOrd="0" presId="urn:microsoft.com/office/officeart/2005/8/layout/radial1"/>
    <dgm:cxn modelId="{7CFE4B31-0FA5-9B4F-B909-5C3658FBD3D9}" type="presParOf" srcId="{4E8ACF70-CDFB-CF40-9DCD-A8289C7F15C1}" destId="{119E0F4F-A381-1E44-9689-FC970C6F271C}" srcOrd="6" destOrd="0" presId="urn:microsoft.com/office/officeart/2005/8/layout/radial1"/>
    <dgm:cxn modelId="{33273CC1-3132-B540-9F24-2AAE9C092C93}" type="presParOf" srcId="{4E8ACF70-CDFB-CF40-9DCD-A8289C7F15C1}" destId="{DB2CF5DD-99C5-204E-A90C-EC4C5A888989}" srcOrd="7" destOrd="0" presId="urn:microsoft.com/office/officeart/2005/8/layout/radial1"/>
    <dgm:cxn modelId="{EEBBEC5D-25A2-1E40-A7E8-3C9D5B07D14D}" type="presParOf" srcId="{DB2CF5DD-99C5-204E-A90C-EC4C5A888989}" destId="{9B4C6D51-551E-FD40-B39F-2A8EF49449D7}" srcOrd="0" destOrd="0" presId="urn:microsoft.com/office/officeart/2005/8/layout/radial1"/>
    <dgm:cxn modelId="{D8638C5E-F30A-2B42-A55F-3F297A26F7E7}" type="presParOf" srcId="{4E8ACF70-CDFB-CF40-9DCD-A8289C7F15C1}" destId="{103473DD-27BA-944A-9ABB-1386B4EC8F4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3F3243-B497-9949-A77C-94E8DF5D570A}" type="doc">
      <dgm:prSet loTypeId="urn:microsoft.com/office/officeart/2005/8/layout/radial4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C5FB30-7D8A-7D4E-92FF-E29A184800D3}">
      <dgm:prSet phldrT="[Text]" custT="1"/>
      <dgm:spPr/>
      <dgm:t>
        <a:bodyPr/>
        <a:lstStyle/>
        <a:p>
          <a:r>
            <a:rPr lang="en-US" sz="2400" dirty="0" err="1"/>
            <a:t>Aktivitas</a:t>
          </a:r>
          <a:r>
            <a:rPr lang="en-US" sz="2400" dirty="0"/>
            <a:t> </a:t>
          </a:r>
          <a:r>
            <a:rPr lang="en-US" sz="2400" dirty="0" err="1"/>
            <a:t>Berkelompok</a:t>
          </a:r>
          <a:endParaRPr lang="en-US" sz="2400" dirty="0"/>
        </a:p>
      </dgm:t>
    </dgm:pt>
    <dgm:pt modelId="{171E68D0-FB36-B54A-A511-6D84E2E3E7D5}" type="parTrans" cxnId="{488C7282-A388-A64B-93B2-8B380764800B}">
      <dgm:prSet/>
      <dgm:spPr/>
      <dgm:t>
        <a:bodyPr/>
        <a:lstStyle/>
        <a:p>
          <a:endParaRPr lang="en-US" sz="2400"/>
        </a:p>
      </dgm:t>
    </dgm:pt>
    <dgm:pt modelId="{5AFCE257-E73F-9B4A-B29D-89523DB17169}" type="sibTrans" cxnId="{488C7282-A388-A64B-93B2-8B380764800B}">
      <dgm:prSet/>
      <dgm:spPr/>
      <dgm:t>
        <a:bodyPr/>
        <a:lstStyle/>
        <a:p>
          <a:endParaRPr lang="en-US" sz="2400"/>
        </a:p>
      </dgm:t>
    </dgm:pt>
    <dgm:pt modelId="{B7B9BC7A-9E14-A647-A11A-83AB5BAE9D19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</a:rPr>
            <a:t>Apa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yg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dilatihkan</a:t>
          </a:r>
          <a:r>
            <a:rPr lang="en-US" sz="2400" dirty="0">
              <a:solidFill>
                <a:schemeClr val="tx1"/>
              </a:solidFill>
            </a:rPr>
            <a:t>:</a:t>
          </a:r>
          <a:br>
            <a:rPr lang="en-US" sz="2400" dirty="0">
              <a:solidFill>
                <a:schemeClr val="tx1"/>
              </a:solidFill>
            </a:rPr>
          </a:br>
          <a:r>
            <a:rPr lang="en-US" sz="2400" dirty="0">
              <a:solidFill>
                <a:schemeClr val="tx1"/>
              </a:solidFill>
            </a:rPr>
            <a:t>Communicative Skills; Problem Solving Skills</a:t>
          </a:r>
        </a:p>
      </dgm:t>
    </dgm:pt>
    <dgm:pt modelId="{3B02DE38-31CF-2A40-B846-2B37DC87D55F}" type="parTrans" cxnId="{A68E45CD-2241-A14F-99F2-92FDE6FDBBA0}">
      <dgm:prSet custT="1"/>
      <dgm:spPr/>
      <dgm:t>
        <a:bodyPr/>
        <a:lstStyle/>
        <a:p>
          <a:endParaRPr lang="en-US" sz="2400"/>
        </a:p>
      </dgm:t>
    </dgm:pt>
    <dgm:pt modelId="{79F9ABB4-99DB-FD45-A9C2-EB1CEC2FAB6C}" type="sibTrans" cxnId="{A68E45CD-2241-A14F-99F2-92FDE6FDBBA0}">
      <dgm:prSet/>
      <dgm:spPr/>
      <dgm:t>
        <a:bodyPr/>
        <a:lstStyle/>
        <a:p>
          <a:endParaRPr lang="en-US" sz="2400"/>
        </a:p>
      </dgm:t>
    </dgm:pt>
    <dgm:pt modelId="{40A5514D-273C-794B-85A5-710BB4265D59}">
      <dgm:prSet phldrT="[Text]" custT="1"/>
      <dgm:spPr/>
      <dgm:t>
        <a:bodyPr/>
        <a:lstStyle/>
        <a:p>
          <a:r>
            <a:rPr lang="en-US" sz="2400" dirty="0" err="1"/>
            <a:t>Berapa</a:t>
          </a:r>
          <a:r>
            <a:rPr lang="en-US" sz="2400" dirty="0"/>
            <a:t> lama </a:t>
          </a:r>
          <a:r>
            <a:rPr lang="en-US" sz="2400" dirty="0" err="1"/>
            <a:t>waktu</a:t>
          </a:r>
          <a:r>
            <a:rPr lang="en-US" sz="2400" dirty="0"/>
            <a:t> </a:t>
          </a:r>
          <a:r>
            <a:rPr lang="en-US" sz="2400" dirty="0" err="1"/>
            <a:t>penyelesaian</a:t>
          </a:r>
          <a:endParaRPr lang="en-US" sz="2400" dirty="0"/>
        </a:p>
      </dgm:t>
    </dgm:pt>
    <dgm:pt modelId="{5CF14C7C-A71A-EE41-A026-FCDA6BACD578}" type="parTrans" cxnId="{6974E36C-C819-A642-A62C-AA64F5B8BAF0}">
      <dgm:prSet custT="1"/>
      <dgm:spPr/>
      <dgm:t>
        <a:bodyPr/>
        <a:lstStyle/>
        <a:p>
          <a:endParaRPr lang="en-US" sz="2400"/>
        </a:p>
      </dgm:t>
    </dgm:pt>
    <dgm:pt modelId="{81DCDFB5-8105-BC47-9BD0-6E27B4FC1CE8}" type="sibTrans" cxnId="{6974E36C-C819-A642-A62C-AA64F5B8BAF0}">
      <dgm:prSet/>
      <dgm:spPr/>
      <dgm:t>
        <a:bodyPr/>
        <a:lstStyle/>
        <a:p>
          <a:endParaRPr lang="en-US" sz="2400"/>
        </a:p>
      </dgm:t>
    </dgm:pt>
    <dgm:pt modelId="{8DE4EAB3-0669-704C-90B4-4D92E15DC105}">
      <dgm:prSet phldrT="[Text]" custT="1"/>
      <dgm:spPr/>
      <dgm:t>
        <a:bodyPr/>
        <a:lstStyle/>
        <a:p>
          <a:r>
            <a:rPr lang="en-US" sz="2400" dirty="0" err="1">
              <a:solidFill>
                <a:srgbClr val="FF0000"/>
              </a:solidFill>
            </a:rPr>
            <a:t>Bagaimana</a:t>
          </a:r>
          <a:r>
            <a:rPr lang="en-US" sz="2400" dirty="0">
              <a:solidFill>
                <a:srgbClr val="FF0000"/>
              </a:solidFill>
            </a:rPr>
            <a:t> </a:t>
          </a:r>
          <a:r>
            <a:rPr lang="en-US" sz="2400" dirty="0" err="1">
              <a:solidFill>
                <a:srgbClr val="FF0000"/>
              </a:solidFill>
            </a:rPr>
            <a:t>bentuk</a:t>
          </a:r>
          <a:r>
            <a:rPr lang="en-US" sz="2400" dirty="0">
              <a:solidFill>
                <a:srgbClr val="FF0000"/>
              </a:solidFill>
            </a:rPr>
            <a:t> </a:t>
          </a:r>
          <a:r>
            <a:rPr lang="en-US" sz="2400" dirty="0" err="1">
              <a:solidFill>
                <a:srgbClr val="FF0000"/>
              </a:solidFill>
            </a:rPr>
            <a:t>fasilitasi</a:t>
          </a:r>
          <a:r>
            <a:rPr lang="en-US" sz="2400" dirty="0">
              <a:solidFill>
                <a:srgbClr val="FF0000"/>
              </a:solidFill>
            </a:rPr>
            <a:t> guru</a:t>
          </a:r>
        </a:p>
      </dgm:t>
    </dgm:pt>
    <dgm:pt modelId="{7C97FD72-79C0-3147-BB7C-4CB3D03F1872}" type="parTrans" cxnId="{D656EC00-A37A-7142-A15A-BD1E2056D29F}">
      <dgm:prSet custT="1"/>
      <dgm:spPr/>
      <dgm:t>
        <a:bodyPr/>
        <a:lstStyle/>
        <a:p>
          <a:endParaRPr lang="en-US" sz="2400"/>
        </a:p>
      </dgm:t>
    </dgm:pt>
    <dgm:pt modelId="{84E2A1EC-B949-2547-AF62-FADD51C377A8}" type="sibTrans" cxnId="{D656EC00-A37A-7142-A15A-BD1E2056D29F}">
      <dgm:prSet/>
      <dgm:spPr/>
      <dgm:t>
        <a:bodyPr/>
        <a:lstStyle/>
        <a:p>
          <a:endParaRPr lang="en-US" sz="2400"/>
        </a:p>
      </dgm:t>
    </dgm:pt>
    <dgm:pt modelId="{261CE0D2-5081-6E45-AB49-B252E07573F9}">
      <dgm:prSet phldrT="[Text]" custT="1"/>
      <dgm:spPr/>
      <dgm:t>
        <a:bodyPr/>
        <a:lstStyle/>
        <a:p>
          <a:r>
            <a:rPr lang="en-US" sz="2400" dirty="0" err="1"/>
            <a:t>Bagaimana</a:t>
          </a:r>
          <a:r>
            <a:rPr lang="en-US" sz="2400" dirty="0"/>
            <a:t> </a:t>
          </a:r>
          <a:r>
            <a:rPr lang="en-US" sz="2400" dirty="0" err="1"/>
            <a:t>bentuk</a:t>
          </a:r>
          <a:r>
            <a:rPr lang="en-US" sz="2400" dirty="0"/>
            <a:t> </a:t>
          </a:r>
          <a:r>
            <a:rPr lang="en-US" sz="2400" dirty="0" err="1"/>
            <a:t>aktivitasnya</a:t>
          </a:r>
          <a:endParaRPr lang="en-US" sz="2400" dirty="0"/>
        </a:p>
      </dgm:t>
    </dgm:pt>
    <dgm:pt modelId="{A37D3CCE-591E-5444-BEFD-2350446A1BA7}" type="parTrans" cxnId="{F5DE340B-5458-CF45-8C06-9BD6FDF1411C}">
      <dgm:prSet custT="1"/>
      <dgm:spPr/>
      <dgm:t>
        <a:bodyPr/>
        <a:lstStyle/>
        <a:p>
          <a:endParaRPr lang="en-US" sz="2400"/>
        </a:p>
      </dgm:t>
    </dgm:pt>
    <dgm:pt modelId="{6F276471-9663-7143-A1F2-41A050AB84CB}" type="sibTrans" cxnId="{F5DE340B-5458-CF45-8C06-9BD6FDF1411C}">
      <dgm:prSet/>
      <dgm:spPr/>
      <dgm:t>
        <a:bodyPr/>
        <a:lstStyle/>
        <a:p>
          <a:endParaRPr lang="en-US" sz="2400"/>
        </a:p>
      </dgm:t>
    </dgm:pt>
    <dgm:pt modelId="{54D7C02F-313E-3A47-9A6A-23C6DE2D8913}">
      <dgm:prSet phldrT="[Text]" custT="1"/>
      <dgm:spPr/>
      <dgm:t>
        <a:bodyPr/>
        <a:lstStyle/>
        <a:p>
          <a:r>
            <a:rPr lang="en-US" sz="2400" dirty="0" err="1"/>
            <a:t>Apa</a:t>
          </a:r>
          <a:r>
            <a:rPr lang="en-US" sz="2400" dirty="0"/>
            <a:t> </a:t>
          </a:r>
          <a:r>
            <a:rPr lang="en-US" sz="2400" dirty="0" err="1"/>
            <a:t>tujuannya</a:t>
          </a:r>
          <a:endParaRPr lang="en-US" sz="2400" dirty="0"/>
        </a:p>
      </dgm:t>
    </dgm:pt>
    <dgm:pt modelId="{5C02A62B-C57E-D045-B9D9-EDCBE0C8CBF4}" type="parTrans" cxnId="{CF15D4C2-AFAA-2749-B587-3E20B1A39631}">
      <dgm:prSet/>
      <dgm:spPr/>
    </dgm:pt>
    <dgm:pt modelId="{2ECFE6FF-ED8E-A04E-A03A-6B8337846853}" type="sibTrans" cxnId="{CF15D4C2-AFAA-2749-B587-3E20B1A39631}">
      <dgm:prSet/>
      <dgm:spPr/>
    </dgm:pt>
    <dgm:pt modelId="{1F6BAF97-97BD-F449-84A6-CFA139590A41}" type="pres">
      <dgm:prSet presAssocID="{133F3243-B497-9949-A77C-94E8DF5D570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E9587E-6F1A-B84D-B84F-78ACCEFA8F84}" type="pres">
      <dgm:prSet presAssocID="{AEC5FB30-7D8A-7D4E-92FF-E29A184800D3}" presName="centerShape" presStyleLbl="node0" presStyleIdx="0" presStyleCnt="1"/>
      <dgm:spPr/>
    </dgm:pt>
    <dgm:pt modelId="{F5D3A2E3-7B68-D340-8C7F-BA074B50F7E9}" type="pres">
      <dgm:prSet presAssocID="{3B02DE38-31CF-2A40-B846-2B37DC87D55F}" presName="parTrans" presStyleLbl="bgSibTrans2D1" presStyleIdx="0" presStyleCnt="5"/>
      <dgm:spPr/>
    </dgm:pt>
    <dgm:pt modelId="{02004C9B-1341-5D41-9503-152F4DD7D665}" type="pres">
      <dgm:prSet presAssocID="{B7B9BC7A-9E14-A647-A11A-83AB5BAE9D19}" presName="node" presStyleLbl="node1" presStyleIdx="0" presStyleCnt="5" custScaleY="147715">
        <dgm:presLayoutVars>
          <dgm:bulletEnabled val="1"/>
        </dgm:presLayoutVars>
      </dgm:prSet>
      <dgm:spPr/>
    </dgm:pt>
    <dgm:pt modelId="{E6029D8A-0E4B-7E43-BCD3-D2A823528D8E}" type="pres">
      <dgm:prSet presAssocID="{5CF14C7C-A71A-EE41-A026-FCDA6BACD578}" presName="parTrans" presStyleLbl="bgSibTrans2D1" presStyleIdx="1" presStyleCnt="5"/>
      <dgm:spPr/>
    </dgm:pt>
    <dgm:pt modelId="{C5120BB8-F095-EC49-9C13-599AEEBF48DE}" type="pres">
      <dgm:prSet presAssocID="{40A5514D-273C-794B-85A5-710BB4265D59}" presName="node" presStyleLbl="node1" presStyleIdx="1" presStyleCnt="5">
        <dgm:presLayoutVars>
          <dgm:bulletEnabled val="1"/>
        </dgm:presLayoutVars>
      </dgm:prSet>
      <dgm:spPr/>
    </dgm:pt>
    <dgm:pt modelId="{522E3EAB-CD24-E541-944D-3BCD3B9DDE2E}" type="pres">
      <dgm:prSet presAssocID="{7C97FD72-79C0-3147-BB7C-4CB3D03F1872}" presName="parTrans" presStyleLbl="bgSibTrans2D1" presStyleIdx="2" presStyleCnt="5"/>
      <dgm:spPr/>
    </dgm:pt>
    <dgm:pt modelId="{EC602F58-B44F-CF4C-9583-AEE7B584F024}" type="pres">
      <dgm:prSet presAssocID="{8DE4EAB3-0669-704C-90B4-4D92E15DC105}" presName="node" presStyleLbl="node1" presStyleIdx="2" presStyleCnt="5">
        <dgm:presLayoutVars>
          <dgm:bulletEnabled val="1"/>
        </dgm:presLayoutVars>
      </dgm:prSet>
      <dgm:spPr/>
    </dgm:pt>
    <dgm:pt modelId="{D17648EB-C8D0-4F46-9358-C073F28D3901}" type="pres">
      <dgm:prSet presAssocID="{A37D3CCE-591E-5444-BEFD-2350446A1BA7}" presName="parTrans" presStyleLbl="bgSibTrans2D1" presStyleIdx="3" presStyleCnt="5"/>
      <dgm:spPr/>
    </dgm:pt>
    <dgm:pt modelId="{5F125C9F-B1AF-AC48-ABAE-45D9FD4D07CB}" type="pres">
      <dgm:prSet presAssocID="{261CE0D2-5081-6E45-AB49-B252E07573F9}" presName="node" presStyleLbl="node1" presStyleIdx="3" presStyleCnt="5">
        <dgm:presLayoutVars>
          <dgm:bulletEnabled val="1"/>
        </dgm:presLayoutVars>
      </dgm:prSet>
      <dgm:spPr/>
    </dgm:pt>
    <dgm:pt modelId="{7DCC153D-3FDF-904B-A571-DAD687E4BC14}" type="pres">
      <dgm:prSet presAssocID="{5C02A62B-C57E-D045-B9D9-EDCBE0C8CBF4}" presName="parTrans" presStyleLbl="bgSibTrans2D1" presStyleIdx="4" presStyleCnt="5"/>
      <dgm:spPr/>
    </dgm:pt>
    <dgm:pt modelId="{1ED47BC0-5F48-B349-89BE-8819B7AC6A8A}" type="pres">
      <dgm:prSet presAssocID="{54D7C02F-313E-3A47-9A6A-23C6DE2D8913}" presName="node" presStyleLbl="node1" presStyleIdx="4" presStyleCnt="5">
        <dgm:presLayoutVars>
          <dgm:bulletEnabled val="1"/>
        </dgm:presLayoutVars>
      </dgm:prSet>
      <dgm:spPr/>
    </dgm:pt>
  </dgm:ptLst>
  <dgm:cxnLst>
    <dgm:cxn modelId="{D656EC00-A37A-7142-A15A-BD1E2056D29F}" srcId="{AEC5FB30-7D8A-7D4E-92FF-E29A184800D3}" destId="{8DE4EAB3-0669-704C-90B4-4D92E15DC105}" srcOrd="2" destOrd="0" parTransId="{7C97FD72-79C0-3147-BB7C-4CB3D03F1872}" sibTransId="{84E2A1EC-B949-2547-AF62-FADD51C377A8}"/>
    <dgm:cxn modelId="{FCE1F302-F24E-5F46-9F2D-4B718EA16E2B}" type="presOf" srcId="{AEC5FB30-7D8A-7D4E-92FF-E29A184800D3}" destId="{31E9587E-6F1A-B84D-B84F-78ACCEFA8F84}" srcOrd="0" destOrd="0" presId="urn:microsoft.com/office/officeart/2005/8/layout/radial4"/>
    <dgm:cxn modelId="{6DF99403-C36B-9D4B-864C-14836F878394}" type="presOf" srcId="{8DE4EAB3-0669-704C-90B4-4D92E15DC105}" destId="{EC602F58-B44F-CF4C-9583-AEE7B584F024}" srcOrd="0" destOrd="0" presId="urn:microsoft.com/office/officeart/2005/8/layout/radial4"/>
    <dgm:cxn modelId="{324E2C04-FC56-7B47-8C1F-4070C10F09FD}" type="presOf" srcId="{3B02DE38-31CF-2A40-B846-2B37DC87D55F}" destId="{F5D3A2E3-7B68-D340-8C7F-BA074B50F7E9}" srcOrd="0" destOrd="0" presId="urn:microsoft.com/office/officeart/2005/8/layout/radial4"/>
    <dgm:cxn modelId="{9DE67606-3047-7940-9B4B-7D3523BBAF6B}" type="presOf" srcId="{A37D3CCE-591E-5444-BEFD-2350446A1BA7}" destId="{D17648EB-C8D0-4F46-9358-C073F28D3901}" srcOrd="0" destOrd="0" presId="urn:microsoft.com/office/officeart/2005/8/layout/radial4"/>
    <dgm:cxn modelId="{F5DE340B-5458-CF45-8C06-9BD6FDF1411C}" srcId="{AEC5FB30-7D8A-7D4E-92FF-E29A184800D3}" destId="{261CE0D2-5081-6E45-AB49-B252E07573F9}" srcOrd="3" destOrd="0" parTransId="{A37D3CCE-591E-5444-BEFD-2350446A1BA7}" sibTransId="{6F276471-9663-7143-A1F2-41A050AB84CB}"/>
    <dgm:cxn modelId="{14465F2B-14B5-4541-97AF-F72D429AB05D}" type="presOf" srcId="{40A5514D-273C-794B-85A5-710BB4265D59}" destId="{C5120BB8-F095-EC49-9C13-599AEEBF48DE}" srcOrd="0" destOrd="0" presId="urn:microsoft.com/office/officeart/2005/8/layout/radial4"/>
    <dgm:cxn modelId="{D3BFEA38-22F4-DB44-A098-BCC08579E075}" type="presOf" srcId="{5CF14C7C-A71A-EE41-A026-FCDA6BACD578}" destId="{E6029D8A-0E4B-7E43-BCD3-D2A823528D8E}" srcOrd="0" destOrd="0" presId="urn:microsoft.com/office/officeart/2005/8/layout/radial4"/>
    <dgm:cxn modelId="{C48DF74E-0A71-8046-A79C-C9C40DD9B741}" type="presOf" srcId="{54D7C02F-313E-3A47-9A6A-23C6DE2D8913}" destId="{1ED47BC0-5F48-B349-89BE-8819B7AC6A8A}" srcOrd="0" destOrd="0" presId="urn:microsoft.com/office/officeart/2005/8/layout/radial4"/>
    <dgm:cxn modelId="{6974E36C-C819-A642-A62C-AA64F5B8BAF0}" srcId="{AEC5FB30-7D8A-7D4E-92FF-E29A184800D3}" destId="{40A5514D-273C-794B-85A5-710BB4265D59}" srcOrd="1" destOrd="0" parTransId="{5CF14C7C-A71A-EE41-A026-FCDA6BACD578}" sibTransId="{81DCDFB5-8105-BC47-9BD0-6E27B4FC1CE8}"/>
    <dgm:cxn modelId="{488C7282-A388-A64B-93B2-8B380764800B}" srcId="{133F3243-B497-9949-A77C-94E8DF5D570A}" destId="{AEC5FB30-7D8A-7D4E-92FF-E29A184800D3}" srcOrd="0" destOrd="0" parTransId="{171E68D0-FB36-B54A-A511-6D84E2E3E7D5}" sibTransId="{5AFCE257-E73F-9B4A-B29D-89523DB17169}"/>
    <dgm:cxn modelId="{9E6393AE-84C6-9340-9771-209246D5DA0D}" type="presOf" srcId="{261CE0D2-5081-6E45-AB49-B252E07573F9}" destId="{5F125C9F-B1AF-AC48-ABAE-45D9FD4D07CB}" srcOrd="0" destOrd="0" presId="urn:microsoft.com/office/officeart/2005/8/layout/radial4"/>
    <dgm:cxn modelId="{47A741AF-4799-D547-A7D7-652E953055B7}" type="presOf" srcId="{133F3243-B497-9949-A77C-94E8DF5D570A}" destId="{1F6BAF97-97BD-F449-84A6-CFA139590A41}" srcOrd="0" destOrd="0" presId="urn:microsoft.com/office/officeart/2005/8/layout/radial4"/>
    <dgm:cxn modelId="{CF15D4C2-AFAA-2749-B587-3E20B1A39631}" srcId="{AEC5FB30-7D8A-7D4E-92FF-E29A184800D3}" destId="{54D7C02F-313E-3A47-9A6A-23C6DE2D8913}" srcOrd="4" destOrd="0" parTransId="{5C02A62B-C57E-D045-B9D9-EDCBE0C8CBF4}" sibTransId="{2ECFE6FF-ED8E-A04E-A03A-6B8337846853}"/>
    <dgm:cxn modelId="{568BBEC4-0EEE-4A48-A736-CF641E8AE67C}" type="presOf" srcId="{7C97FD72-79C0-3147-BB7C-4CB3D03F1872}" destId="{522E3EAB-CD24-E541-944D-3BCD3B9DDE2E}" srcOrd="0" destOrd="0" presId="urn:microsoft.com/office/officeart/2005/8/layout/radial4"/>
    <dgm:cxn modelId="{A68E45CD-2241-A14F-99F2-92FDE6FDBBA0}" srcId="{AEC5FB30-7D8A-7D4E-92FF-E29A184800D3}" destId="{B7B9BC7A-9E14-A647-A11A-83AB5BAE9D19}" srcOrd="0" destOrd="0" parTransId="{3B02DE38-31CF-2A40-B846-2B37DC87D55F}" sibTransId="{79F9ABB4-99DB-FD45-A9C2-EB1CEC2FAB6C}"/>
    <dgm:cxn modelId="{226179CE-B862-FA4C-9106-ABC8AA805A11}" type="presOf" srcId="{B7B9BC7A-9E14-A647-A11A-83AB5BAE9D19}" destId="{02004C9B-1341-5D41-9503-152F4DD7D665}" srcOrd="0" destOrd="0" presId="urn:microsoft.com/office/officeart/2005/8/layout/radial4"/>
    <dgm:cxn modelId="{172A8BCF-5F15-7041-AA0B-80917EE77A8C}" type="presOf" srcId="{5C02A62B-C57E-D045-B9D9-EDCBE0C8CBF4}" destId="{7DCC153D-3FDF-904B-A571-DAD687E4BC14}" srcOrd="0" destOrd="0" presId="urn:microsoft.com/office/officeart/2005/8/layout/radial4"/>
    <dgm:cxn modelId="{7D5D890A-74C6-FA4F-97AD-56103F0822AB}" type="presParOf" srcId="{1F6BAF97-97BD-F449-84A6-CFA139590A41}" destId="{31E9587E-6F1A-B84D-B84F-78ACCEFA8F84}" srcOrd="0" destOrd="0" presId="urn:microsoft.com/office/officeart/2005/8/layout/radial4"/>
    <dgm:cxn modelId="{AB04A6E4-7BD1-2E43-9B83-EE49273E8658}" type="presParOf" srcId="{1F6BAF97-97BD-F449-84A6-CFA139590A41}" destId="{F5D3A2E3-7B68-D340-8C7F-BA074B50F7E9}" srcOrd="1" destOrd="0" presId="urn:microsoft.com/office/officeart/2005/8/layout/radial4"/>
    <dgm:cxn modelId="{293FA490-F421-044F-B1D9-AD9E95B92FD0}" type="presParOf" srcId="{1F6BAF97-97BD-F449-84A6-CFA139590A41}" destId="{02004C9B-1341-5D41-9503-152F4DD7D665}" srcOrd="2" destOrd="0" presId="urn:microsoft.com/office/officeart/2005/8/layout/radial4"/>
    <dgm:cxn modelId="{DBD8B44D-6642-E945-8134-F4127996F4CF}" type="presParOf" srcId="{1F6BAF97-97BD-F449-84A6-CFA139590A41}" destId="{E6029D8A-0E4B-7E43-BCD3-D2A823528D8E}" srcOrd="3" destOrd="0" presId="urn:microsoft.com/office/officeart/2005/8/layout/radial4"/>
    <dgm:cxn modelId="{043569A8-BDEA-1A48-B19C-CE349AA756C2}" type="presParOf" srcId="{1F6BAF97-97BD-F449-84A6-CFA139590A41}" destId="{C5120BB8-F095-EC49-9C13-599AEEBF48DE}" srcOrd="4" destOrd="0" presId="urn:microsoft.com/office/officeart/2005/8/layout/radial4"/>
    <dgm:cxn modelId="{BABA05A2-5C62-F141-8F01-86087E852F22}" type="presParOf" srcId="{1F6BAF97-97BD-F449-84A6-CFA139590A41}" destId="{522E3EAB-CD24-E541-944D-3BCD3B9DDE2E}" srcOrd="5" destOrd="0" presId="urn:microsoft.com/office/officeart/2005/8/layout/radial4"/>
    <dgm:cxn modelId="{FEAA73E1-4CEB-FE4D-BDBB-96F61258B54B}" type="presParOf" srcId="{1F6BAF97-97BD-F449-84A6-CFA139590A41}" destId="{EC602F58-B44F-CF4C-9583-AEE7B584F024}" srcOrd="6" destOrd="0" presId="urn:microsoft.com/office/officeart/2005/8/layout/radial4"/>
    <dgm:cxn modelId="{79641735-EA22-704D-AC71-5E361D3E8000}" type="presParOf" srcId="{1F6BAF97-97BD-F449-84A6-CFA139590A41}" destId="{D17648EB-C8D0-4F46-9358-C073F28D3901}" srcOrd="7" destOrd="0" presId="urn:microsoft.com/office/officeart/2005/8/layout/radial4"/>
    <dgm:cxn modelId="{23AA5DAE-B97C-8F42-AF75-47F7158ECBE1}" type="presParOf" srcId="{1F6BAF97-97BD-F449-84A6-CFA139590A41}" destId="{5F125C9F-B1AF-AC48-ABAE-45D9FD4D07CB}" srcOrd="8" destOrd="0" presId="urn:microsoft.com/office/officeart/2005/8/layout/radial4"/>
    <dgm:cxn modelId="{2827E4B3-83A0-294B-9DD1-9C720297A28C}" type="presParOf" srcId="{1F6BAF97-97BD-F449-84A6-CFA139590A41}" destId="{7DCC153D-3FDF-904B-A571-DAD687E4BC14}" srcOrd="9" destOrd="0" presId="urn:microsoft.com/office/officeart/2005/8/layout/radial4"/>
    <dgm:cxn modelId="{776B5097-3D75-0A40-9FEE-AC2CD714F022}" type="presParOf" srcId="{1F6BAF97-97BD-F449-84A6-CFA139590A41}" destId="{1ED47BC0-5F48-B349-89BE-8819B7AC6A8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FC5FB-3EAB-6646-A05D-69F78D8CE3DA}">
      <dsp:nvSpPr>
        <dsp:cNvPr id="0" name=""/>
        <dsp:cNvSpPr/>
      </dsp:nvSpPr>
      <dsp:spPr>
        <a:xfrm>
          <a:off x="4685937" y="1603806"/>
          <a:ext cx="1143725" cy="1143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Student Activities</a:t>
          </a:r>
        </a:p>
      </dsp:txBody>
      <dsp:txXfrm>
        <a:off x="4853432" y="1771301"/>
        <a:ext cx="808735" cy="808735"/>
      </dsp:txXfrm>
    </dsp:sp>
    <dsp:sp modelId="{F8EDD275-11EB-AE42-9C7A-D66F64AE2261}">
      <dsp:nvSpPr>
        <dsp:cNvPr id="0" name=""/>
        <dsp:cNvSpPr/>
      </dsp:nvSpPr>
      <dsp:spPr>
        <a:xfrm rot="16200000">
          <a:off x="5136920" y="1188140"/>
          <a:ext cx="241759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>
        <a:off x="5173184" y="1302177"/>
        <a:ext cx="169231" cy="233320"/>
      </dsp:txXfrm>
    </dsp:sp>
    <dsp:sp modelId="{7725F662-E97A-0D40-BA92-874508A34252}">
      <dsp:nvSpPr>
        <dsp:cNvPr id="0" name=""/>
        <dsp:cNvSpPr/>
      </dsp:nvSpPr>
      <dsp:spPr>
        <a:xfrm>
          <a:off x="4685937" y="3930"/>
          <a:ext cx="1143725" cy="11437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4853432" y="171425"/>
        <a:ext cx="808735" cy="808735"/>
      </dsp:txXfrm>
    </dsp:sp>
    <dsp:sp modelId="{AAE85969-0B14-4D4E-8721-D5432F08163F}">
      <dsp:nvSpPr>
        <dsp:cNvPr id="0" name=""/>
        <dsp:cNvSpPr/>
      </dsp:nvSpPr>
      <dsp:spPr>
        <a:xfrm>
          <a:off x="5930015" y="1981235"/>
          <a:ext cx="241759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>
        <a:off x="5930015" y="2059008"/>
        <a:ext cx="169231" cy="233320"/>
      </dsp:txXfrm>
    </dsp:sp>
    <dsp:sp modelId="{0A79DB46-76A8-A64F-817A-32E937479694}">
      <dsp:nvSpPr>
        <dsp:cNvPr id="0" name=""/>
        <dsp:cNvSpPr/>
      </dsp:nvSpPr>
      <dsp:spPr>
        <a:xfrm>
          <a:off x="6285812" y="1603806"/>
          <a:ext cx="1143725" cy="1143725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>
        <a:off x="6453307" y="1771301"/>
        <a:ext cx="808735" cy="808735"/>
      </dsp:txXfrm>
    </dsp:sp>
    <dsp:sp modelId="{23E4BFF4-D2B0-E84C-9E8E-DCE3AA6163A6}">
      <dsp:nvSpPr>
        <dsp:cNvPr id="0" name=""/>
        <dsp:cNvSpPr/>
      </dsp:nvSpPr>
      <dsp:spPr>
        <a:xfrm rot="5400000">
          <a:off x="5136920" y="2774331"/>
          <a:ext cx="241759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>
        <a:off x="5173184" y="2815840"/>
        <a:ext cx="169231" cy="233320"/>
      </dsp:txXfrm>
    </dsp:sp>
    <dsp:sp modelId="{A5F6FE98-A1B3-034D-BB08-D6FDAC49129D}">
      <dsp:nvSpPr>
        <dsp:cNvPr id="0" name=""/>
        <dsp:cNvSpPr/>
      </dsp:nvSpPr>
      <dsp:spPr>
        <a:xfrm>
          <a:off x="4685937" y="3203681"/>
          <a:ext cx="1143725" cy="1143725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>
        <a:off x="4853432" y="3371176"/>
        <a:ext cx="808735" cy="808735"/>
      </dsp:txXfrm>
    </dsp:sp>
    <dsp:sp modelId="{70EB9F63-DDC5-564D-B5EB-19E1447A8B0A}">
      <dsp:nvSpPr>
        <dsp:cNvPr id="0" name=""/>
        <dsp:cNvSpPr/>
      </dsp:nvSpPr>
      <dsp:spPr>
        <a:xfrm rot="10800000">
          <a:off x="4343824" y="1981235"/>
          <a:ext cx="241759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1"/>
            </a:solidFill>
          </a:endParaRPr>
        </a:p>
      </dsp:txBody>
      <dsp:txXfrm rot="10800000">
        <a:off x="4416352" y="2059008"/>
        <a:ext cx="169231" cy="233320"/>
      </dsp:txXfrm>
    </dsp:sp>
    <dsp:sp modelId="{BB7A3E3B-98E7-474D-830B-2BBDC9F5AF0A}">
      <dsp:nvSpPr>
        <dsp:cNvPr id="0" name=""/>
        <dsp:cNvSpPr/>
      </dsp:nvSpPr>
      <dsp:spPr>
        <a:xfrm>
          <a:off x="3086061" y="1603806"/>
          <a:ext cx="1143725" cy="1143725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>
        <a:off x="3253556" y="1771301"/>
        <a:ext cx="808735" cy="808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9976E-40FB-5B4B-BB35-4FF13CE5CC94}">
      <dsp:nvSpPr>
        <dsp:cNvPr id="0" name=""/>
        <dsp:cNvSpPr/>
      </dsp:nvSpPr>
      <dsp:spPr>
        <a:xfrm>
          <a:off x="4658564" y="157643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</a:rPr>
            <a:t>Prinsip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Aktivitas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Siswa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834076" y="1751945"/>
        <a:ext cx="847446" cy="847446"/>
      </dsp:txXfrm>
    </dsp:sp>
    <dsp:sp modelId="{FB762878-2DCF-884A-B695-C0A867272D0D}">
      <dsp:nvSpPr>
        <dsp:cNvPr id="0" name=""/>
        <dsp:cNvSpPr/>
      </dsp:nvSpPr>
      <dsp:spPr>
        <a:xfrm rot="16200000">
          <a:off x="5077105" y="1385481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>
        <a:off x="5248765" y="1386703"/>
        <a:ext cx="18069" cy="18069"/>
      </dsp:txXfrm>
    </dsp:sp>
    <dsp:sp modelId="{CDDD1DDA-DE4B-E74E-B71F-8253360E98EC}">
      <dsp:nvSpPr>
        <dsp:cNvPr id="0" name=""/>
        <dsp:cNvSpPr/>
      </dsp:nvSpPr>
      <dsp:spPr>
        <a:xfrm>
          <a:off x="4658564" y="16572"/>
          <a:ext cx="1198470" cy="11984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>
            <a:solidFill>
              <a:schemeClr val="tx1"/>
            </a:solidFill>
          </a:endParaRPr>
        </a:p>
      </dsp:txBody>
      <dsp:txXfrm>
        <a:off x="4834076" y="192084"/>
        <a:ext cx="847446" cy="847446"/>
      </dsp:txXfrm>
    </dsp:sp>
    <dsp:sp modelId="{A490C375-3100-FA4B-AA66-2424830A53D2}">
      <dsp:nvSpPr>
        <dsp:cNvPr id="0" name=""/>
        <dsp:cNvSpPr/>
      </dsp:nvSpPr>
      <dsp:spPr>
        <a:xfrm>
          <a:off x="5857035" y="2165411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>
        <a:off x="6028695" y="2166634"/>
        <a:ext cx="18069" cy="18069"/>
      </dsp:txXfrm>
    </dsp:sp>
    <dsp:sp modelId="{5B13E632-6C12-8745-B298-15E584AEE25E}">
      <dsp:nvSpPr>
        <dsp:cNvPr id="0" name=""/>
        <dsp:cNvSpPr/>
      </dsp:nvSpPr>
      <dsp:spPr>
        <a:xfrm>
          <a:off x="6218425" y="1576433"/>
          <a:ext cx="1198470" cy="11984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>
            <a:solidFill>
              <a:schemeClr val="tx1"/>
            </a:solidFill>
          </a:endParaRPr>
        </a:p>
      </dsp:txBody>
      <dsp:txXfrm>
        <a:off x="6393937" y="1751945"/>
        <a:ext cx="847446" cy="847446"/>
      </dsp:txXfrm>
    </dsp:sp>
    <dsp:sp modelId="{E8FDFB14-E778-2941-9453-E44433829A66}">
      <dsp:nvSpPr>
        <dsp:cNvPr id="0" name=""/>
        <dsp:cNvSpPr/>
      </dsp:nvSpPr>
      <dsp:spPr>
        <a:xfrm rot="5400000">
          <a:off x="5077105" y="2945342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>
        <a:off x="5248765" y="2946564"/>
        <a:ext cx="18069" cy="18069"/>
      </dsp:txXfrm>
    </dsp:sp>
    <dsp:sp modelId="{26A89F85-298D-8642-8FC4-2BD7F3D56730}">
      <dsp:nvSpPr>
        <dsp:cNvPr id="0" name=""/>
        <dsp:cNvSpPr/>
      </dsp:nvSpPr>
      <dsp:spPr>
        <a:xfrm>
          <a:off x="4658564" y="3136294"/>
          <a:ext cx="1198470" cy="11984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>
            <a:solidFill>
              <a:schemeClr val="tx1"/>
            </a:solidFill>
          </a:endParaRPr>
        </a:p>
      </dsp:txBody>
      <dsp:txXfrm>
        <a:off x="4834076" y="3311806"/>
        <a:ext cx="847446" cy="847446"/>
      </dsp:txXfrm>
    </dsp:sp>
    <dsp:sp modelId="{123FFB17-DE6E-4745-B067-605068450013}">
      <dsp:nvSpPr>
        <dsp:cNvPr id="0" name=""/>
        <dsp:cNvSpPr/>
      </dsp:nvSpPr>
      <dsp:spPr>
        <a:xfrm rot="10800000">
          <a:off x="4297174" y="2165411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 rot="10800000">
        <a:off x="4468834" y="2166634"/>
        <a:ext cx="18069" cy="18069"/>
      </dsp:txXfrm>
    </dsp:sp>
    <dsp:sp modelId="{BD477D90-FB6B-CC42-B8C9-56F16F2A7428}">
      <dsp:nvSpPr>
        <dsp:cNvPr id="0" name=""/>
        <dsp:cNvSpPr/>
      </dsp:nvSpPr>
      <dsp:spPr>
        <a:xfrm>
          <a:off x="3098703" y="1576433"/>
          <a:ext cx="1198470" cy="11984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>
            <a:solidFill>
              <a:schemeClr val="tx1"/>
            </a:solidFill>
          </a:endParaRPr>
        </a:p>
      </dsp:txBody>
      <dsp:txXfrm>
        <a:off x="3274215" y="1751945"/>
        <a:ext cx="847446" cy="847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6C3DF-DBF5-2947-8B5D-B24EFAA49C07}">
      <dsp:nvSpPr>
        <dsp:cNvPr id="0" name=""/>
        <dsp:cNvSpPr/>
      </dsp:nvSpPr>
      <dsp:spPr>
        <a:xfrm>
          <a:off x="4658564" y="157643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Bentuk</a:t>
          </a:r>
          <a:r>
            <a:rPr lang="en-US" sz="1800" kern="1200" dirty="0"/>
            <a:t> </a:t>
          </a:r>
          <a:r>
            <a:rPr lang="en-US" sz="1800" kern="1200" dirty="0" err="1"/>
            <a:t>Aktivitas</a:t>
          </a:r>
          <a:r>
            <a:rPr lang="en-US" sz="1800" kern="1200" dirty="0"/>
            <a:t> </a:t>
          </a:r>
          <a:r>
            <a:rPr lang="en-US" sz="1800" kern="1200" dirty="0" err="1"/>
            <a:t>Siswa</a:t>
          </a:r>
          <a:endParaRPr lang="en-US" sz="1800" kern="1200" dirty="0"/>
        </a:p>
      </dsp:txBody>
      <dsp:txXfrm>
        <a:off x="4834076" y="1751945"/>
        <a:ext cx="847446" cy="847446"/>
      </dsp:txXfrm>
    </dsp:sp>
    <dsp:sp modelId="{3197FB0B-A070-3540-B7B1-09C91ED206F9}">
      <dsp:nvSpPr>
        <dsp:cNvPr id="0" name=""/>
        <dsp:cNvSpPr/>
      </dsp:nvSpPr>
      <dsp:spPr>
        <a:xfrm rot="16200000">
          <a:off x="5077105" y="1385481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8765" y="1386703"/>
        <a:ext cx="18069" cy="18069"/>
      </dsp:txXfrm>
    </dsp:sp>
    <dsp:sp modelId="{79B999DB-CFA3-4347-BDA2-DA5CC91CD3D9}">
      <dsp:nvSpPr>
        <dsp:cNvPr id="0" name=""/>
        <dsp:cNvSpPr/>
      </dsp:nvSpPr>
      <dsp:spPr>
        <a:xfrm>
          <a:off x="4658564" y="16572"/>
          <a:ext cx="1198470" cy="11984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4834076" y="192084"/>
        <a:ext cx="847446" cy="847446"/>
      </dsp:txXfrm>
    </dsp:sp>
    <dsp:sp modelId="{C82DBA82-AEA6-504E-9A1A-D3A94957B669}">
      <dsp:nvSpPr>
        <dsp:cNvPr id="0" name=""/>
        <dsp:cNvSpPr/>
      </dsp:nvSpPr>
      <dsp:spPr>
        <a:xfrm>
          <a:off x="5857035" y="2165411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28695" y="2166634"/>
        <a:ext cx="18069" cy="18069"/>
      </dsp:txXfrm>
    </dsp:sp>
    <dsp:sp modelId="{FD838B8B-9464-8543-AB3C-5FFBD25D77A6}">
      <dsp:nvSpPr>
        <dsp:cNvPr id="0" name=""/>
        <dsp:cNvSpPr/>
      </dsp:nvSpPr>
      <dsp:spPr>
        <a:xfrm>
          <a:off x="6218425" y="1576433"/>
          <a:ext cx="1198470" cy="1198470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393937" y="1751945"/>
        <a:ext cx="847446" cy="847446"/>
      </dsp:txXfrm>
    </dsp:sp>
    <dsp:sp modelId="{B1BBA43C-EAA9-6B4D-ADDF-BF146591B575}">
      <dsp:nvSpPr>
        <dsp:cNvPr id="0" name=""/>
        <dsp:cNvSpPr/>
      </dsp:nvSpPr>
      <dsp:spPr>
        <a:xfrm rot="5400000">
          <a:off x="5077105" y="2945342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8765" y="2946564"/>
        <a:ext cx="18069" cy="18069"/>
      </dsp:txXfrm>
    </dsp:sp>
    <dsp:sp modelId="{3293B3FE-034A-8541-BAA9-86475DE884B8}">
      <dsp:nvSpPr>
        <dsp:cNvPr id="0" name=""/>
        <dsp:cNvSpPr/>
      </dsp:nvSpPr>
      <dsp:spPr>
        <a:xfrm>
          <a:off x="4658564" y="3136294"/>
          <a:ext cx="1198470" cy="1198470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834076" y="3311806"/>
        <a:ext cx="847446" cy="847446"/>
      </dsp:txXfrm>
    </dsp:sp>
    <dsp:sp modelId="{895DB299-A175-5D47-9977-183B3E1E0E03}">
      <dsp:nvSpPr>
        <dsp:cNvPr id="0" name=""/>
        <dsp:cNvSpPr/>
      </dsp:nvSpPr>
      <dsp:spPr>
        <a:xfrm rot="10800000">
          <a:off x="4297174" y="2165411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468834" y="2166634"/>
        <a:ext cx="18069" cy="18069"/>
      </dsp:txXfrm>
    </dsp:sp>
    <dsp:sp modelId="{4080415E-99C6-AC42-A4AC-816BBA9AA2FD}">
      <dsp:nvSpPr>
        <dsp:cNvPr id="0" name=""/>
        <dsp:cNvSpPr/>
      </dsp:nvSpPr>
      <dsp:spPr>
        <a:xfrm>
          <a:off x="3098703" y="1576433"/>
          <a:ext cx="1198470" cy="119847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3274215" y="1751945"/>
        <a:ext cx="847446" cy="847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3BAE7-297C-364C-B729-4CF5C9DA8D4A}">
      <dsp:nvSpPr>
        <dsp:cNvPr id="0" name=""/>
        <dsp:cNvSpPr/>
      </dsp:nvSpPr>
      <dsp:spPr>
        <a:xfrm>
          <a:off x="4006154" y="1389839"/>
          <a:ext cx="2471453" cy="1644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Aktivitas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Mandiri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68090" y="1630632"/>
        <a:ext cx="1747581" cy="1162652"/>
      </dsp:txXfrm>
    </dsp:sp>
    <dsp:sp modelId="{7A12636A-6EA0-324F-8360-1ED794022205}">
      <dsp:nvSpPr>
        <dsp:cNvPr id="0" name=""/>
        <dsp:cNvSpPr/>
      </dsp:nvSpPr>
      <dsp:spPr>
        <a:xfrm rot="16200000">
          <a:off x="5127666" y="1265051"/>
          <a:ext cx="228430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228430" y="105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>
        <a:off x="5236171" y="1269913"/>
        <a:ext cx="11421" cy="11421"/>
      </dsp:txXfrm>
    </dsp:sp>
    <dsp:sp modelId="{5123CB72-59FD-534C-981C-82133B6C5507}">
      <dsp:nvSpPr>
        <dsp:cNvPr id="0" name=""/>
        <dsp:cNvSpPr/>
      </dsp:nvSpPr>
      <dsp:spPr>
        <a:xfrm>
          <a:off x="3618033" y="46245"/>
          <a:ext cx="3247696" cy="1115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Apa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yg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dilatihkan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93647" y="209557"/>
        <a:ext cx="2296468" cy="788539"/>
      </dsp:txXfrm>
    </dsp:sp>
    <dsp:sp modelId="{935AD226-1262-4C46-BF22-2BA2057159FA}">
      <dsp:nvSpPr>
        <dsp:cNvPr id="0" name=""/>
        <dsp:cNvSpPr/>
      </dsp:nvSpPr>
      <dsp:spPr>
        <a:xfrm rot="21489138">
          <a:off x="6476018" y="2152892"/>
          <a:ext cx="538158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538158" y="105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>
        <a:off x="6731643" y="2150011"/>
        <a:ext cx="26907" cy="26907"/>
      </dsp:txXfrm>
    </dsp:sp>
    <dsp:sp modelId="{DC7CC111-F2B4-334D-8808-77030A8E60D9}">
      <dsp:nvSpPr>
        <dsp:cNvPr id="0" name=""/>
        <dsp:cNvSpPr/>
      </dsp:nvSpPr>
      <dsp:spPr>
        <a:xfrm>
          <a:off x="7011232" y="1173820"/>
          <a:ext cx="3337436" cy="18544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Berapa</a:t>
          </a:r>
          <a:r>
            <a:rPr lang="en-US" sz="2400" kern="1200" dirty="0">
              <a:solidFill>
                <a:schemeClr val="tx1"/>
              </a:solidFill>
            </a:rPr>
            <a:t> lama </a:t>
          </a:r>
          <a:r>
            <a:rPr lang="en-US" sz="2400" kern="1200" dirty="0" err="1">
              <a:solidFill>
                <a:schemeClr val="tx1"/>
              </a:solidFill>
            </a:rPr>
            <a:t>waktu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penyelesaian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499988" y="1445399"/>
        <a:ext cx="2359924" cy="1311297"/>
      </dsp:txXfrm>
    </dsp:sp>
    <dsp:sp modelId="{5F1C7D9E-EBEA-D24F-A8FC-4FC6E805DD7F}">
      <dsp:nvSpPr>
        <dsp:cNvPr id="0" name=""/>
        <dsp:cNvSpPr/>
      </dsp:nvSpPr>
      <dsp:spPr>
        <a:xfrm rot="5400000">
          <a:off x="5158845" y="3106541"/>
          <a:ext cx="166072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166072" y="105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>
        <a:off x="5237729" y="3112962"/>
        <a:ext cx="8303" cy="8303"/>
      </dsp:txXfrm>
    </dsp:sp>
    <dsp:sp modelId="{119E0F4F-A381-1E44-9689-FC970C6F271C}">
      <dsp:nvSpPr>
        <dsp:cNvPr id="0" name=""/>
        <dsp:cNvSpPr/>
      </dsp:nvSpPr>
      <dsp:spPr>
        <a:xfrm>
          <a:off x="3562582" y="3200151"/>
          <a:ext cx="3358598" cy="12398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Bagaimana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bentuk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fasilitasi</a:t>
          </a:r>
          <a:r>
            <a:rPr lang="en-US" sz="2400" kern="1200" dirty="0">
              <a:solidFill>
                <a:schemeClr val="tx1"/>
              </a:solidFill>
            </a:rPr>
            <a:t> guru</a:t>
          </a:r>
        </a:p>
      </dsp:txBody>
      <dsp:txXfrm>
        <a:off x="4054437" y="3381727"/>
        <a:ext cx="2374888" cy="876725"/>
      </dsp:txXfrm>
    </dsp:sp>
    <dsp:sp modelId="{DB2CF5DD-99C5-204E-A90C-EC4C5A888989}">
      <dsp:nvSpPr>
        <dsp:cNvPr id="0" name=""/>
        <dsp:cNvSpPr/>
      </dsp:nvSpPr>
      <dsp:spPr>
        <a:xfrm rot="10781613">
          <a:off x="3422135" y="2209556"/>
          <a:ext cx="584063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584063" y="105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 rot="10800000">
        <a:off x="3699565" y="2205528"/>
        <a:ext cx="29203" cy="29203"/>
      </dsp:txXfrm>
    </dsp:sp>
    <dsp:sp modelId="{103473DD-27BA-944A-9ABB-1386B4EC8F4E}">
      <dsp:nvSpPr>
        <dsp:cNvPr id="0" name=""/>
        <dsp:cNvSpPr/>
      </dsp:nvSpPr>
      <dsp:spPr>
        <a:xfrm>
          <a:off x="148452" y="1321700"/>
          <a:ext cx="3273763" cy="18174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Bagaimana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bentuk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aktivitasnya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27883" y="1587865"/>
        <a:ext cx="2314901" cy="1285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9587E-6F1A-B84D-B84F-78ACCEFA8F84}">
      <dsp:nvSpPr>
        <dsp:cNvPr id="0" name=""/>
        <dsp:cNvSpPr/>
      </dsp:nvSpPr>
      <dsp:spPr>
        <a:xfrm>
          <a:off x="4211117" y="2763897"/>
          <a:ext cx="2093364" cy="2093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Aktivitas</a:t>
          </a:r>
          <a:r>
            <a:rPr lang="en-US" sz="2400" kern="1200" dirty="0"/>
            <a:t> </a:t>
          </a:r>
          <a:r>
            <a:rPr lang="en-US" sz="2400" kern="1200" dirty="0" err="1"/>
            <a:t>Berkelompok</a:t>
          </a:r>
          <a:endParaRPr lang="en-US" sz="2400" kern="1200" dirty="0"/>
        </a:p>
      </dsp:txBody>
      <dsp:txXfrm>
        <a:off x="4517683" y="3070463"/>
        <a:ext cx="1480232" cy="1480232"/>
      </dsp:txXfrm>
    </dsp:sp>
    <dsp:sp modelId="{F5D3A2E3-7B68-D340-8C7F-BA074B50F7E9}">
      <dsp:nvSpPr>
        <dsp:cNvPr id="0" name=""/>
        <dsp:cNvSpPr/>
      </dsp:nvSpPr>
      <dsp:spPr>
        <a:xfrm rot="10800000">
          <a:off x="2178981" y="3512275"/>
          <a:ext cx="1920369" cy="59660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04C9B-1341-5D41-9503-152F4DD7D665}">
      <dsp:nvSpPr>
        <dsp:cNvPr id="0" name=""/>
        <dsp:cNvSpPr/>
      </dsp:nvSpPr>
      <dsp:spPr>
        <a:xfrm>
          <a:off x="1184633" y="2635539"/>
          <a:ext cx="1988696" cy="23500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Apa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yg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dilatihkan</a:t>
          </a:r>
          <a:r>
            <a:rPr lang="en-US" sz="2400" kern="1200" dirty="0">
              <a:solidFill>
                <a:schemeClr val="tx1"/>
              </a:solidFill>
            </a:rPr>
            <a:t>:</a:t>
          </a:r>
          <a:br>
            <a:rPr lang="en-US" sz="2400" kern="1200" dirty="0">
              <a:solidFill>
                <a:schemeClr val="tx1"/>
              </a:solidFill>
            </a:rPr>
          </a:br>
          <a:r>
            <a:rPr lang="en-US" sz="2400" kern="1200" dirty="0">
              <a:solidFill>
                <a:schemeClr val="tx1"/>
              </a:solidFill>
            </a:rPr>
            <a:t>Communicative Skills; Problem Solving Skills</a:t>
          </a:r>
        </a:p>
      </dsp:txBody>
      <dsp:txXfrm>
        <a:off x="1242880" y="2693786"/>
        <a:ext cx="1872202" cy="2233587"/>
      </dsp:txXfrm>
    </dsp:sp>
    <dsp:sp modelId="{E6029D8A-0E4B-7E43-BCD3-D2A823528D8E}">
      <dsp:nvSpPr>
        <dsp:cNvPr id="0" name=""/>
        <dsp:cNvSpPr/>
      </dsp:nvSpPr>
      <dsp:spPr>
        <a:xfrm rot="13500000">
          <a:off x="2799514" y="2014175"/>
          <a:ext cx="1920369" cy="59660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20BB8-F095-EC49-9C13-599AEEBF48DE}">
      <dsp:nvSpPr>
        <dsp:cNvPr id="0" name=""/>
        <dsp:cNvSpPr/>
      </dsp:nvSpPr>
      <dsp:spPr>
        <a:xfrm>
          <a:off x="2086398" y="838048"/>
          <a:ext cx="1988696" cy="15909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Berapa</a:t>
          </a:r>
          <a:r>
            <a:rPr lang="en-US" sz="2400" kern="1200" dirty="0"/>
            <a:t> lama </a:t>
          </a:r>
          <a:r>
            <a:rPr lang="en-US" sz="2400" kern="1200" dirty="0" err="1"/>
            <a:t>waktu</a:t>
          </a:r>
          <a:r>
            <a:rPr lang="en-US" sz="2400" kern="1200" dirty="0"/>
            <a:t> </a:t>
          </a:r>
          <a:r>
            <a:rPr lang="en-US" sz="2400" kern="1200" dirty="0" err="1"/>
            <a:t>penyelesaian</a:t>
          </a:r>
          <a:endParaRPr lang="en-US" sz="2400" kern="1200" dirty="0"/>
        </a:p>
      </dsp:txBody>
      <dsp:txXfrm>
        <a:off x="2132996" y="884646"/>
        <a:ext cx="1895500" cy="1497760"/>
      </dsp:txXfrm>
    </dsp:sp>
    <dsp:sp modelId="{522E3EAB-CD24-E541-944D-3BCD3B9DDE2E}">
      <dsp:nvSpPr>
        <dsp:cNvPr id="0" name=""/>
        <dsp:cNvSpPr/>
      </dsp:nvSpPr>
      <dsp:spPr>
        <a:xfrm rot="16200000">
          <a:off x="4297615" y="1393641"/>
          <a:ext cx="1920369" cy="59660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02F58-B44F-CF4C-9583-AEE7B584F024}">
      <dsp:nvSpPr>
        <dsp:cNvPr id="0" name=""/>
        <dsp:cNvSpPr/>
      </dsp:nvSpPr>
      <dsp:spPr>
        <a:xfrm>
          <a:off x="4263451" y="-63717"/>
          <a:ext cx="1988696" cy="15909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rgbClr val="FF0000"/>
              </a:solidFill>
            </a:rPr>
            <a:t>Bagaimana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 err="1">
              <a:solidFill>
                <a:srgbClr val="FF0000"/>
              </a:solidFill>
            </a:rPr>
            <a:t>bentuk</a:t>
          </a:r>
          <a:r>
            <a:rPr lang="en-US" sz="2400" kern="1200" dirty="0">
              <a:solidFill>
                <a:srgbClr val="FF0000"/>
              </a:solidFill>
            </a:rPr>
            <a:t> </a:t>
          </a:r>
          <a:r>
            <a:rPr lang="en-US" sz="2400" kern="1200" dirty="0" err="1">
              <a:solidFill>
                <a:srgbClr val="FF0000"/>
              </a:solidFill>
            </a:rPr>
            <a:t>fasilitasi</a:t>
          </a:r>
          <a:r>
            <a:rPr lang="en-US" sz="2400" kern="1200" dirty="0">
              <a:solidFill>
                <a:srgbClr val="FF0000"/>
              </a:solidFill>
            </a:rPr>
            <a:t> guru</a:t>
          </a:r>
        </a:p>
      </dsp:txBody>
      <dsp:txXfrm>
        <a:off x="4310049" y="-17119"/>
        <a:ext cx="1895500" cy="1497760"/>
      </dsp:txXfrm>
    </dsp:sp>
    <dsp:sp modelId="{D17648EB-C8D0-4F46-9358-C073F28D3901}">
      <dsp:nvSpPr>
        <dsp:cNvPr id="0" name=""/>
        <dsp:cNvSpPr/>
      </dsp:nvSpPr>
      <dsp:spPr>
        <a:xfrm rot="18900000">
          <a:off x="5795716" y="2014175"/>
          <a:ext cx="1920369" cy="59660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25C9F-B1AF-AC48-ABAE-45D9FD4D07CB}">
      <dsp:nvSpPr>
        <dsp:cNvPr id="0" name=""/>
        <dsp:cNvSpPr/>
      </dsp:nvSpPr>
      <dsp:spPr>
        <a:xfrm>
          <a:off x="6440505" y="838048"/>
          <a:ext cx="1988696" cy="15909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Bagaimana</a:t>
          </a:r>
          <a:r>
            <a:rPr lang="en-US" sz="2400" kern="1200" dirty="0"/>
            <a:t> </a:t>
          </a:r>
          <a:r>
            <a:rPr lang="en-US" sz="2400" kern="1200" dirty="0" err="1"/>
            <a:t>bentuk</a:t>
          </a:r>
          <a:r>
            <a:rPr lang="en-US" sz="2400" kern="1200" dirty="0"/>
            <a:t> </a:t>
          </a:r>
          <a:r>
            <a:rPr lang="en-US" sz="2400" kern="1200" dirty="0" err="1"/>
            <a:t>aktivitasnya</a:t>
          </a:r>
          <a:endParaRPr lang="en-US" sz="2400" kern="1200" dirty="0"/>
        </a:p>
      </dsp:txBody>
      <dsp:txXfrm>
        <a:off x="6487103" y="884646"/>
        <a:ext cx="1895500" cy="1497760"/>
      </dsp:txXfrm>
    </dsp:sp>
    <dsp:sp modelId="{7DCC153D-3FDF-904B-A571-DAD687E4BC14}">
      <dsp:nvSpPr>
        <dsp:cNvPr id="0" name=""/>
        <dsp:cNvSpPr/>
      </dsp:nvSpPr>
      <dsp:spPr>
        <a:xfrm>
          <a:off x="6416249" y="3512275"/>
          <a:ext cx="1920369" cy="59660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47BC0-5F48-B349-89BE-8819B7AC6A8A}">
      <dsp:nvSpPr>
        <dsp:cNvPr id="0" name=""/>
        <dsp:cNvSpPr/>
      </dsp:nvSpPr>
      <dsp:spPr>
        <a:xfrm>
          <a:off x="7342270" y="3015101"/>
          <a:ext cx="1988696" cy="15909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Apa</a:t>
          </a:r>
          <a:r>
            <a:rPr lang="en-US" sz="2400" kern="1200" dirty="0"/>
            <a:t> </a:t>
          </a:r>
          <a:r>
            <a:rPr lang="en-US" sz="2400" kern="1200" dirty="0" err="1"/>
            <a:t>tujuannya</a:t>
          </a:r>
          <a:endParaRPr lang="en-US" sz="2400" kern="1200" dirty="0"/>
        </a:p>
      </dsp:txBody>
      <dsp:txXfrm>
        <a:off x="7388868" y="3061699"/>
        <a:ext cx="1895500" cy="149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22331-1F47-D248-84DB-1B2114659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13CF1-3D71-D047-A04D-CE0BB9FCC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E68BB-BB50-BF40-8180-60DDF40A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86E26-C3DA-BD47-9A9E-3ADB2E5C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B1F2E-7407-3D4A-AE65-ADBA9685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1EA8-461D-6248-AB2B-585BBCDD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9F93-817F-9948-BF19-776C8725A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50A3-0C2D-D44A-B0DE-D92917F5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2098-EC86-BB4F-A223-45119AE5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ECE53-C5CE-5649-9AB1-FEBB7A8B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5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C6483C-16A3-7142-9054-96C157CA9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A3BE1A-E4DE-3D44-B745-A8A70D4F2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28E76-096A-9346-886C-D9E8D0D7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4FD45-C044-6F42-BDB9-E9971BA1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C487B-81D6-834C-A1A2-CF6F61E0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0C95-55C7-A94E-96CE-4902338D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E1DD1-7485-3F49-A7DB-1AE209A5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174BC-C482-0141-AFEE-B7E6C515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E1473-429B-CF4E-BFAE-ED8E813D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8B1E0-AFE8-6946-B078-60425E51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5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061C-BEA9-8042-AD3C-F4C0E726D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0218B-58E6-6243-B21E-E049E8513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ECF5C-C5CE-9440-AEDC-07E65774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81992-D0CB-874C-92E4-0591B5AA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8D1F4-5F64-4146-8A88-9CB0AEFB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6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F560-9779-0C41-9755-47FBDC43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AFA22-78A7-0F41-BEF6-E1024AD12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89F1E-4BD3-964D-AD26-79BB438FC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79651-859B-D143-8EAE-227EDFF1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32BD2-CA7F-9B4D-89EF-21388595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18DDF-8C9F-9E45-B7A4-C847F99A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2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B01F-3D31-2847-9313-F6D7E6A5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86D0D-BD0C-2D46-9776-0B5C4827A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530E2-3989-0E40-93DE-415ACD55F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C23D1-7FD8-5448-BBBB-50A66BE99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B4A65-24B0-AA40-BAFB-7823578AF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B688BB-004C-0243-A259-F8505E6D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37F5D9-EB54-034B-A916-17269C7E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92E15-BB2F-C749-B958-BB0141DE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3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8AA4-3374-6748-ABCE-8740036E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2F87F-D8B3-514B-B09E-FAE6974D4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2FFC49-8D95-3C4A-A8DF-C1E6F6D5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8CAF4-073E-A24A-8139-D3F0BEAF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1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142BD-59C9-4345-B931-A366DD2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A53FB-3926-6149-806B-0660FD4C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DC309-2A6B-2746-B4F4-E17E5686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1B8A-B95C-2F45-B097-E729CBA3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263D2-AD58-EB4D-87C5-F6A0864A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02174-BC81-4E4F-AF35-62843638F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EC7AE-C64A-0940-B265-DDB9293C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A5852-2272-CA41-8080-F015D92F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85980-B48D-2746-8AED-D5DCF8AA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6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7A40-54F5-4A49-92B1-6323AE2D4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17F39-B9E5-3440-B864-DE6ED2D8C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AAA8E-5343-C74E-BF29-9101BF0DB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D675B-0839-4642-AC94-568BBF1D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1D2A3-4BA7-734F-A823-80E622053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A5AE8-BCA7-3B43-B80A-91E9E40D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5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F2AB1-3BC4-7743-9953-59F8913A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AD6C7-D5DA-484F-965D-F10CC3468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C6181-34DC-2F48-A670-AD1470FDE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BFF2-C682-0747-AE4D-AC2997D800F6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6538C-EEE4-8241-8174-4A42272C2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D75EF-32CD-0C4D-A852-46A32E88C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08A86-41C7-2D4A-83B5-EB83F50BD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7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54C4-92D8-DD49-B962-9FB2352C8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pengelompokan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kelas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F1930-7B03-8649-9CEC-24DB7A709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MK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  <a:p>
            <a:r>
              <a:rPr lang="en-US" dirty="0"/>
              <a:t>Murni Ramli</a:t>
            </a:r>
          </a:p>
        </p:txBody>
      </p:sp>
    </p:spTree>
    <p:extLst>
      <p:ext uri="{BB962C8B-B14F-4D97-AF65-F5344CB8AC3E}">
        <p14:creationId xmlns:p14="http://schemas.microsoft.com/office/powerpoint/2010/main" val="3832042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935E-E688-CE47-BE3E-2ABFA322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776A-0C34-234C-AF2A-8BE158E65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berpasangan</a:t>
            </a:r>
            <a:endParaRPr lang="en-US" dirty="0"/>
          </a:p>
          <a:p>
            <a:pPr lvl="1"/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berkolompok</a:t>
            </a:r>
            <a:r>
              <a:rPr lang="en-US" dirty="0"/>
              <a:t>/team</a:t>
            </a:r>
          </a:p>
        </p:txBody>
      </p:sp>
    </p:spTree>
    <p:extLst>
      <p:ext uri="{BB962C8B-B14F-4D97-AF65-F5344CB8AC3E}">
        <p14:creationId xmlns:p14="http://schemas.microsoft.com/office/powerpoint/2010/main" val="378323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9BB32-E4CC-6145-990B-7667D0CB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F8ED1F-4122-A340-9682-CCCEA59000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458847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56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4D84-D3CE-FE42-BF3A-50B30D50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88" y="365125"/>
            <a:ext cx="3818965" cy="1325563"/>
          </a:xfrm>
        </p:spPr>
        <p:txBody>
          <a:bodyPr/>
          <a:lstStyle/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Berkelompok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C15073-6369-814E-8121-2766F4A2E6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906741"/>
              </p:ext>
            </p:extLst>
          </p:nvPr>
        </p:nvGraphicFramePr>
        <p:xfrm>
          <a:off x="838200" y="1255059"/>
          <a:ext cx="10515600" cy="492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95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95D2-D195-A24F-99D7-10BEBF93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Berkelompok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1F4B9-0211-5840-A996-E13423DE3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?</a:t>
            </a:r>
          </a:p>
          <a:p>
            <a:r>
              <a:rPr lang="en-US" dirty="0"/>
              <a:t>Agar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bekerjasama</a:t>
            </a:r>
            <a:endParaRPr lang="en-US" dirty="0"/>
          </a:p>
          <a:p>
            <a:r>
              <a:rPr lang="en-US" dirty="0"/>
              <a:t>Agar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(</a:t>
            </a:r>
            <a:r>
              <a:rPr lang="en-US" dirty="0" err="1"/>
              <a:t>menyampaikan</a:t>
            </a:r>
            <a:r>
              <a:rPr lang="en-US" dirty="0"/>
              <a:t> ide,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menyanggah</a:t>
            </a:r>
            <a:r>
              <a:rPr lang="en-US" dirty="0"/>
              <a:t>/</a:t>
            </a:r>
            <a:r>
              <a:rPr lang="en-US" dirty="0" err="1"/>
              <a:t>merespon</a:t>
            </a:r>
            <a:r>
              <a:rPr lang="en-US" dirty="0"/>
              <a:t> ide, </a:t>
            </a:r>
            <a:r>
              <a:rPr lang="en-US" dirty="0" err="1"/>
              <a:t>menerima</a:t>
            </a:r>
            <a:r>
              <a:rPr lang="en-US" dirty="0"/>
              <a:t>/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menegosiasikan</a:t>
            </a:r>
            <a:r>
              <a:rPr lang="en-US" dirty="0"/>
              <a:t> ide)</a:t>
            </a:r>
          </a:p>
          <a:p>
            <a:r>
              <a:rPr lang="en-US" dirty="0"/>
              <a:t>Agar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berlatih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kolaboratif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di masa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SDM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koaboratif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55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52A2-E23C-274C-9AE6-01A25690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B3C1A-B7EE-F140-81C0-31F42533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penekanan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yang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tugas</a:t>
            </a:r>
            <a:endParaRPr lang="en-ID" dirty="0">
              <a:effectLst/>
            </a:endParaRPr>
          </a:p>
          <a:p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pesan</a:t>
            </a:r>
            <a:r>
              <a:rPr lang="en-ID" dirty="0"/>
              <a:t>/</a:t>
            </a:r>
            <a:r>
              <a:rPr lang="en-ID" dirty="0" err="1"/>
              <a:t>komunikasi</a:t>
            </a:r>
            <a:r>
              <a:rPr lang="en-ID" dirty="0"/>
              <a:t> yang </a:t>
            </a:r>
            <a:r>
              <a:rPr lang="en-ID" dirty="0" err="1"/>
              <a:t>disampaikan</a:t>
            </a:r>
            <a:r>
              <a:rPr lang="en-ID" dirty="0"/>
              <a:t> orang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menyusun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dg </a:t>
            </a:r>
            <a:r>
              <a:rPr lang="en-ID" dirty="0" err="1"/>
              <a:t>tata</a:t>
            </a:r>
            <a:r>
              <a:rPr lang="en-ID" dirty="0"/>
              <a:t> Bahasa yang </a:t>
            </a:r>
            <a:r>
              <a:rPr lang="en-ID" dirty="0" err="1"/>
              <a:t>tepat</a:t>
            </a:r>
            <a:r>
              <a:rPr lang="en-ID" dirty="0"/>
              <a:t> </a:t>
            </a:r>
            <a:endParaRPr lang="en-ID" dirty="0">
              <a:effectLst/>
            </a:endParaRPr>
          </a:p>
          <a:p>
            <a:r>
              <a:rPr lang="en-ID" dirty="0" err="1"/>
              <a:t>Dipergunakan</a:t>
            </a:r>
            <a:r>
              <a:rPr lang="en-ID" dirty="0"/>
              <a:t> </a:t>
            </a:r>
            <a:r>
              <a:rPr lang="en-ID" dirty="0" err="1"/>
              <a:t>sumber-sumber</a:t>
            </a:r>
            <a:r>
              <a:rPr lang="en-ID" dirty="0"/>
              <a:t> </a:t>
            </a:r>
            <a:r>
              <a:rPr lang="en-ID" dirty="0" err="1"/>
              <a:t>autentik</a:t>
            </a:r>
            <a:r>
              <a:rPr lang="en-ID" dirty="0"/>
              <a:t>, </a:t>
            </a:r>
          </a:p>
          <a:p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munculnya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jawaban</a:t>
            </a:r>
            <a:r>
              <a:rPr lang="en-ID" dirty="0"/>
              <a:t> </a:t>
            </a:r>
          </a:p>
          <a:p>
            <a:r>
              <a:rPr lang="en-ID" dirty="0" err="1"/>
              <a:t>Mentoleransi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kesalahan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5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B479-ECC5-3C4C-8CFE-ED6AE82F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9B42-A60F-754F-8FDF-10BC43B89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Role plays</a:t>
            </a:r>
          </a:p>
          <a:p>
            <a:r>
              <a:rPr lang="en-ID" dirty="0"/>
              <a:t>Interviews</a:t>
            </a:r>
          </a:p>
          <a:p>
            <a:r>
              <a:rPr lang="en-ID" dirty="0"/>
              <a:t>Information gap</a:t>
            </a:r>
          </a:p>
          <a:p>
            <a:r>
              <a:rPr lang="en-ID" dirty="0"/>
              <a:t>Games</a:t>
            </a:r>
          </a:p>
          <a:p>
            <a:r>
              <a:rPr lang="en-ID" dirty="0"/>
              <a:t>Surveys</a:t>
            </a:r>
          </a:p>
          <a:p>
            <a:r>
              <a:rPr lang="en-ID" dirty="0"/>
              <a:t>Debates</a:t>
            </a:r>
          </a:p>
          <a:p>
            <a:r>
              <a:rPr lang="en-ID" dirty="0"/>
              <a:t>Pair work</a:t>
            </a:r>
          </a:p>
          <a:p>
            <a:r>
              <a:rPr lang="en-ID" dirty="0"/>
              <a:t>Drama</a:t>
            </a:r>
          </a:p>
          <a:p>
            <a:r>
              <a:rPr lang="en-ID" dirty="0"/>
              <a:t>Learn by teaching 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98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237A-A7F5-D34F-B8DC-5E8FB732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Pengelompokkan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3541C-F836-4C4A-9637-5F6850E1D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berinteraksi</a:t>
            </a:r>
            <a:r>
              <a:rPr lang="en-ID" dirty="0"/>
              <a:t> dg </a:t>
            </a:r>
            <a:r>
              <a:rPr lang="en-ID" dirty="0" err="1"/>
              <a:t>yg</a:t>
            </a:r>
            <a:r>
              <a:rPr lang="en-ID" dirty="0"/>
              <a:t> lain</a:t>
            </a:r>
            <a:endParaRPr lang="en-ID" dirty="0">
              <a:effectLst/>
            </a:endParaRPr>
          </a:p>
          <a:p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lesson plan yang </a:t>
            </a:r>
            <a:r>
              <a:rPr lang="en-ID" dirty="0" err="1"/>
              <a:t>mensetting</a:t>
            </a:r>
            <a:r>
              <a:rPr lang="en-ID" dirty="0"/>
              <a:t> agar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kesuksesan</a:t>
            </a:r>
            <a:r>
              <a:rPr lang="en-ID" dirty="0"/>
              <a:t> </a:t>
            </a:r>
            <a:r>
              <a:rPr lang="en-ID" dirty="0" err="1"/>
              <a:t>belajar</a:t>
            </a:r>
            <a:endParaRPr lang="en-ID" dirty="0">
              <a:effectLst/>
            </a:endParaRPr>
          </a:p>
          <a:p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agar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efisien</a:t>
            </a:r>
            <a:endParaRPr lang="en-ID" dirty="0">
              <a:effectLst/>
            </a:endParaRPr>
          </a:p>
          <a:p>
            <a:r>
              <a:rPr lang="en-ID" dirty="0" err="1"/>
              <a:t>Mengcover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area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/</a:t>
            </a:r>
            <a:r>
              <a:rPr lang="en-ID" dirty="0" err="1"/>
              <a:t>kurikulum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grup</a:t>
            </a:r>
            <a:endParaRPr lang="en-ID" dirty="0">
              <a:effectLst/>
            </a:endParaRPr>
          </a:p>
          <a:p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perspektif</a:t>
            </a:r>
            <a:r>
              <a:rPr lang="en-ID" dirty="0"/>
              <a:t>, </a:t>
            </a:r>
            <a:r>
              <a:rPr lang="en-ID" dirty="0" err="1"/>
              <a:t>konstruktif</a:t>
            </a:r>
            <a:r>
              <a:rPr lang="en-ID" dirty="0"/>
              <a:t>, </a:t>
            </a:r>
            <a:r>
              <a:rPr lang="en-ID" dirty="0" err="1"/>
              <a:t>pertanyaan</a:t>
            </a:r>
            <a:r>
              <a:rPr lang="en-ID" dirty="0"/>
              <a:t>,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performa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solusi</a:t>
            </a:r>
            <a:r>
              <a:rPr lang="en-ID" dirty="0"/>
              <a:t> yang </a:t>
            </a:r>
            <a:r>
              <a:rPr lang="en-ID" dirty="0" err="1"/>
              <a:t>baik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66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19CF-36A0-2841-B231-CA904861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Berhasil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37D63-C24D-A742-90BC-840246698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Atur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berkomunikasi</a:t>
            </a:r>
            <a:endParaRPr lang="en-ID" dirty="0"/>
          </a:p>
          <a:p>
            <a:r>
              <a:rPr lang="en-ID" dirty="0" err="1"/>
              <a:t>Atur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bekerjasama</a:t>
            </a:r>
            <a:r>
              <a:rPr lang="en-ID" dirty="0"/>
              <a:t> </a:t>
            </a:r>
          </a:p>
          <a:p>
            <a:r>
              <a:rPr lang="en-ID" dirty="0" err="1"/>
              <a:t>Latih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mendengar</a:t>
            </a:r>
            <a:endParaRPr lang="en-ID" dirty="0"/>
          </a:p>
          <a:p>
            <a:r>
              <a:rPr lang="en-ID" dirty="0" err="1"/>
              <a:t>Kelola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endParaRPr lang="en-ID" dirty="0"/>
          </a:p>
          <a:p>
            <a:r>
              <a:rPr lang="en-ID" dirty="0" err="1"/>
              <a:t>Arahan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membawa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keberhasilan</a:t>
            </a:r>
            <a:r>
              <a:rPr lang="en-ID" dirty="0"/>
              <a:t> </a:t>
            </a:r>
            <a:r>
              <a:rPr lang="en-ID" dirty="0" err="1"/>
              <a:t>kerja</a:t>
            </a:r>
            <a:endParaRPr lang="en-ID" dirty="0"/>
          </a:p>
          <a:p>
            <a:r>
              <a:rPr lang="en-ID" dirty="0" err="1">
                <a:effectLst/>
              </a:rPr>
              <a:t>Atur</a:t>
            </a:r>
            <a:r>
              <a:rPr lang="en-ID" dirty="0">
                <a:effectLst/>
              </a:rPr>
              <a:t>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grup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1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1C27-AA33-C146-8000-0AEB3DB4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DA9B7-EB72-1A42-B2F5-6702678AB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Writer</a:t>
            </a:r>
          </a:p>
          <a:p>
            <a:r>
              <a:rPr lang="en-ID" dirty="0"/>
              <a:t>Encourager </a:t>
            </a:r>
          </a:p>
          <a:p>
            <a:r>
              <a:rPr lang="en-ID" dirty="0"/>
              <a:t>Reader</a:t>
            </a:r>
          </a:p>
          <a:p>
            <a:r>
              <a:rPr lang="en-ID" dirty="0"/>
              <a:t>Presenter </a:t>
            </a:r>
          </a:p>
          <a:p>
            <a:r>
              <a:rPr lang="en-ID" dirty="0"/>
              <a:t>Artist/</a:t>
            </a:r>
            <a:r>
              <a:rPr lang="en-ID" dirty="0" err="1"/>
              <a:t>Pemeraga</a:t>
            </a:r>
            <a:endParaRPr lang="en-ID" dirty="0"/>
          </a:p>
          <a:p>
            <a:r>
              <a:rPr lang="en-ID" dirty="0"/>
              <a:t>Time Checker 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49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C723E-1DB4-F84D-9BD6-37FDBE26F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97697-A239-2B42-83E9-54472DDAC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communication skills </a:t>
            </a:r>
            <a:endParaRPr lang="en-ID" dirty="0">
              <a:effectLst/>
            </a:endParaRPr>
          </a:p>
          <a:p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mengenali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peer/</a:t>
            </a:r>
            <a:r>
              <a:rPr lang="en-ID" dirty="0" err="1"/>
              <a:t>temannya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grup</a:t>
            </a:r>
            <a:endParaRPr lang="en-ID" dirty="0">
              <a:effectLst/>
            </a:endParaRPr>
          </a:p>
          <a:p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mitra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yang lain</a:t>
            </a:r>
            <a:endParaRPr lang="en-ID" dirty="0">
              <a:effectLst/>
            </a:endParaRPr>
          </a:p>
          <a:p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mengajar</a:t>
            </a:r>
            <a:r>
              <a:rPr lang="en-ID" dirty="0"/>
              <a:t> yang lain</a:t>
            </a:r>
            <a:endParaRPr lang="en-ID" dirty="0">
              <a:effectLst/>
            </a:endParaRPr>
          </a:p>
          <a:p>
            <a:r>
              <a:rPr lang="en-ID" dirty="0" err="1"/>
              <a:t>Meningkatkan</a:t>
            </a:r>
            <a:r>
              <a:rPr lang="en-ID" dirty="0"/>
              <a:t> social skills and interactions </a:t>
            </a:r>
            <a:endParaRPr lang="en-ID" dirty="0">
              <a:effectLst/>
            </a:endParaRPr>
          </a:p>
          <a:p>
            <a:r>
              <a:rPr lang="en-ID" dirty="0" err="1"/>
              <a:t>Menstimulasi</a:t>
            </a:r>
            <a:r>
              <a:rPr lang="en-ID" dirty="0"/>
              <a:t> higher order of thinking 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6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E5764-2829-134A-AD9F-707EC59C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F0F55-14CA-C149-A9B3-87D959649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biologi</a:t>
            </a:r>
            <a:endParaRPr lang="en-US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biologi</a:t>
            </a:r>
            <a:endParaRPr lang="en-US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literature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26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8E320-854A-E647-8D14-B3B417A8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1"/>
            <a:ext cx="10515600" cy="1385888"/>
          </a:xfrm>
        </p:spPr>
        <p:txBody>
          <a:bodyPr/>
          <a:lstStyle/>
          <a:p>
            <a:r>
              <a:rPr lang="en-US" dirty="0"/>
              <a:t>Hal </a:t>
            </a:r>
            <a:r>
              <a:rPr lang="en-US" dirty="0" err="1"/>
              <a:t>negatif</a:t>
            </a:r>
            <a:r>
              <a:rPr lang="en-US" dirty="0"/>
              <a:t> 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51960-0939-5943-87F8-7D8E11721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8705"/>
            <a:ext cx="10515600" cy="3308257"/>
          </a:xfrm>
        </p:spPr>
        <p:txBody>
          <a:bodyPr/>
          <a:lstStyle/>
          <a:p>
            <a:r>
              <a:rPr lang="en-ID" dirty="0" err="1"/>
              <a:t>Mengelompok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endParaRPr lang="en-ID" dirty="0"/>
          </a:p>
          <a:p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Dominan</a:t>
            </a:r>
            <a:r>
              <a:rPr lang="en-ID" dirty="0"/>
              <a:t> vs. </a:t>
            </a:r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Pasif</a:t>
            </a:r>
            <a:endParaRPr lang="en-ID" dirty="0"/>
          </a:p>
          <a:p>
            <a:r>
              <a:rPr lang="en-ID" dirty="0" err="1"/>
              <a:t>Takut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dikritik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87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8DAB-C758-3941-8EBF-EDC0E76A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48C51-D0CC-FE42-ABA4-D68D0A349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Berhitung</a:t>
            </a:r>
            <a:endParaRPr lang="en-US" dirty="0"/>
          </a:p>
          <a:p>
            <a:r>
              <a:rPr lang="en-US" dirty="0" err="1"/>
              <a:t>Warna</a:t>
            </a:r>
            <a:endParaRPr lang="en-US" dirty="0"/>
          </a:p>
          <a:p>
            <a:r>
              <a:rPr lang="en-US" dirty="0" err="1"/>
              <a:t>Sinonim</a:t>
            </a:r>
            <a:endParaRPr lang="en-US" dirty="0"/>
          </a:p>
          <a:p>
            <a:r>
              <a:rPr lang="en-US" dirty="0" err="1"/>
              <a:t>Minat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  <a:p>
            <a:r>
              <a:rPr lang="en-US" dirty="0" err="1"/>
              <a:t>Dll</a:t>
            </a:r>
            <a:endParaRPr lang="en-US" dirty="0"/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2287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0B10-CE18-F246-9534-876B209A0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pengelompokkan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96840-B52D-4745-B46D-FC816DDA1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Merencanakan</a:t>
            </a:r>
            <a:r>
              <a:rPr lang="en-ID" dirty="0"/>
              <a:t> </a:t>
            </a:r>
            <a:r>
              <a:rPr lang="en-ID" dirty="0" err="1"/>
              <a:t>pengelompokkan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detil</a:t>
            </a:r>
            <a:endParaRPr lang="en-ID" dirty="0">
              <a:effectLst/>
            </a:endParaRPr>
          </a:p>
          <a:p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 </a:t>
            </a:r>
            <a:r>
              <a:rPr lang="en-ID" dirty="0" err="1"/>
              <a:t>mengganti</a:t>
            </a:r>
            <a:r>
              <a:rPr lang="en-ID" dirty="0"/>
              <a:t> </a:t>
            </a:r>
            <a:r>
              <a:rPr lang="en-ID" dirty="0" err="1"/>
              <a:t>pengelompokkan</a:t>
            </a:r>
            <a:endParaRPr lang="en-ID" dirty="0"/>
          </a:p>
          <a:p>
            <a:r>
              <a:rPr lang="en-ID" dirty="0" err="1"/>
              <a:t>Secara</a:t>
            </a:r>
            <a:r>
              <a:rPr lang="en-ID" dirty="0"/>
              <a:t> regular </a:t>
            </a:r>
            <a:r>
              <a:rPr lang="en-ID" dirty="0" err="1"/>
              <a:t>mengecek</a:t>
            </a:r>
            <a:r>
              <a:rPr lang="en-ID" dirty="0"/>
              <a:t> </a:t>
            </a:r>
            <a:r>
              <a:rPr lang="en-ID" dirty="0" err="1"/>
              <a:t>potensi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</a:p>
          <a:p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(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di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)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31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4B2E-D9D9-3646-9F22-84625D75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/</a:t>
            </a:r>
            <a:r>
              <a:rPr lang="en-US" dirty="0" err="1"/>
              <a:t>Pasangan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D02E5-F2C3-F04C-8F33-EE86C7A44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1. Friendship (</a:t>
            </a:r>
            <a:r>
              <a:rPr lang="en-ID" dirty="0" err="1"/>
              <a:t>Pertemanan</a:t>
            </a:r>
            <a:r>
              <a:rPr lang="en-ID" dirty="0"/>
              <a:t>): </a:t>
            </a:r>
            <a:r>
              <a:rPr lang="en-ID" dirty="0" err="1"/>
              <a:t>salah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pengelompokan</a:t>
            </a:r>
            <a:r>
              <a:rPr lang="en-ID" dirty="0"/>
              <a:t>/</a:t>
            </a:r>
            <a:r>
              <a:rPr lang="en-ID" dirty="0" err="1"/>
              <a:t>pemsangan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.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dipastikan</a:t>
            </a:r>
            <a:r>
              <a:rPr lang="en-ID" dirty="0"/>
              <a:t> </a:t>
            </a:r>
            <a:r>
              <a:rPr lang="en-ID" dirty="0" err="1"/>
              <a:t>bhw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dikelompokkan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teman</a:t>
            </a:r>
            <a:r>
              <a:rPr lang="en-ID" dirty="0"/>
              <a:t> yang </a:t>
            </a:r>
            <a:r>
              <a:rPr lang="en-ID" dirty="0" err="1"/>
              <a:t>dikenalnya</a:t>
            </a:r>
            <a:r>
              <a:rPr lang="en-ID" dirty="0"/>
              <a:t>,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memasangkannya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teman</a:t>
            </a:r>
            <a:r>
              <a:rPr lang="en-ID" dirty="0"/>
              <a:t> yang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bekerjasama</a:t>
            </a:r>
            <a:r>
              <a:rPr lang="en-ID" dirty="0"/>
              <a:t> </a:t>
            </a:r>
            <a:r>
              <a:rPr lang="en-ID" dirty="0" err="1"/>
              <a:t>dengannya</a:t>
            </a:r>
            <a:r>
              <a:rPr lang="en-ID" dirty="0"/>
              <a:t>/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beresiko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88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54896-6381-164E-9164-5BA1D9D5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0C0F77-2DCA-DB42-A948-FD30F2714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459" t="19440" r="7374" b="4333"/>
          <a:stretch/>
        </p:blipFill>
        <p:spPr>
          <a:xfrm>
            <a:off x="1172828" y="365124"/>
            <a:ext cx="10668684" cy="5497793"/>
          </a:xfrm>
        </p:spPr>
      </p:pic>
    </p:spTree>
    <p:extLst>
      <p:ext uri="{BB962C8B-B14F-4D97-AF65-F5344CB8AC3E}">
        <p14:creationId xmlns:p14="http://schemas.microsoft.com/office/powerpoint/2010/main" val="4262758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7D5D-2CED-8640-9CE8-A52BABB08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4DEBE-5362-1249-99FF-3A3B91F84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2. Streaming: </a:t>
            </a:r>
            <a:r>
              <a:rPr lang="en-ID" dirty="0" err="1"/>
              <a:t>Siswa-siswa</a:t>
            </a:r>
            <a:r>
              <a:rPr lang="en-ID" dirty="0"/>
              <a:t> </a:t>
            </a:r>
            <a:r>
              <a:rPr lang="en-ID" dirty="0" err="1"/>
              <a:t>dikelompokkan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kemampuannya</a:t>
            </a:r>
            <a:r>
              <a:rPr lang="en-ID" dirty="0"/>
              <a:t>.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gabungan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berkemampuan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lemah</a:t>
            </a:r>
            <a:r>
              <a:rPr lang="en-ID" dirty="0"/>
              <a:t>. </a:t>
            </a:r>
            <a:endParaRPr lang="en-ID" dirty="0">
              <a:effectLst/>
            </a:endParaRPr>
          </a:p>
          <a:p>
            <a:r>
              <a:rPr lang="en-ID" dirty="0"/>
              <a:t>Guru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memutuskan</a:t>
            </a:r>
            <a:r>
              <a:rPr lang="en-ID" dirty="0"/>
              <a:t> </a:t>
            </a:r>
            <a:r>
              <a:rPr lang="en-ID" dirty="0" err="1"/>
              <a:t>streamingnya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siswa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43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1BA6-F866-C84C-BDBB-F2FE751B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2FA21-A0CA-DC42-9D05-B01CBDB8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3. Chance.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dikelompokkan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pertemanan</a:t>
            </a:r>
            <a:r>
              <a:rPr lang="en-ID" dirty="0"/>
              <a:t>, </a:t>
            </a:r>
            <a:r>
              <a:rPr lang="en-ID" dirty="0" err="1"/>
              <a:t>kemampuan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level </a:t>
            </a:r>
            <a:r>
              <a:rPr lang="en-ID" dirty="0" err="1"/>
              <a:t>partisipasinya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 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0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4613-EA34-D942-BEBC-4321162C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AF565-BF56-414F-A986-58631809E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4. Changing Groups. </a:t>
            </a:r>
            <a:r>
              <a:rPr lang="en-ID" dirty="0" err="1"/>
              <a:t>Pengelompokkan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diubah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proses </a:t>
            </a:r>
            <a:r>
              <a:rPr lang="en-ID" dirty="0" err="1"/>
              <a:t>pembelajaran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dikelompokan</a:t>
            </a:r>
            <a:r>
              <a:rPr lang="en-ID" dirty="0"/>
              <a:t> </a:t>
            </a:r>
            <a:r>
              <a:rPr lang="en-ID" dirty="0" err="1"/>
              <a:t>berpasangan</a:t>
            </a:r>
            <a:r>
              <a:rPr lang="en-ID" dirty="0"/>
              <a:t>,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dikembangkan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4,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8, </a:t>
            </a:r>
            <a:r>
              <a:rPr lang="en-ID" dirty="0" err="1"/>
              <a:t>bahkan</a:t>
            </a:r>
            <a:r>
              <a:rPr lang="en-ID" dirty="0"/>
              <a:t> 16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67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D34E-61A6-504B-9760-EE9FDA4F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kerja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6BE40-C37C-8848-A5A1-DE35BD24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endParaRPr lang="en-US" dirty="0"/>
          </a:p>
          <a:p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, guru </a:t>
            </a:r>
            <a:r>
              <a:rPr lang="en-ID" dirty="0" err="1"/>
              <a:t>sebaiknya</a:t>
            </a:r>
            <a:r>
              <a:rPr lang="en-ID" dirty="0"/>
              <a:t> </a:t>
            </a:r>
            <a:r>
              <a:rPr lang="en-ID" dirty="0" err="1"/>
              <a:t>berdiri</a:t>
            </a:r>
            <a:r>
              <a:rPr lang="en-ID" dirty="0"/>
              <a:t> di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di </a:t>
            </a:r>
            <a:r>
              <a:rPr lang="en-ID" dirty="0" err="1"/>
              <a:t>samping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mengawasi</a:t>
            </a:r>
            <a:r>
              <a:rPr lang="en-ID" dirty="0"/>
              <a:t> proses </a:t>
            </a:r>
            <a:r>
              <a:rPr lang="en-ID" dirty="0" err="1"/>
              <a:t>belajar</a:t>
            </a:r>
            <a:r>
              <a:rPr lang="en-ID" dirty="0"/>
              <a:t>,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, </a:t>
            </a:r>
            <a:r>
              <a:rPr lang="en-ID" dirty="0" err="1"/>
              <a:t>mencatat</a:t>
            </a:r>
            <a:r>
              <a:rPr lang="en-ID" dirty="0"/>
              <a:t> </a:t>
            </a:r>
            <a:r>
              <a:rPr lang="en-ID" dirty="0" err="1"/>
              <a:t>siapa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kesulitan</a:t>
            </a:r>
            <a:r>
              <a:rPr lang="en-ID" dirty="0"/>
              <a:t>, </a:t>
            </a:r>
            <a:r>
              <a:rPr lang="en-ID" dirty="0" err="1"/>
              <a:t>stagnan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terlibat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aktif</a:t>
            </a:r>
            <a:endParaRPr lang="en-ID" dirty="0"/>
          </a:p>
          <a:p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siswa-siswa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pasangan</a:t>
            </a:r>
            <a:r>
              <a:rPr lang="en-ID" dirty="0"/>
              <a:t>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guru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merencanakan</a:t>
            </a:r>
            <a:r>
              <a:rPr lang="en-ID" dirty="0"/>
              <a:t> feedback. Guru juga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utk</a:t>
            </a:r>
            <a:r>
              <a:rPr lang="en-ID" dirty="0"/>
              <a:t> </a:t>
            </a:r>
            <a:r>
              <a:rPr lang="en-ID" dirty="0" err="1"/>
              <a:t>mendiskusikan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berkelompok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guru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tes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/</a:t>
            </a:r>
            <a:r>
              <a:rPr lang="en-ID" dirty="0" err="1"/>
              <a:t>asesmen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mengoreksi</a:t>
            </a:r>
            <a:r>
              <a:rPr lang="en-ID" dirty="0"/>
              <a:t>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siswa</a:t>
            </a:r>
            <a:endParaRPr lang="en-ID" dirty="0">
              <a:effectLst/>
            </a:endParaRPr>
          </a:p>
          <a:p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639FC-F228-B443-9B86-0591B1BD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36EF8-11F4-8540-BB3A-A9600C53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Jika</a:t>
            </a:r>
            <a:r>
              <a:rPr lang="en-ID" dirty="0"/>
              <a:t> guru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menyelesaikan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kelompoknya</a:t>
            </a:r>
            <a:r>
              <a:rPr lang="en-ID" dirty="0"/>
              <a:t> </a:t>
            </a:r>
            <a:r>
              <a:rPr lang="en-ID" dirty="0" err="1"/>
              <a:t>maka</a:t>
            </a:r>
            <a:endParaRPr lang="en-ID" dirty="0">
              <a:effectLst/>
            </a:endParaRPr>
          </a:p>
          <a:p>
            <a:r>
              <a:rPr lang="en-ID" dirty="0"/>
              <a:t>Guru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menstop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</a:t>
            </a:r>
            <a:r>
              <a:rPr lang="en-ID" dirty="0" err="1"/>
              <a:t>supaya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kebosanan</a:t>
            </a:r>
            <a:endParaRPr lang="en-ID" dirty="0">
              <a:effectLst/>
            </a:endParaRPr>
          </a:p>
          <a:p>
            <a:r>
              <a:rPr lang="en-ID" dirty="0" err="1"/>
              <a:t>Berikan</a:t>
            </a:r>
            <a:r>
              <a:rPr lang="en-ID" dirty="0"/>
              <a:t> </a:t>
            </a:r>
            <a:r>
              <a:rPr lang="en-ID" dirty="0" err="1"/>
              <a:t>penugasan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selesai</a:t>
            </a:r>
            <a:r>
              <a:rPr lang="en-ID" dirty="0"/>
              <a:t> agar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bosan</a:t>
            </a:r>
            <a:r>
              <a:rPr lang="en-ID" dirty="0"/>
              <a:t> </a:t>
            </a:r>
            <a:r>
              <a:rPr lang="en-ID" dirty="0" err="1"/>
              <a:t>menunggu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lainnya</a:t>
            </a:r>
            <a:endParaRPr lang="en-ID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0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43A2-5449-CD4D-9461-A8E121268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Stimulasi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54543-F86C-8E42-9242-D80B4A21A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Skill,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dilatihkan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9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E885-1A86-4748-8126-F45B8BEA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1DF32-4474-9A42-BA4E-0D510EC67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guru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mendatangkan</a:t>
            </a:r>
            <a:r>
              <a:rPr lang="en-US" dirty="0"/>
              <a:t> orang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28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5C05B-DCD1-6B42-9B93-A5B9411C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5A4FD-70FF-6749-934B-A855ED4BF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di </a:t>
            </a:r>
            <a:r>
              <a:rPr lang="en-US" dirty="0" err="1"/>
              <a:t>jurnal</a:t>
            </a:r>
            <a:r>
              <a:rPr lang="en-US" dirty="0"/>
              <a:t>/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</a:p>
          <a:p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44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60A1C-64A5-914E-BEB1-98D175DA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/>
              <a:t> 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5C216-F5AE-554B-BE69-D7F0FD0C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imajiner</a:t>
            </a:r>
            <a:r>
              <a:rPr lang="en-US" dirty="0"/>
              <a:t> </a:t>
            </a:r>
            <a:r>
              <a:rPr lang="en-US" dirty="0" err="1"/>
              <a:t>siswa-siswa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(</a:t>
            </a:r>
            <a:r>
              <a:rPr lang="en-US" dirty="0" err="1"/>
              <a:t>ada</a:t>
            </a:r>
            <a:r>
              <a:rPr lang="en-US" dirty="0"/>
              <a:t> 25 </a:t>
            </a:r>
            <a:r>
              <a:rPr lang="en-US" dirty="0" err="1"/>
              <a:t>siswa</a:t>
            </a:r>
            <a:r>
              <a:rPr lang="en-US" dirty="0"/>
              <a:t>)</a:t>
            </a:r>
          </a:p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endParaRPr lang="en-US" dirty="0"/>
          </a:p>
          <a:p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tema</a:t>
            </a:r>
            <a:r>
              <a:rPr lang="en-US" dirty="0"/>
              <a:t>/</a:t>
            </a:r>
            <a:r>
              <a:rPr lang="en-US" dirty="0" err="1"/>
              <a:t>topik</a:t>
            </a:r>
            <a:r>
              <a:rPr lang="en-US" dirty="0"/>
              <a:t>)</a:t>
            </a:r>
          </a:p>
          <a:p>
            <a:r>
              <a:rPr lang="en-US" dirty="0" err="1"/>
              <a:t>Kembangkan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berkelompok</a:t>
            </a:r>
            <a:endParaRPr lang="en-US" dirty="0"/>
          </a:p>
          <a:p>
            <a:r>
              <a:rPr lang="en-US" dirty="0" err="1"/>
              <a:t>Kembangkan</a:t>
            </a:r>
            <a:r>
              <a:rPr lang="en-US" dirty="0"/>
              <a:t> </a:t>
            </a:r>
            <a:r>
              <a:rPr lang="en-US" dirty="0" err="1"/>
              <a:t>penilain</a:t>
            </a:r>
            <a:r>
              <a:rPr lang="en-US" dirty="0"/>
              <a:t> </a:t>
            </a:r>
            <a:r>
              <a:rPr lang="en-US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0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589D-8E6E-9742-A6CD-0C105595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80BB87-1BAF-D548-9BE9-D130FFF63B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2094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49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4D7B6-9F67-9E4C-9CD9-6628490E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179490-0FF8-6D40-A786-E3C7FE2546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6535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025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C95D-2AD2-A042-8D45-2FCA4C84F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Karakter</a:t>
            </a:r>
            <a:r>
              <a:rPr lang="en-US" dirty="0"/>
              <a:t>, skill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76F96-EF3F-D644-AD7A-CA4926E84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2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B63-DB05-BE4C-860E-A0C61439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9E5135-2D0D-C041-9ACD-3A3CE7A99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3220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263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7C7F-280C-454A-9B8E-9618404C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di </a:t>
            </a:r>
            <a:r>
              <a:rPr lang="en-US" dirty="0" err="1"/>
              <a:t>Kelas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9A271-629E-604F-B5A9-3146E0B4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minatnya</a:t>
            </a:r>
            <a:endParaRPr lang="en-US" dirty="0"/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mengakomodir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mengeksplor</a:t>
            </a:r>
            <a:r>
              <a:rPr lang="en-US" dirty="0"/>
              <a:t> proses </a:t>
            </a:r>
            <a:r>
              <a:rPr lang="en-US" dirty="0" err="1"/>
              <a:t>berpikirnya</a:t>
            </a:r>
            <a:endParaRPr lang="en-US" dirty="0"/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skill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sikapnya</a:t>
            </a:r>
            <a:endParaRPr lang="en-US" dirty="0"/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communication skills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4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15D1-5803-E44E-A7C6-8573DDEB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F0564-CA69-DA41-B1EF-614988E27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:</a:t>
            </a:r>
          </a:p>
          <a:p>
            <a:r>
              <a:rPr lang="en-US" dirty="0"/>
              <a:t>Gaya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  <a:p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r>
              <a:rPr lang="en-US" dirty="0" err="1"/>
              <a:t>Tema</a:t>
            </a:r>
            <a:r>
              <a:rPr lang="en-US" dirty="0"/>
              <a:t>/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US" dirty="0"/>
          </a:p>
          <a:p>
            <a:r>
              <a:rPr lang="en-US" dirty="0"/>
              <a:t>Media yang </a:t>
            </a:r>
            <a:r>
              <a:rPr lang="en-US" dirty="0" err="1"/>
              <a:t>tersedia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0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948</Words>
  <Application>Microsoft Macintosh PowerPoint</Application>
  <PresentationFormat>Widescreen</PresentationFormat>
  <Paragraphs>146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Mengelola aktivitas siswa dan strategi pengelompokan dalam kelas</vt:lpstr>
      <vt:lpstr>Tujuan Perkuliahan</vt:lpstr>
      <vt:lpstr>Pertanyaan Stimulasi</vt:lpstr>
      <vt:lpstr>Harus seperti apa aktivitas siswa di kelas?</vt:lpstr>
      <vt:lpstr>Prinsip Aktivitas Siswa</vt:lpstr>
      <vt:lpstr>Sikap, Karakter, skill apa yg akan dilatih?</vt:lpstr>
      <vt:lpstr>Jenis dan Bentuk Aktivitas Siswa</vt:lpstr>
      <vt:lpstr>Prinsip Pengelolaan Aktivitas Siswa di Kelas</vt:lpstr>
      <vt:lpstr>Variasi aktivitas siswa</vt:lpstr>
      <vt:lpstr>Aktivitas Mandiri dan Berkelompok</vt:lpstr>
      <vt:lpstr>Aktivitas Mandiri</vt:lpstr>
      <vt:lpstr>Aktivitas Berkelompok</vt:lpstr>
      <vt:lpstr>Aktivitas Berkelompok</vt:lpstr>
      <vt:lpstr>Pendekatan bekerja kelompok</vt:lpstr>
      <vt:lpstr>Bentuk-bentuk kerja kelompok</vt:lpstr>
      <vt:lpstr>Tujuan Pengelompokkan</vt:lpstr>
      <vt:lpstr>Supaya Kerja Kelompok Berhasil</vt:lpstr>
      <vt:lpstr>Penugasan dalam kelompok</vt:lpstr>
      <vt:lpstr>Hal positif tentang Pengelompokan</vt:lpstr>
      <vt:lpstr>Hal negatif  yg mungkin muncul dalam pengelompokan</vt:lpstr>
      <vt:lpstr>Cara membentuk kelompok</vt:lpstr>
      <vt:lpstr>Peran Guru dalam pengelompokkan</vt:lpstr>
      <vt:lpstr>Membentuk Kelompok/Pasangan</vt:lpstr>
      <vt:lpstr>PowerPoint Presentation</vt:lpstr>
      <vt:lpstr>PowerPoint Presentation</vt:lpstr>
      <vt:lpstr>PowerPoint Presentation</vt:lpstr>
      <vt:lpstr>PowerPoint Presentation</vt:lpstr>
      <vt:lpstr>Keberhasilan kelompok kerja </vt:lpstr>
      <vt:lpstr>PowerPoint Presentation</vt:lpstr>
      <vt:lpstr>PowerPoint Presentation</vt:lpstr>
      <vt:lpstr>Tugas I</vt:lpstr>
      <vt:lpstr>Tugas 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aktivitas siswa dan strategi pengelompokan dalam kelas</dc:title>
  <dc:creator>" "</dc:creator>
  <cp:lastModifiedBy>ramli murni</cp:lastModifiedBy>
  <cp:revision>13</cp:revision>
  <dcterms:created xsi:type="dcterms:W3CDTF">2018-04-09T12:19:15Z</dcterms:created>
  <dcterms:modified xsi:type="dcterms:W3CDTF">2019-04-25T01:05:14Z</dcterms:modified>
</cp:coreProperties>
</file>