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4" r:id="rId4"/>
    <p:sldId id="315" r:id="rId5"/>
    <p:sldId id="312" r:id="rId6"/>
    <p:sldId id="313" r:id="rId7"/>
    <p:sldId id="311" r:id="rId8"/>
    <p:sldId id="268" r:id="rId9"/>
    <p:sldId id="282" r:id="rId10"/>
    <p:sldId id="283" r:id="rId11"/>
    <p:sldId id="284" r:id="rId12"/>
    <p:sldId id="285" r:id="rId13"/>
    <p:sldId id="28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0" r:id="rId28"/>
    <p:sldId id="261" r:id="rId29"/>
    <p:sldId id="262" r:id="rId30"/>
    <p:sldId id="263" r:id="rId31"/>
    <p:sldId id="264" r:id="rId32"/>
    <p:sldId id="287" r:id="rId33"/>
    <p:sldId id="288" r:id="rId34"/>
    <p:sldId id="289" r:id="rId35"/>
    <p:sldId id="290" r:id="rId36"/>
    <p:sldId id="291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10" r:id="rId53"/>
    <p:sldId id="265" r:id="rId54"/>
    <p:sldId id="266" r:id="rId55"/>
    <p:sldId id="267" r:id="rId56"/>
    <p:sldId id="292" r:id="rId57"/>
    <p:sldId id="29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6"/>
    <p:restoredTop sz="92897"/>
  </p:normalViewPr>
  <p:slideViewPr>
    <p:cSldViewPr snapToGrid="0" snapToObjects="1">
      <p:cViewPr varScale="1">
        <p:scale>
          <a:sx n="80" d="100"/>
          <a:sy n="80" d="100"/>
        </p:scale>
        <p:origin x="1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C87D6-F849-DF4A-A6D1-85F0DAA99836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C9701F-6D93-EE4F-8847-97E1261813DD}">
      <dgm:prSet phldrT="[Text]" phldr="1" custT="1"/>
      <dgm:spPr/>
      <dgm:t>
        <a:bodyPr/>
        <a:lstStyle/>
        <a:p>
          <a:endParaRPr lang="en-US" sz="1600"/>
        </a:p>
      </dgm:t>
    </dgm:pt>
    <dgm:pt modelId="{BD8D8989-505D-A348-9F4E-ABB4CAACBA17}" type="parTrans" cxnId="{56B2DF7D-7DB0-874B-8D28-B9ADD1425EE5}">
      <dgm:prSet/>
      <dgm:spPr/>
      <dgm:t>
        <a:bodyPr/>
        <a:lstStyle/>
        <a:p>
          <a:endParaRPr lang="en-US" sz="1600"/>
        </a:p>
      </dgm:t>
    </dgm:pt>
    <dgm:pt modelId="{E0CF23AB-4E07-A64B-8A94-5A32C67FA40A}" type="sibTrans" cxnId="{56B2DF7D-7DB0-874B-8D28-B9ADD1425EE5}">
      <dgm:prSet/>
      <dgm:spPr/>
      <dgm:t>
        <a:bodyPr/>
        <a:lstStyle/>
        <a:p>
          <a:endParaRPr lang="en-US" sz="1600"/>
        </a:p>
      </dgm:t>
    </dgm:pt>
    <dgm:pt modelId="{50236C91-000E-F547-A798-1CB290C75915}">
      <dgm:prSet phldrT="[Text]" custT="1"/>
      <dgm:spPr/>
      <dgm:t>
        <a:bodyPr/>
        <a:lstStyle/>
        <a:p>
          <a:r>
            <a:rPr lang="en-US" sz="1600" dirty="0" err="1"/>
            <a:t>Tempat</a:t>
          </a:r>
          <a:r>
            <a:rPr lang="en-US" sz="1600" dirty="0"/>
            <a:t> Duduk</a:t>
          </a:r>
        </a:p>
      </dgm:t>
    </dgm:pt>
    <dgm:pt modelId="{5F548279-5AC9-0F43-A939-444F2A1508E1}" type="parTrans" cxnId="{58C28522-2064-3E4B-82AB-E8D031B5A266}">
      <dgm:prSet custT="1"/>
      <dgm:spPr/>
      <dgm:t>
        <a:bodyPr/>
        <a:lstStyle/>
        <a:p>
          <a:endParaRPr lang="en-US" sz="1600"/>
        </a:p>
      </dgm:t>
    </dgm:pt>
    <dgm:pt modelId="{377E595E-0509-BF4B-BEA0-54F4DD689211}" type="sibTrans" cxnId="{58C28522-2064-3E4B-82AB-E8D031B5A266}">
      <dgm:prSet/>
      <dgm:spPr/>
      <dgm:t>
        <a:bodyPr/>
        <a:lstStyle/>
        <a:p>
          <a:endParaRPr lang="en-US" sz="1600"/>
        </a:p>
      </dgm:t>
    </dgm:pt>
    <dgm:pt modelId="{F902E184-53FB-2F43-ADBB-C7A798401FEE}">
      <dgm:prSet phldrT="[Text]" custT="1"/>
      <dgm:spPr/>
      <dgm:t>
        <a:bodyPr/>
        <a:lstStyle/>
        <a:p>
          <a:r>
            <a:rPr lang="en-US" sz="1600" dirty="0" err="1"/>
            <a:t>Papan</a:t>
          </a:r>
          <a:r>
            <a:rPr lang="en-US" sz="1600" dirty="0"/>
            <a:t> </a:t>
          </a:r>
          <a:r>
            <a:rPr lang="en-US" sz="1600" dirty="0" err="1"/>
            <a:t>tulis</a:t>
          </a:r>
          <a:endParaRPr lang="en-US" sz="1600" dirty="0"/>
        </a:p>
      </dgm:t>
    </dgm:pt>
    <dgm:pt modelId="{D94C89D6-BA33-DA40-A080-36D91F080912}" type="parTrans" cxnId="{CFF19B00-9B74-4248-B6F0-FB9BE8A611C8}">
      <dgm:prSet custT="1"/>
      <dgm:spPr/>
      <dgm:t>
        <a:bodyPr/>
        <a:lstStyle/>
        <a:p>
          <a:endParaRPr lang="en-US" sz="1600"/>
        </a:p>
      </dgm:t>
    </dgm:pt>
    <dgm:pt modelId="{9F757449-687B-7948-B83B-D5CB79B1557D}" type="sibTrans" cxnId="{CFF19B00-9B74-4248-B6F0-FB9BE8A611C8}">
      <dgm:prSet/>
      <dgm:spPr/>
      <dgm:t>
        <a:bodyPr/>
        <a:lstStyle/>
        <a:p>
          <a:endParaRPr lang="en-US" sz="1600"/>
        </a:p>
      </dgm:t>
    </dgm:pt>
    <dgm:pt modelId="{A83323A2-88A5-194D-A0AF-7F131B46D8C5}">
      <dgm:prSet phldrT="[Text]" custT="1"/>
      <dgm:spPr/>
      <dgm:t>
        <a:bodyPr/>
        <a:lstStyle/>
        <a:p>
          <a:r>
            <a:rPr lang="en-US" sz="1600" dirty="0" err="1"/>
            <a:t>Meja</a:t>
          </a:r>
          <a:r>
            <a:rPr lang="en-US" sz="1600" dirty="0"/>
            <a:t> guru</a:t>
          </a:r>
        </a:p>
      </dgm:t>
    </dgm:pt>
    <dgm:pt modelId="{7DEC9402-66E4-FD44-8CC6-A70CE036B90E}" type="parTrans" cxnId="{56971C0F-7FA3-A04C-97DD-6C89F55603DA}">
      <dgm:prSet custT="1"/>
      <dgm:spPr/>
      <dgm:t>
        <a:bodyPr/>
        <a:lstStyle/>
        <a:p>
          <a:endParaRPr lang="en-US" sz="1600"/>
        </a:p>
      </dgm:t>
    </dgm:pt>
    <dgm:pt modelId="{2305C2A4-EDEE-214F-BF34-9258D92355D5}" type="sibTrans" cxnId="{56971C0F-7FA3-A04C-97DD-6C89F55603DA}">
      <dgm:prSet/>
      <dgm:spPr/>
      <dgm:t>
        <a:bodyPr/>
        <a:lstStyle/>
        <a:p>
          <a:endParaRPr lang="en-US" sz="1600"/>
        </a:p>
      </dgm:t>
    </dgm:pt>
    <dgm:pt modelId="{23E6EAF0-5862-1440-AC30-C98CBEE08C5F}">
      <dgm:prSet phldrT="[Text]" custT="1"/>
      <dgm:spPr/>
      <dgm:t>
        <a:bodyPr/>
        <a:lstStyle/>
        <a:p>
          <a:r>
            <a:rPr lang="en-US" sz="1600" dirty="0"/>
            <a:t>LCD</a:t>
          </a:r>
        </a:p>
      </dgm:t>
    </dgm:pt>
    <dgm:pt modelId="{075899BC-FCBD-C04A-9273-F16953F9FE7C}" type="parTrans" cxnId="{25051FB3-6CA8-9E40-A0DB-F404AAD7664C}">
      <dgm:prSet custT="1"/>
      <dgm:spPr/>
      <dgm:t>
        <a:bodyPr/>
        <a:lstStyle/>
        <a:p>
          <a:endParaRPr lang="en-US" sz="1600"/>
        </a:p>
      </dgm:t>
    </dgm:pt>
    <dgm:pt modelId="{270561DF-D756-EA4F-9E88-59B837D83737}" type="sibTrans" cxnId="{25051FB3-6CA8-9E40-A0DB-F404AAD7664C}">
      <dgm:prSet/>
      <dgm:spPr/>
      <dgm:t>
        <a:bodyPr/>
        <a:lstStyle/>
        <a:p>
          <a:endParaRPr lang="en-US" sz="1600"/>
        </a:p>
      </dgm:t>
    </dgm:pt>
    <dgm:pt modelId="{E25C2AE9-5795-FB47-A2ED-63AE36059EF1}">
      <dgm:prSet phldrT="[Text]" custT="1"/>
      <dgm:spPr/>
      <dgm:t>
        <a:bodyPr/>
        <a:lstStyle/>
        <a:p>
          <a:r>
            <a:rPr lang="en-US" sz="1600" dirty="0"/>
            <a:t>Tools </a:t>
          </a:r>
          <a:r>
            <a:rPr lang="en-US" sz="1600" dirty="0" err="1"/>
            <a:t>kecil</a:t>
          </a:r>
          <a:endParaRPr lang="en-US" sz="1600" dirty="0"/>
        </a:p>
      </dgm:t>
    </dgm:pt>
    <dgm:pt modelId="{EB35248A-F9D3-EF48-BB43-3655D17C6B90}" type="parTrans" cxnId="{82AEDF43-8B47-184B-B8A8-DDAF34AFAE90}">
      <dgm:prSet custT="1"/>
      <dgm:spPr/>
      <dgm:t>
        <a:bodyPr/>
        <a:lstStyle/>
        <a:p>
          <a:endParaRPr lang="en-US" sz="1600"/>
        </a:p>
      </dgm:t>
    </dgm:pt>
    <dgm:pt modelId="{01E2793B-460C-674A-BDB6-5373A485D647}" type="sibTrans" cxnId="{82AEDF43-8B47-184B-B8A8-DDAF34AFAE90}">
      <dgm:prSet/>
      <dgm:spPr/>
      <dgm:t>
        <a:bodyPr/>
        <a:lstStyle/>
        <a:p>
          <a:endParaRPr lang="en-US" sz="1600"/>
        </a:p>
      </dgm:t>
    </dgm:pt>
    <dgm:pt modelId="{7C091DD9-A2AD-2A4F-80D1-38CD62483C6F}">
      <dgm:prSet phldrT="[Text]" custT="1"/>
      <dgm:spPr/>
      <dgm:t>
        <a:bodyPr/>
        <a:lstStyle/>
        <a:p>
          <a:r>
            <a:rPr lang="en-US" sz="1600" dirty="0" err="1"/>
            <a:t>Jadwal</a:t>
          </a:r>
          <a:endParaRPr lang="en-US" sz="1600" dirty="0"/>
        </a:p>
      </dgm:t>
    </dgm:pt>
    <dgm:pt modelId="{0EFBF9AA-7D5E-494E-ADE5-A34ED2A043DA}" type="parTrans" cxnId="{5E680167-1029-8546-8CDC-87896EC578A6}">
      <dgm:prSet custT="1"/>
      <dgm:spPr/>
      <dgm:t>
        <a:bodyPr/>
        <a:lstStyle/>
        <a:p>
          <a:endParaRPr lang="en-US" sz="1600"/>
        </a:p>
      </dgm:t>
    </dgm:pt>
    <dgm:pt modelId="{0E623814-4763-8B4B-8ED4-E7C2CAEA8FA1}" type="sibTrans" cxnId="{5E680167-1029-8546-8CDC-87896EC578A6}">
      <dgm:prSet/>
      <dgm:spPr/>
      <dgm:t>
        <a:bodyPr/>
        <a:lstStyle/>
        <a:p>
          <a:endParaRPr lang="en-US" sz="1600"/>
        </a:p>
      </dgm:t>
    </dgm:pt>
    <dgm:pt modelId="{3FB615C8-41A8-214C-9E36-DEF1D71BD75B}">
      <dgm:prSet phldrT="[Text]" custT="1"/>
      <dgm:spPr/>
      <dgm:t>
        <a:bodyPr/>
        <a:lstStyle/>
        <a:p>
          <a:r>
            <a:rPr lang="en-US" sz="1600" dirty="0" err="1"/>
            <a:t>Administrasi</a:t>
          </a:r>
          <a:r>
            <a:rPr lang="en-US" sz="1600" dirty="0"/>
            <a:t> </a:t>
          </a:r>
          <a:r>
            <a:rPr lang="en-US" sz="1600" dirty="0" err="1"/>
            <a:t>kelas</a:t>
          </a:r>
          <a:r>
            <a:rPr lang="en-US" sz="1600" dirty="0"/>
            <a:t>/notice board</a:t>
          </a:r>
        </a:p>
      </dgm:t>
    </dgm:pt>
    <dgm:pt modelId="{05A86114-DEF9-B745-A1F8-6EE9B05F35BD}" type="parTrans" cxnId="{B4F63C69-8BA7-784F-AB48-10F5ACC18744}">
      <dgm:prSet custT="1"/>
      <dgm:spPr/>
      <dgm:t>
        <a:bodyPr/>
        <a:lstStyle/>
        <a:p>
          <a:endParaRPr lang="en-US" sz="1600"/>
        </a:p>
      </dgm:t>
    </dgm:pt>
    <dgm:pt modelId="{966A671F-2EF9-0143-9286-4C8157684116}" type="sibTrans" cxnId="{B4F63C69-8BA7-784F-AB48-10F5ACC18744}">
      <dgm:prSet/>
      <dgm:spPr/>
      <dgm:t>
        <a:bodyPr/>
        <a:lstStyle/>
        <a:p>
          <a:endParaRPr lang="en-US" sz="1600"/>
        </a:p>
      </dgm:t>
    </dgm:pt>
    <dgm:pt modelId="{6CB977A6-04E4-9940-A4E6-B69A2AEB21E9}">
      <dgm:prSet phldrT="[Text]" custT="1"/>
      <dgm:spPr/>
      <dgm:t>
        <a:bodyPr/>
        <a:lstStyle/>
        <a:p>
          <a:r>
            <a:rPr lang="en-US" sz="1600" dirty="0" err="1"/>
            <a:t>Ventilasi</a:t>
          </a:r>
          <a:endParaRPr lang="en-US" sz="1600" dirty="0"/>
        </a:p>
      </dgm:t>
    </dgm:pt>
    <dgm:pt modelId="{EA40A632-56E5-8149-AE42-7106C8A2B600}" type="parTrans" cxnId="{0E9DB7A3-A555-1947-842F-1B205F0507CA}">
      <dgm:prSet custT="1"/>
      <dgm:spPr/>
      <dgm:t>
        <a:bodyPr/>
        <a:lstStyle/>
        <a:p>
          <a:endParaRPr lang="en-US" sz="1600"/>
        </a:p>
      </dgm:t>
    </dgm:pt>
    <dgm:pt modelId="{20D8403A-790B-8648-BD99-088F46A408A7}" type="sibTrans" cxnId="{0E9DB7A3-A555-1947-842F-1B205F0507CA}">
      <dgm:prSet/>
      <dgm:spPr/>
      <dgm:t>
        <a:bodyPr/>
        <a:lstStyle/>
        <a:p>
          <a:endParaRPr lang="en-US" sz="1600"/>
        </a:p>
      </dgm:t>
    </dgm:pt>
    <dgm:pt modelId="{573B27E1-0491-7F4E-8B39-A2BDCCB12B1F}">
      <dgm:prSet phldrT="[Text]" custT="1"/>
      <dgm:spPr/>
      <dgm:t>
        <a:bodyPr/>
        <a:lstStyle/>
        <a:p>
          <a:r>
            <a:rPr lang="en-US" sz="1600" dirty="0" err="1"/>
            <a:t>Lampu</a:t>
          </a:r>
          <a:r>
            <a:rPr lang="en-US" sz="1600" dirty="0"/>
            <a:t>/</a:t>
          </a:r>
          <a:r>
            <a:rPr lang="en-US" sz="1600" dirty="0" err="1"/>
            <a:t>Pencahayaan</a:t>
          </a:r>
          <a:endParaRPr lang="en-US" sz="1600" dirty="0"/>
        </a:p>
      </dgm:t>
    </dgm:pt>
    <dgm:pt modelId="{3BB1C876-1205-A248-9014-46A86DB4394C}" type="parTrans" cxnId="{C4B3A536-864F-744B-AC0C-88562CAE44C5}">
      <dgm:prSet custT="1"/>
      <dgm:spPr/>
      <dgm:t>
        <a:bodyPr/>
        <a:lstStyle/>
        <a:p>
          <a:endParaRPr lang="en-US" sz="1600"/>
        </a:p>
      </dgm:t>
    </dgm:pt>
    <dgm:pt modelId="{E016863C-7035-224D-AF62-7BADB25871A0}" type="sibTrans" cxnId="{C4B3A536-864F-744B-AC0C-88562CAE44C5}">
      <dgm:prSet/>
      <dgm:spPr/>
      <dgm:t>
        <a:bodyPr/>
        <a:lstStyle/>
        <a:p>
          <a:endParaRPr lang="en-US" sz="1600"/>
        </a:p>
      </dgm:t>
    </dgm:pt>
    <dgm:pt modelId="{438DDDBE-8FCA-6842-A00B-DB0BE7D40F73}">
      <dgm:prSet phldrT="[Text]" custT="1"/>
      <dgm:spPr/>
      <dgm:t>
        <a:bodyPr/>
        <a:lstStyle/>
        <a:p>
          <a:r>
            <a:rPr lang="en-US" sz="1600" dirty="0" err="1"/>
            <a:t>Alat</a:t>
          </a:r>
          <a:r>
            <a:rPr lang="en-US" sz="1600" dirty="0"/>
            <a:t> </a:t>
          </a:r>
          <a:r>
            <a:rPr lang="en-US" sz="1600" dirty="0" err="1"/>
            <a:t>kebersihan</a:t>
          </a:r>
          <a:endParaRPr lang="en-US" sz="1600" dirty="0"/>
        </a:p>
      </dgm:t>
    </dgm:pt>
    <dgm:pt modelId="{2CF15EFC-F306-2E44-803E-E7239C5F2202}" type="parTrans" cxnId="{E44C3884-D7AB-C443-A977-2B2F8FACB59B}">
      <dgm:prSet custT="1"/>
      <dgm:spPr/>
      <dgm:t>
        <a:bodyPr/>
        <a:lstStyle/>
        <a:p>
          <a:endParaRPr lang="en-US" sz="1600"/>
        </a:p>
      </dgm:t>
    </dgm:pt>
    <dgm:pt modelId="{379D6717-CF48-7648-B945-4BD72E2C776C}" type="sibTrans" cxnId="{E44C3884-D7AB-C443-A977-2B2F8FACB59B}">
      <dgm:prSet/>
      <dgm:spPr/>
      <dgm:t>
        <a:bodyPr/>
        <a:lstStyle/>
        <a:p>
          <a:endParaRPr lang="en-US" sz="1600"/>
        </a:p>
      </dgm:t>
    </dgm:pt>
    <dgm:pt modelId="{8E405B9B-25B5-4946-9DDC-AFEAE5356A48}" type="pres">
      <dgm:prSet presAssocID="{FEFC87D6-F849-DF4A-A6D1-85F0DAA9983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9DCAC3-95B4-A742-A647-F23FBA945619}" type="pres">
      <dgm:prSet presAssocID="{DCC9701F-6D93-EE4F-8847-97E1261813DD}" presName="centerShape" presStyleLbl="node0" presStyleIdx="0" presStyleCnt="1"/>
      <dgm:spPr/>
    </dgm:pt>
    <dgm:pt modelId="{4F0E121F-79BF-084C-AABC-EF3B22389905}" type="pres">
      <dgm:prSet presAssocID="{5F548279-5AC9-0F43-A939-444F2A1508E1}" presName="parTrans" presStyleLbl="sibTrans2D1" presStyleIdx="0" presStyleCnt="10"/>
      <dgm:spPr/>
    </dgm:pt>
    <dgm:pt modelId="{AE0F5DEE-EC1D-6B49-A768-9AAA4D4AC1D9}" type="pres">
      <dgm:prSet presAssocID="{5F548279-5AC9-0F43-A939-444F2A1508E1}" presName="connectorText" presStyleLbl="sibTrans2D1" presStyleIdx="0" presStyleCnt="10"/>
      <dgm:spPr/>
    </dgm:pt>
    <dgm:pt modelId="{37B2D5CE-3980-2A4F-AAEE-5824D8F533FB}" type="pres">
      <dgm:prSet presAssocID="{50236C91-000E-F547-A798-1CB290C75915}" presName="node" presStyleLbl="node1" presStyleIdx="0" presStyleCnt="10">
        <dgm:presLayoutVars>
          <dgm:bulletEnabled val="1"/>
        </dgm:presLayoutVars>
      </dgm:prSet>
      <dgm:spPr/>
    </dgm:pt>
    <dgm:pt modelId="{50B02543-F412-2D4C-B2F7-3A67E2C1E042}" type="pres">
      <dgm:prSet presAssocID="{D94C89D6-BA33-DA40-A080-36D91F080912}" presName="parTrans" presStyleLbl="sibTrans2D1" presStyleIdx="1" presStyleCnt="10"/>
      <dgm:spPr/>
    </dgm:pt>
    <dgm:pt modelId="{492A0471-8BE2-9149-8274-D2EFA98B6F5C}" type="pres">
      <dgm:prSet presAssocID="{D94C89D6-BA33-DA40-A080-36D91F080912}" presName="connectorText" presStyleLbl="sibTrans2D1" presStyleIdx="1" presStyleCnt="10"/>
      <dgm:spPr/>
    </dgm:pt>
    <dgm:pt modelId="{62E0F2D9-57B0-304D-AAE5-4729BEAB6BA7}" type="pres">
      <dgm:prSet presAssocID="{F902E184-53FB-2F43-ADBB-C7A798401FEE}" presName="node" presStyleLbl="node1" presStyleIdx="1" presStyleCnt="10">
        <dgm:presLayoutVars>
          <dgm:bulletEnabled val="1"/>
        </dgm:presLayoutVars>
      </dgm:prSet>
      <dgm:spPr/>
    </dgm:pt>
    <dgm:pt modelId="{56D47929-9C97-5B43-963B-635590D71417}" type="pres">
      <dgm:prSet presAssocID="{7DEC9402-66E4-FD44-8CC6-A70CE036B90E}" presName="parTrans" presStyleLbl="sibTrans2D1" presStyleIdx="2" presStyleCnt="10"/>
      <dgm:spPr/>
    </dgm:pt>
    <dgm:pt modelId="{CD953982-9A47-DC41-BFF4-89B33A3EA694}" type="pres">
      <dgm:prSet presAssocID="{7DEC9402-66E4-FD44-8CC6-A70CE036B90E}" presName="connectorText" presStyleLbl="sibTrans2D1" presStyleIdx="2" presStyleCnt="10"/>
      <dgm:spPr/>
    </dgm:pt>
    <dgm:pt modelId="{BB3AC65E-C5B9-6D42-9D25-20725C8C3500}" type="pres">
      <dgm:prSet presAssocID="{A83323A2-88A5-194D-A0AF-7F131B46D8C5}" presName="node" presStyleLbl="node1" presStyleIdx="2" presStyleCnt="10">
        <dgm:presLayoutVars>
          <dgm:bulletEnabled val="1"/>
        </dgm:presLayoutVars>
      </dgm:prSet>
      <dgm:spPr/>
    </dgm:pt>
    <dgm:pt modelId="{C11C0999-8870-BF44-860D-0905C03776BC}" type="pres">
      <dgm:prSet presAssocID="{075899BC-FCBD-C04A-9273-F16953F9FE7C}" presName="parTrans" presStyleLbl="sibTrans2D1" presStyleIdx="3" presStyleCnt="10"/>
      <dgm:spPr/>
    </dgm:pt>
    <dgm:pt modelId="{B191291D-E9C1-F843-8723-2E708B8A5564}" type="pres">
      <dgm:prSet presAssocID="{075899BC-FCBD-C04A-9273-F16953F9FE7C}" presName="connectorText" presStyleLbl="sibTrans2D1" presStyleIdx="3" presStyleCnt="10"/>
      <dgm:spPr/>
    </dgm:pt>
    <dgm:pt modelId="{D17B30E5-B0D6-D04D-9B42-05E341F80134}" type="pres">
      <dgm:prSet presAssocID="{23E6EAF0-5862-1440-AC30-C98CBEE08C5F}" presName="node" presStyleLbl="node1" presStyleIdx="3" presStyleCnt="10">
        <dgm:presLayoutVars>
          <dgm:bulletEnabled val="1"/>
        </dgm:presLayoutVars>
      </dgm:prSet>
      <dgm:spPr/>
    </dgm:pt>
    <dgm:pt modelId="{A5B42E37-3764-3441-9505-19E338D65EB8}" type="pres">
      <dgm:prSet presAssocID="{EB35248A-F9D3-EF48-BB43-3655D17C6B90}" presName="parTrans" presStyleLbl="sibTrans2D1" presStyleIdx="4" presStyleCnt="10"/>
      <dgm:spPr/>
    </dgm:pt>
    <dgm:pt modelId="{EDA14013-94B3-E24D-8737-D336CCF88E6B}" type="pres">
      <dgm:prSet presAssocID="{EB35248A-F9D3-EF48-BB43-3655D17C6B90}" presName="connectorText" presStyleLbl="sibTrans2D1" presStyleIdx="4" presStyleCnt="10"/>
      <dgm:spPr/>
    </dgm:pt>
    <dgm:pt modelId="{02956814-0272-334A-9DA5-B57756E21ED3}" type="pres">
      <dgm:prSet presAssocID="{E25C2AE9-5795-FB47-A2ED-63AE36059EF1}" presName="node" presStyleLbl="node1" presStyleIdx="4" presStyleCnt="10">
        <dgm:presLayoutVars>
          <dgm:bulletEnabled val="1"/>
        </dgm:presLayoutVars>
      </dgm:prSet>
      <dgm:spPr/>
    </dgm:pt>
    <dgm:pt modelId="{C2855FD3-998F-CA4B-97D9-5808C5E68A75}" type="pres">
      <dgm:prSet presAssocID="{0EFBF9AA-7D5E-494E-ADE5-A34ED2A043DA}" presName="parTrans" presStyleLbl="sibTrans2D1" presStyleIdx="5" presStyleCnt="10"/>
      <dgm:spPr/>
    </dgm:pt>
    <dgm:pt modelId="{28CD0B8C-B2A6-9548-BFE4-CA81A277248A}" type="pres">
      <dgm:prSet presAssocID="{0EFBF9AA-7D5E-494E-ADE5-A34ED2A043DA}" presName="connectorText" presStyleLbl="sibTrans2D1" presStyleIdx="5" presStyleCnt="10"/>
      <dgm:spPr/>
    </dgm:pt>
    <dgm:pt modelId="{B6FEB5DB-055D-A140-942F-9D9F76E8783B}" type="pres">
      <dgm:prSet presAssocID="{7C091DD9-A2AD-2A4F-80D1-38CD62483C6F}" presName="node" presStyleLbl="node1" presStyleIdx="5" presStyleCnt="10">
        <dgm:presLayoutVars>
          <dgm:bulletEnabled val="1"/>
        </dgm:presLayoutVars>
      </dgm:prSet>
      <dgm:spPr/>
    </dgm:pt>
    <dgm:pt modelId="{F20E676D-5F8A-2241-A1D2-5CB48B6E8781}" type="pres">
      <dgm:prSet presAssocID="{05A86114-DEF9-B745-A1F8-6EE9B05F35BD}" presName="parTrans" presStyleLbl="sibTrans2D1" presStyleIdx="6" presStyleCnt="10"/>
      <dgm:spPr/>
    </dgm:pt>
    <dgm:pt modelId="{29623406-27FE-2A42-9D8B-846D9096E607}" type="pres">
      <dgm:prSet presAssocID="{05A86114-DEF9-B745-A1F8-6EE9B05F35BD}" presName="connectorText" presStyleLbl="sibTrans2D1" presStyleIdx="6" presStyleCnt="10"/>
      <dgm:spPr/>
    </dgm:pt>
    <dgm:pt modelId="{5E7745DC-4347-1D4A-8D93-80EF89D48CEB}" type="pres">
      <dgm:prSet presAssocID="{3FB615C8-41A8-214C-9E36-DEF1D71BD75B}" presName="node" presStyleLbl="node1" presStyleIdx="6" presStyleCnt="10" custScaleX="123948">
        <dgm:presLayoutVars>
          <dgm:bulletEnabled val="1"/>
        </dgm:presLayoutVars>
      </dgm:prSet>
      <dgm:spPr/>
    </dgm:pt>
    <dgm:pt modelId="{DFF1C4B9-9F37-6042-8E0C-3784C1FB265F}" type="pres">
      <dgm:prSet presAssocID="{EA40A632-56E5-8149-AE42-7106C8A2B600}" presName="parTrans" presStyleLbl="sibTrans2D1" presStyleIdx="7" presStyleCnt="10"/>
      <dgm:spPr/>
    </dgm:pt>
    <dgm:pt modelId="{B1B03E5E-0548-AD4B-92AF-4FD6757C630E}" type="pres">
      <dgm:prSet presAssocID="{EA40A632-56E5-8149-AE42-7106C8A2B600}" presName="connectorText" presStyleLbl="sibTrans2D1" presStyleIdx="7" presStyleCnt="10"/>
      <dgm:spPr/>
    </dgm:pt>
    <dgm:pt modelId="{E14E9FF1-0B88-A740-A2DB-060E6F89811C}" type="pres">
      <dgm:prSet presAssocID="{6CB977A6-04E4-9940-A4E6-B69A2AEB21E9}" presName="node" presStyleLbl="node1" presStyleIdx="7" presStyleCnt="10">
        <dgm:presLayoutVars>
          <dgm:bulletEnabled val="1"/>
        </dgm:presLayoutVars>
      </dgm:prSet>
      <dgm:spPr/>
    </dgm:pt>
    <dgm:pt modelId="{27AD0436-44A7-C548-B4F7-3CEA885EC78A}" type="pres">
      <dgm:prSet presAssocID="{3BB1C876-1205-A248-9014-46A86DB4394C}" presName="parTrans" presStyleLbl="sibTrans2D1" presStyleIdx="8" presStyleCnt="10"/>
      <dgm:spPr/>
    </dgm:pt>
    <dgm:pt modelId="{2CBD50D0-DE8D-0E4D-9748-D9EA9C890EF4}" type="pres">
      <dgm:prSet presAssocID="{3BB1C876-1205-A248-9014-46A86DB4394C}" presName="connectorText" presStyleLbl="sibTrans2D1" presStyleIdx="8" presStyleCnt="10"/>
      <dgm:spPr/>
    </dgm:pt>
    <dgm:pt modelId="{DEF7A21C-DD7B-3644-BA09-74262A212749}" type="pres">
      <dgm:prSet presAssocID="{573B27E1-0491-7F4E-8B39-A2BDCCB12B1F}" presName="node" presStyleLbl="node1" presStyleIdx="8" presStyleCnt="10">
        <dgm:presLayoutVars>
          <dgm:bulletEnabled val="1"/>
        </dgm:presLayoutVars>
      </dgm:prSet>
      <dgm:spPr/>
    </dgm:pt>
    <dgm:pt modelId="{327508CC-3056-9D4E-AA2B-3B5AACC70CA9}" type="pres">
      <dgm:prSet presAssocID="{2CF15EFC-F306-2E44-803E-E7239C5F2202}" presName="parTrans" presStyleLbl="sibTrans2D1" presStyleIdx="9" presStyleCnt="10"/>
      <dgm:spPr/>
    </dgm:pt>
    <dgm:pt modelId="{FDA81214-9CBF-6848-9D60-1EA82049E2B6}" type="pres">
      <dgm:prSet presAssocID="{2CF15EFC-F306-2E44-803E-E7239C5F2202}" presName="connectorText" presStyleLbl="sibTrans2D1" presStyleIdx="9" presStyleCnt="10"/>
      <dgm:spPr/>
    </dgm:pt>
    <dgm:pt modelId="{58CBDEA7-50A9-D24D-B71A-D4FCB74D6D6F}" type="pres">
      <dgm:prSet presAssocID="{438DDDBE-8FCA-6842-A00B-DB0BE7D40F73}" presName="node" presStyleLbl="node1" presStyleIdx="9" presStyleCnt="10">
        <dgm:presLayoutVars>
          <dgm:bulletEnabled val="1"/>
        </dgm:presLayoutVars>
      </dgm:prSet>
      <dgm:spPr/>
    </dgm:pt>
  </dgm:ptLst>
  <dgm:cxnLst>
    <dgm:cxn modelId="{CFF19B00-9B74-4248-B6F0-FB9BE8A611C8}" srcId="{DCC9701F-6D93-EE4F-8847-97E1261813DD}" destId="{F902E184-53FB-2F43-ADBB-C7A798401FEE}" srcOrd="1" destOrd="0" parTransId="{D94C89D6-BA33-DA40-A080-36D91F080912}" sibTransId="{9F757449-687B-7948-B83B-D5CB79B1557D}"/>
    <dgm:cxn modelId="{2BA07D01-FF08-624B-AB10-C50F59E7D642}" type="presOf" srcId="{2CF15EFC-F306-2E44-803E-E7239C5F2202}" destId="{327508CC-3056-9D4E-AA2B-3B5AACC70CA9}" srcOrd="0" destOrd="0" presId="urn:microsoft.com/office/officeart/2005/8/layout/radial5"/>
    <dgm:cxn modelId="{35B02009-7839-E344-BE3A-707D718CB779}" type="presOf" srcId="{5F548279-5AC9-0F43-A939-444F2A1508E1}" destId="{AE0F5DEE-EC1D-6B49-A768-9AAA4D4AC1D9}" srcOrd="1" destOrd="0" presId="urn:microsoft.com/office/officeart/2005/8/layout/radial5"/>
    <dgm:cxn modelId="{56971C0F-7FA3-A04C-97DD-6C89F55603DA}" srcId="{DCC9701F-6D93-EE4F-8847-97E1261813DD}" destId="{A83323A2-88A5-194D-A0AF-7F131B46D8C5}" srcOrd="2" destOrd="0" parTransId="{7DEC9402-66E4-FD44-8CC6-A70CE036B90E}" sibTransId="{2305C2A4-EDEE-214F-BF34-9258D92355D5}"/>
    <dgm:cxn modelId="{041A8518-BA30-B140-822B-6AD5949D6BCF}" type="presOf" srcId="{075899BC-FCBD-C04A-9273-F16953F9FE7C}" destId="{B191291D-E9C1-F843-8723-2E708B8A5564}" srcOrd="1" destOrd="0" presId="urn:microsoft.com/office/officeart/2005/8/layout/radial5"/>
    <dgm:cxn modelId="{CEB3A221-ADD4-7448-BE0D-690A6248B56C}" type="presOf" srcId="{3BB1C876-1205-A248-9014-46A86DB4394C}" destId="{27AD0436-44A7-C548-B4F7-3CEA885EC78A}" srcOrd="0" destOrd="0" presId="urn:microsoft.com/office/officeart/2005/8/layout/radial5"/>
    <dgm:cxn modelId="{58C28522-2064-3E4B-82AB-E8D031B5A266}" srcId="{DCC9701F-6D93-EE4F-8847-97E1261813DD}" destId="{50236C91-000E-F547-A798-1CB290C75915}" srcOrd="0" destOrd="0" parTransId="{5F548279-5AC9-0F43-A939-444F2A1508E1}" sibTransId="{377E595E-0509-BF4B-BEA0-54F4DD689211}"/>
    <dgm:cxn modelId="{E94B9623-9E25-B54C-B511-A3FB57C701DB}" type="presOf" srcId="{A83323A2-88A5-194D-A0AF-7F131B46D8C5}" destId="{BB3AC65E-C5B9-6D42-9D25-20725C8C3500}" srcOrd="0" destOrd="0" presId="urn:microsoft.com/office/officeart/2005/8/layout/radial5"/>
    <dgm:cxn modelId="{C4B3A536-864F-744B-AC0C-88562CAE44C5}" srcId="{DCC9701F-6D93-EE4F-8847-97E1261813DD}" destId="{573B27E1-0491-7F4E-8B39-A2BDCCB12B1F}" srcOrd="8" destOrd="0" parTransId="{3BB1C876-1205-A248-9014-46A86DB4394C}" sibTransId="{E016863C-7035-224D-AF62-7BADB25871A0}"/>
    <dgm:cxn modelId="{CCB86540-ADDC-1747-9A92-656E18E74DD5}" type="presOf" srcId="{D94C89D6-BA33-DA40-A080-36D91F080912}" destId="{492A0471-8BE2-9149-8274-D2EFA98B6F5C}" srcOrd="1" destOrd="0" presId="urn:microsoft.com/office/officeart/2005/8/layout/radial5"/>
    <dgm:cxn modelId="{82AEDF43-8B47-184B-B8A8-DDAF34AFAE90}" srcId="{DCC9701F-6D93-EE4F-8847-97E1261813DD}" destId="{E25C2AE9-5795-FB47-A2ED-63AE36059EF1}" srcOrd="4" destOrd="0" parTransId="{EB35248A-F9D3-EF48-BB43-3655D17C6B90}" sibTransId="{01E2793B-460C-674A-BDB6-5373A485D647}"/>
    <dgm:cxn modelId="{73F1AF44-2AF0-854F-8D48-EFDE7C372D8A}" type="presOf" srcId="{5F548279-5AC9-0F43-A939-444F2A1508E1}" destId="{4F0E121F-79BF-084C-AABC-EF3B22389905}" srcOrd="0" destOrd="0" presId="urn:microsoft.com/office/officeart/2005/8/layout/radial5"/>
    <dgm:cxn modelId="{58281152-CE35-F441-A276-5D23AD23463D}" type="presOf" srcId="{7DEC9402-66E4-FD44-8CC6-A70CE036B90E}" destId="{56D47929-9C97-5B43-963B-635590D71417}" srcOrd="0" destOrd="0" presId="urn:microsoft.com/office/officeart/2005/8/layout/radial5"/>
    <dgm:cxn modelId="{06621958-2803-D348-8AA2-CE86DB125815}" type="presOf" srcId="{DCC9701F-6D93-EE4F-8847-97E1261813DD}" destId="{999DCAC3-95B4-A742-A647-F23FBA945619}" srcOrd="0" destOrd="0" presId="urn:microsoft.com/office/officeart/2005/8/layout/radial5"/>
    <dgm:cxn modelId="{5E680167-1029-8546-8CDC-87896EC578A6}" srcId="{DCC9701F-6D93-EE4F-8847-97E1261813DD}" destId="{7C091DD9-A2AD-2A4F-80D1-38CD62483C6F}" srcOrd="5" destOrd="0" parTransId="{0EFBF9AA-7D5E-494E-ADE5-A34ED2A043DA}" sibTransId="{0E623814-4763-8B4B-8ED4-E7C2CAEA8FA1}"/>
    <dgm:cxn modelId="{B4F63C69-8BA7-784F-AB48-10F5ACC18744}" srcId="{DCC9701F-6D93-EE4F-8847-97E1261813DD}" destId="{3FB615C8-41A8-214C-9E36-DEF1D71BD75B}" srcOrd="6" destOrd="0" parTransId="{05A86114-DEF9-B745-A1F8-6EE9B05F35BD}" sibTransId="{966A671F-2EF9-0143-9286-4C8157684116}"/>
    <dgm:cxn modelId="{7F55E26E-36B5-8F49-808E-C08BFF19E950}" type="presOf" srcId="{6CB977A6-04E4-9940-A4E6-B69A2AEB21E9}" destId="{E14E9FF1-0B88-A740-A2DB-060E6F89811C}" srcOrd="0" destOrd="0" presId="urn:microsoft.com/office/officeart/2005/8/layout/radial5"/>
    <dgm:cxn modelId="{F06F3C71-C004-3F4B-BBC9-B49342BB9FA2}" type="presOf" srcId="{3BB1C876-1205-A248-9014-46A86DB4394C}" destId="{2CBD50D0-DE8D-0E4D-9748-D9EA9C890EF4}" srcOrd="1" destOrd="0" presId="urn:microsoft.com/office/officeart/2005/8/layout/radial5"/>
    <dgm:cxn modelId="{A43C2575-E570-884F-A870-5330BE90268E}" type="presOf" srcId="{7C091DD9-A2AD-2A4F-80D1-38CD62483C6F}" destId="{B6FEB5DB-055D-A140-942F-9D9F76E8783B}" srcOrd="0" destOrd="0" presId="urn:microsoft.com/office/officeart/2005/8/layout/radial5"/>
    <dgm:cxn modelId="{56B2DF7D-7DB0-874B-8D28-B9ADD1425EE5}" srcId="{FEFC87D6-F849-DF4A-A6D1-85F0DAA99836}" destId="{DCC9701F-6D93-EE4F-8847-97E1261813DD}" srcOrd="0" destOrd="0" parTransId="{BD8D8989-505D-A348-9F4E-ABB4CAACBA17}" sibTransId="{E0CF23AB-4E07-A64B-8A94-5A32C67FA40A}"/>
    <dgm:cxn modelId="{6BAB067E-5A82-3F4D-8D69-731C634480C0}" type="presOf" srcId="{EA40A632-56E5-8149-AE42-7106C8A2B600}" destId="{B1B03E5E-0548-AD4B-92AF-4FD6757C630E}" srcOrd="1" destOrd="0" presId="urn:microsoft.com/office/officeart/2005/8/layout/radial5"/>
    <dgm:cxn modelId="{D2CF3582-1096-F242-B5CD-75EEB64A6CE1}" type="presOf" srcId="{D94C89D6-BA33-DA40-A080-36D91F080912}" destId="{50B02543-F412-2D4C-B2F7-3A67E2C1E042}" srcOrd="0" destOrd="0" presId="urn:microsoft.com/office/officeart/2005/8/layout/radial5"/>
    <dgm:cxn modelId="{E44C3884-D7AB-C443-A977-2B2F8FACB59B}" srcId="{DCC9701F-6D93-EE4F-8847-97E1261813DD}" destId="{438DDDBE-8FCA-6842-A00B-DB0BE7D40F73}" srcOrd="9" destOrd="0" parTransId="{2CF15EFC-F306-2E44-803E-E7239C5F2202}" sibTransId="{379D6717-CF48-7648-B945-4BD72E2C776C}"/>
    <dgm:cxn modelId="{9AC5C287-6695-3246-879A-E1DEA553E8B2}" type="presOf" srcId="{0EFBF9AA-7D5E-494E-ADE5-A34ED2A043DA}" destId="{C2855FD3-998F-CA4B-97D9-5808C5E68A75}" srcOrd="0" destOrd="0" presId="urn:microsoft.com/office/officeart/2005/8/layout/radial5"/>
    <dgm:cxn modelId="{F03F3B90-EC70-314B-B81D-0F8ACFF349FB}" type="presOf" srcId="{50236C91-000E-F547-A798-1CB290C75915}" destId="{37B2D5CE-3980-2A4F-AAEE-5824D8F533FB}" srcOrd="0" destOrd="0" presId="urn:microsoft.com/office/officeart/2005/8/layout/radial5"/>
    <dgm:cxn modelId="{F27E7E90-C1C5-1B44-9CE2-43E6084810F8}" type="presOf" srcId="{F902E184-53FB-2F43-ADBB-C7A798401FEE}" destId="{62E0F2D9-57B0-304D-AAE5-4729BEAB6BA7}" srcOrd="0" destOrd="0" presId="urn:microsoft.com/office/officeart/2005/8/layout/radial5"/>
    <dgm:cxn modelId="{7C49A097-0899-224F-BF6B-A0493CE34FE8}" type="presOf" srcId="{EB35248A-F9D3-EF48-BB43-3655D17C6B90}" destId="{EDA14013-94B3-E24D-8737-D336CCF88E6B}" srcOrd="1" destOrd="0" presId="urn:microsoft.com/office/officeart/2005/8/layout/radial5"/>
    <dgm:cxn modelId="{DC965A9C-EC1C-EB46-8762-F487E6A6C1E5}" type="presOf" srcId="{3FB615C8-41A8-214C-9E36-DEF1D71BD75B}" destId="{5E7745DC-4347-1D4A-8D93-80EF89D48CEB}" srcOrd="0" destOrd="0" presId="urn:microsoft.com/office/officeart/2005/8/layout/radial5"/>
    <dgm:cxn modelId="{9C679FA3-7C4F-F549-8B58-E6D6E8EDB7C3}" type="presOf" srcId="{05A86114-DEF9-B745-A1F8-6EE9B05F35BD}" destId="{29623406-27FE-2A42-9D8B-846D9096E607}" srcOrd="1" destOrd="0" presId="urn:microsoft.com/office/officeart/2005/8/layout/radial5"/>
    <dgm:cxn modelId="{0E9DB7A3-A555-1947-842F-1B205F0507CA}" srcId="{DCC9701F-6D93-EE4F-8847-97E1261813DD}" destId="{6CB977A6-04E4-9940-A4E6-B69A2AEB21E9}" srcOrd="7" destOrd="0" parTransId="{EA40A632-56E5-8149-AE42-7106C8A2B600}" sibTransId="{20D8403A-790B-8648-BD99-088F46A408A7}"/>
    <dgm:cxn modelId="{8F8639AA-0869-5B41-BA69-C20B22403D75}" type="presOf" srcId="{23E6EAF0-5862-1440-AC30-C98CBEE08C5F}" destId="{D17B30E5-B0D6-D04D-9B42-05E341F80134}" srcOrd="0" destOrd="0" presId="urn:microsoft.com/office/officeart/2005/8/layout/radial5"/>
    <dgm:cxn modelId="{02189AAF-BBC5-5A4E-AE33-8DFE502F6964}" type="presOf" srcId="{7DEC9402-66E4-FD44-8CC6-A70CE036B90E}" destId="{CD953982-9A47-DC41-BFF4-89B33A3EA694}" srcOrd="1" destOrd="0" presId="urn:microsoft.com/office/officeart/2005/8/layout/radial5"/>
    <dgm:cxn modelId="{25051FB3-6CA8-9E40-A0DB-F404AAD7664C}" srcId="{DCC9701F-6D93-EE4F-8847-97E1261813DD}" destId="{23E6EAF0-5862-1440-AC30-C98CBEE08C5F}" srcOrd="3" destOrd="0" parTransId="{075899BC-FCBD-C04A-9273-F16953F9FE7C}" sibTransId="{270561DF-D756-EA4F-9E88-59B837D83737}"/>
    <dgm:cxn modelId="{DFCA6FB3-83D3-CF4C-A045-544981B9E8E5}" type="presOf" srcId="{FEFC87D6-F849-DF4A-A6D1-85F0DAA99836}" destId="{8E405B9B-25B5-4946-9DDC-AFEAE5356A48}" srcOrd="0" destOrd="0" presId="urn:microsoft.com/office/officeart/2005/8/layout/radial5"/>
    <dgm:cxn modelId="{87E893B5-1314-3746-8682-86ED78397BF9}" type="presOf" srcId="{573B27E1-0491-7F4E-8B39-A2BDCCB12B1F}" destId="{DEF7A21C-DD7B-3644-BA09-74262A212749}" srcOrd="0" destOrd="0" presId="urn:microsoft.com/office/officeart/2005/8/layout/radial5"/>
    <dgm:cxn modelId="{240EC1B7-2888-B347-A98D-C68BFFD9E153}" type="presOf" srcId="{EA40A632-56E5-8149-AE42-7106C8A2B600}" destId="{DFF1C4B9-9F37-6042-8E0C-3784C1FB265F}" srcOrd="0" destOrd="0" presId="urn:microsoft.com/office/officeart/2005/8/layout/radial5"/>
    <dgm:cxn modelId="{046A9DB9-3274-0F43-8259-8BEB2B28A122}" type="presOf" srcId="{438DDDBE-8FCA-6842-A00B-DB0BE7D40F73}" destId="{58CBDEA7-50A9-D24D-B71A-D4FCB74D6D6F}" srcOrd="0" destOrd="0" presId="urn:microsoft.com/office/officeart/2005/8/layout/radial5"/>
    <dgm:cxn modelId="{CE74FCBE-E4D5-7741-834D-BD8B6393AC5F}" type="presOf" srcId="{E25C2AE9-5795-FB47-A2ED-63AE36059EF1}" destId="{02956814-0272-334A-9DA5-B57756E21ED3}" srcOrd="0" destOrd="0" presId="urn:microsoft.com/office/officeart/2005/8/layout/radial5"/>
    <dgm:cxn modelId="{951E89BF-CEB4-BB4B-995B-B8425CA5C8EF}" type="presOf" srcId="{05A86114-DEF9-B745-A1F8-6EE9B05F35BD}" destId="{F20E676D-5F8A-2241-A1D2-5CB48B6E8781}" srcOrd="0" destOrd="0" presId="urn:microsoft.com/office/officeart/2005/8/layout/radial5"/>
    <dgm:cxn modelId="{7A0200D2-1563-B64B-8491-6170072F3136}" type="presOf" srcId="{EB35248A-F9D3-EF48-BB43-3655D17C6B90}" destId="{A5B42E37-3764-3441-9505-19E338D65EB8}" srcOrd="0" destOrd="0" presId="urn:microsoft.com/office/officeart/2005/8/layout/radial5"/>
    <dgm:cxn modelId="{33C18DE7-1C5C-CD49-AC7A-8A50B4A71BDC}" type="presOf" srcId="{2CF15EFC-F306-2E44-803E-E7239C5F2202}" destId="{FDA81214-9CBF-6848-9D60-1EA82049E2B6}" srcOrd="1" destOrd="0" presId="urn:microsoft.com/office/officeart/2005/8/layout/radial5"/>
    <dgm:cxn modelId="{47D977ED-964A-D144-B59D-48B043E984FC}" type="presOf" srcId="{075899BC-FCBD-C04A-9273-F16953F9FE7C}" destId="{C11C0999-8870-BF44-860D-0905C03776BC}" srcOrd="0" destOrd="0" presId="urn:microsoft.com/office/officeart/2005/8/layout/radial5"/>
    <dgm:cxn modelId="{066741FE-84C2-034A-9AF5-F25D63C7F34C}" type="presOf" srcId="{0EFBF9AA-7D5E-494E-ADE5-A34ED2A043DA}" destId="{28CD0B8C-B2A6-9548-BFE4-CA81A277248A}" srcOrd="1" destOrd="0" presId="urn:microsoft.com/office/officeart/2005/8/layout/radial5"/>
    <dgm:cxn modelId="{905E9189-FF7F-8D44-AA8B-DB09EAF2B976}" type="presParOf" srcId="{8E405B9B-25B5-4946-9DDC-AFEAE5356A48}" destId="{999DCAC3-95B4-A742-A647-F23FBA945619}" srcOrd="0" destOrd="0" presId="urn:microsoft.com/office/officeart/2005/8/layout/radial5"/>
    <dgm:cxn modelId="{1BECBD1C-272E-7648-A89F-931793C70F7E}" type="presParOf" srcId="{8E405B9B-25B5-4946-9DDC-AFEAE5356A48}" destId="{4F0E121F-79BF-084C-AABC-EF3B22389905}" srcOrd="1" destOrd="0" presId="urn:microsoft.com/office/officeart/2005/8/layout/radial5"/>
    <dgm:cxn modelId="{5A417188-0489-3A46-A2B8-F904D469E9DA}" type="presParOf" srcId="{4F0E121F-79BF-084C-AABC-EF3B22389905}" destId="{AE0F5DEE-EC1D-6B49-A768-9AAA4D4AC1D9}" srcOrd="0" destOrd="0" presId="urn:microsoft.com/office/officeart/2005/8/layout/radial5"/>
    <dgm:cxn modelId="{4BC9B20D-0F82-5043-8551-170BCA589A6A}" type="presParOf" srcId="{8E405B9B-25B5-4946-9DDC-AFEAE5356A48}" destId="{37B2D5CE-3980-2A4F-AAEE-5824D8F533FB}" srcOrd="2" destOrd="0" presId="urn:microsoft.com/office/officeart/2005/8/layout/radial5"/>
    <dgm:cxn modelId="{620C069A-85EE-164F-9783-2D39A52C85B1}" type="presParOf" srcId="{8E405B9B-25B5-4946-9DDC-AFEAE5356A48}" destId="{50B02543-F412-2D4C-B2F7-3A67E2C1E042}" srcOrd="3" destOrd="0" presId="urn:microsoft.com/office/officeart/2005/8/layout/radial5"/>
    <dgm:cxn modelId="{57FDA9A3-BDCE-4144-AB74-7B4FDFC1186E}" type="presParOf" srcId="{50B02543-F412-2D4C-B2F7-3A67E2C1E042}" destId="{492A0471-8BE2-9149-8274-D2EFA98B6F5C}" srcOrd="0" destOrd="0" presId="urn:microsoft.com/office/officeart/2005/8/layout/radial5"/>
    <dgm:cxn modelId="{52900F0A-CEA4-F542-8372-FD93E66FCDC1}" type="presParOf" srcId="{8E405B9B-25B5-4946-9DDC-AFEAE5356A48}" destId="{62E0F2D9-57B0-304D-AAE5-4729BEAB6BA7}" srcOrd="4" destOrd="0" presId="urn:microsoft.com/office/officeart/2005/8/layout/radial5"/>
    <dgm:cxn modelId="{D690CC76-508E-2B48-B5F3-8B5BDF58AE5E}" type="presParOf" srcId="{8E405B9B-25B5-4946-9DDC-AFEAE5356A48}" destId="{56D47929-9C97-5B43-963B-635590D71417}" srcOrd="5" destOrd="0" presId="urn:microsoft.com/office/officeart/2005/8/layout/radial5"/>
    <dgm:cxn modelId="{85E73B38-FB6D-D548-8F7F-4DF22F0BEEB7}" type="presParOf" srcId="{56D47929-9C97-5B43-963B-635590D71417}" destId="{CD953982-9A47-DC41-BFF4-89B33A3EA694}" srcOrd="0" destOrd="0" presId="urn:microsoft.com/office/officeart/2005/8/layout/radial5"/>
    <dgm:cxn modelId="{BA563023-B58F-A241-8EBC-4FC4F5B75B87}" type="presParOf" srcId="{8E405B9B-25B5-4946-9DDC-AFEAE5356A48}" destId="{BB3AC65E-C5B9-6D42-9D25-20725C8C3500}" srcOrd="6" destOrd="0" presId="urn:microsoft.com/office/officeart/2005/8/layout/radial5"/>
    <dgm:cxn modelId="{57FEFEAD-4923-C142-87E6-1A069A6FAE30}" type="presParOf" srcId="{8E405B9B-25B5-4946-9DDC-AFEAE5356A48}" destId="{C11C0999-8870-BF44-860D-0905C03776BC}" srcOrd="7" destOrd="0" presId="urn:microsoft.com/office/officeart/2005/8/layout/radial5"/>
    <dgm:cxn modelId="{8C810E64-3458-4941-B76C-A4A97FEAF241}" type="presParOf" srcId="{C11C0999-8870-BF44-860D-0905C03776BC}" destId="{B191291D-E9C1-F843-8723-2E708B8A5564}" srcOrd="0" destOrd="0" presId="urn:microsoft.com/office/officeart/2005/8/layout/radial5"/>
    <dgm:cxn modelId="{B6D619AA-BD6E-6C4C-AF0C-FC7CA2E20D88}" type="presParOf" srcId="{8E405B9B-25B5-4946-9DDC-AFEAE5356A48}" destId="{D17B30E5-B0D6-D04D-9B42-05E341F80134}" srcOrd="8" destOrd="0" presId="urn:microsoft.com/office/officeart/2005/8/layout/radial5"/>
    <dgm:cxn modelId="{C0088DD9-0123-364C-BAE2-A02C8E7289C0}" type="presParOf" srcId="{8E405B9B-25B5-4946-9DDC-AFEAE5356A48}" destId="{A5B42E37-3764-3441-9505-19E338D65EB8}" srcOrd="9" destOrd="0" presId="urn:microsoft.com/office/officeart/2005/8/layout/radial5"/>
    <dgm:cxn modelId="{0B35D935-9D24-FA42-BF59-38D339804117}" type="presParOf" srcId="{A5B42E37-3764-3441-9505-19E338D65EB8}" destId="{EDA14013-94B3-E24D-8737-D336CCF88E6B}" srcOrd="0" destOrd="0" presId="urn:microsoft.com/office/officeart/2005/8/layout/radial5"/>
    <dgm:cxn modelId="{31B84527-CA61-0048-9D19-103EBE626A8B}" type="presParOf" srcId="{8E405B9B-25B5-4946-9DDC-AFEAE5356A48}" destId="{02956814-0272-334A-9DA5-B57756E21ED3}" srcOrd="10" destOrd="0" presId="urn:microsoft.com/office/officeart/2005/8/layout/radial5"/>
    <dgm:cxn modelId="{9F575209-0250-564E-8E9E-33F4BB3CB642}" type="presParOf" srcId="{8E405B9B-25B5-4946-9DDC-AFEAE5356A48}" destId="{C2855FD3-998F-CA4B-97D9-5808C5E68A75}" srcOrd="11" destOrd="0" presId="urn:microsoft.com/office/officeart/2005/8/layout/radial5"/>
    <dgm:cxn modelId="{18AD287B-21A1-C84A-9FDA-F2620B9B0C54}" type="presParOf" srcId="{C2855FD3-998F-CA4B-97D9-5808C5E68A75}" destId="{28CD0B8C-B2A6-9548-BFE4-CA81A277248A}" srcOrd="0" destOrd="0" presId="urn:microsoft.com/office/officeart/2005/8/layout/radial5"/>
    <dgm:cxn modelId="{D93252E0-6E37-994D-8B71-71A19FF582CD}" type="presParOf" srcId="{8E405B9B-25B5-4946-9DDC-AFEAE5356A48}" destId="{B6FEB5DB-055D-A140-942F-9D9F76E8783B}" srcOrd="12" destOrd="0" presId="urn:microsoft.com/office/officeart/2005/8/layout/radial5"/>
    <dgm:cxn modelId="{AC50ED35-23AA-FF4A-BE65-4E856067928C}" type="presParOf" srcId="{8E405B9B-25B5-4946-9DDC-AFEAE5356A48}" destId="{F20E676D-5F8A-2241-A1D2-5CB48B6E8781}" srcOrd="13" destOrd="0" presId="urn:microsoft.com/office/officeart/2005/8/layout/radial5"/>
    <dgm:cxn modelId="{355CD20B-5333-4D46-9A60-CD949CDB3768}" type="presParOf" srcId="{F20E676D-5F8A-2241-A1D2-5CB48B6E8781}" destId="{29623406-27FE-2A42-9D8B-846D9096E607}" srcOrd="0" destOrd="0" presId="urn:microsoft.com/office/officeart/2005/8/layout/radial5"/>
    <dgm:cxn modelId="{B72A5BF4-17F9-0F41-B010-23E1B6A5F2E1}" type="presParOf" srcId="{8E405B9B-25B5-4946-9DDC-AFEAE5356A48}" destId="{5E7745DC-4347-1D4A-8D93-80EF89D48CEB}" srcOrd="14" destOrd="0" presId="urn:microsoft.com/office/officeart/2005/8/layout/radial5"/>
    <dgm:cxn modelId="{35551276-7D9B-514D-AD18-2B76253398A5}" type="presParOf" srcId="{8E405B9B-25B5-4946-9DDC-AFEAE5356A48}" destId="{DFF1C4B9-9F37-6042-8E0C-3784C1FB265F}" srcOrd="15" destOrd="0" presId="urn:microsoft.com/office/officeart/2005/8/layout/radial5"/>
    <dgm:cxn modelId="{2FBE4753-12DC-4347-B2E1-AC182D64232A}" type="presParOf" srcId="{DFF1C4B9-9F37-6042-8E0C-3784C1FB265F}" destId="{B1B03E5E-0548-AD4B-92AF-4FD6757C630E}" srcOrd="0" destOrd="0" presId="urn:microsoft.com/office/officeart/2005/8/layout/radial5"/>
    <dgm:cxn modelId="{644A7B96-D16E-B749-8529-67B174D81282}" type="presParOf" srcId="{8E405B9B-25B5-4946-9DDC-AFEAE5356A48}" destId="{E14E9FF1-0B88-A740-A2DB-060E6F89811C}" srcOrd="16" destOrd="0" presId="urn:microsoft.com/office/officeart/2005/8/layout/radial5"/>
    <dgm:cxn modelId="{C27D09CD-6AEA-1648-AAED-E1C941C39117}" type="presParOf" srcId="{8E405B9B-25B5-4946-9DDC-AFEAE5356A48}" destId="{27AD0436-44A7-C548-B4F7-3CEA885EC78A}" srcOrd="17" destOrd="0" presId="urn:microsoft.com/office/officeart/2005/8/layout/radial5"/>
    <dgm:cxn modelId="{B1186956-CE00-974D-B8FC-EBC640967288}" type="presParOf" srcId="{27AD0436-44A7-C548-B4F7-3CEA885EC78A}" destId="{2CBD50D0-DE8D-0E4D-9748-D9EA9C890EF4}" srcOrd="0" destOrd="0" presId="urn:microsoft.com/office/officeart/2005/8/layout/radial5"/>
    <dgm:cxn modelId="{80F530C0-4BA6-464C-AF89-BFCA6532D39A}" type="presParOf" srcId="{8E405B9B-25B5-4946-9DDC-AFEAE5356A48}" destId="{DEF7A21C-DD7B-3644-BA09-74262A212749}" srcOrd="18" destOrd="0" presId="urn:microsoft.com/office/officeart/2005/8/layout/radial5"/>
    <dgm:cxn modelId="{F719ADC5-D628-E249-BB4E-60D0874BD81F}" type="presParOf" srcId="{8E405B9B-25B5-4946-9DDC-AFEAE5356A48}" destId="{327508CC-3056-9D4E-AA2B-3B5AACC70CA9}" srcOrd="19" destOrd="0" presId="urn:microsoft.com/office/officeart/2005/8/layout/radial5"/>
    <dgm:cxn modelId="{2546F574-E719-D14F-9B67-D2A82F943881}" type="presParOf" srcId="{327508CC-3056-9D4E-AA2B-3B5AACC70CA9}" destId="{FDA81214-9CBF-6848-9D60-1EA82049E2B6}" srcOrd="0" destOrd="0" presId="urn:microsoft.com/office/officeart/2005/8/layout/radial5"/>
    <dgm:cxn modelId="{A5B555B9-ADDF-2E45-9930-EA360F665D9F}" type="presParOf" srcId="{8E405B9B-25B5-4946-9DDC-AFEAE5356A48}" destId="{58CBDEA7-50A9-D24D-B71A-D4FCB74D6D6F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DCAC3-95B4-A742-A647-F23FBA945619}">
      <dsp:nvSpPr>
        <dsp:cNvPr id="0" name=""/>
        <dsp:cNvSpPr/>
      </dsp:nvSpPr>
      <dsp:spPr>
        <a:xfrm>
          <a:off x="4845072" y="2312637"/>
          <a:ext cx="1085156" cy="1085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003989" y="2471554"/>
        <a:ext cx="767322" cy="767322"/>
      </dsp:txXfrm>
    </dsp:sp>
    <dsp:sp modelId="{4F0E121F-79BF-084C-AABC-EF3B22389905}">
      <dsp:nvSpPr>
        <dsp:cNvPr id="0" name=""/>
        <dsp:cNvSpPr/>
      </dsp:nvSpPr>
      <dsp:spPr>
        <a:xfrm rot="16200000">
          <a:off x="5065545" y="1490571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135311" y="1653358"/>
        <a:ext cx="504679" cy="279063"/>
      </dsp:txXfrm>
    </dsp:sp>
    <dsp:sp modelId="{37B2D5CE-3980-2A4F-AAEE-5824D8F533FB}">
      <dsp:nvSpPr>
        <dsp:cNvPr id="0" name=""/>
        <dsp:cNvSpPr/>
      </dsp:nvSpPr>
      <dsp:spPr>
        <a:xfrm>
          <a:off x="4840467" y="2779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Tempat</a:t>
          </a:r>
          <a:r>
            <a:rPr lang="en-US" sz="1600" kern="1200" dirty="0"/>
            <a:t> Duduk</a:t>
          </a:r>
        </a:p>
      </dsp:txBody>
      <dsp:txXfrm>
        <a:off x="5000733" y="163045"/>
        <a:ext cx="773834" cy="773834"/>
      </dsp:txXfrm>
    </dsp:sp>
    <dsp:sp modelId="{50B02543-F412-2D4C-B2F7-3A67E2C1E042}">
      <dsp:nvSpPr>
        <dsp:cNvPr id="0" name=""/>
        <dsp:cNvSpPr/>
      </dsp:nvSpPr>
      <dsp:spPr>
        <a:xfrm rot="18360000">
          <a:off x="5730972" y="1706781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759730" y="1856243"/>
        <a:ext cx="504679" cy="279063"/>
      </dsp:txXfrm>
    </dsp:sp>
    <dsp:sp modelId="{62E0F2D9-57B0-304D-AAE5-4729BEAB6BA7}">
      <dsp:nvSpPr>
        <dsp:cNvPr id="0" name=""/>
        <dsp:cNvSpPr/>
      </dsp:nvSpPr>
      <dsp:spPr>
        <a:xfrm>
          <a:off x="6195461" y="443043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Papan</a:t>
          </a:r>
          <a:r>
            <a:rPr lang="en-US" sz="1600" kern="1200" dirty="0"/>
            <a:t> </a:t>
          </a:r>
          <a:r>
            <a:rPr lang="en-US" sz="1600" kern="1200" dirty="0" err="1"/>
            <a:t>tulis</a:t>
          </a:r>
          <a:endParaRPr lang="en-US" sz="1600" kern="1200" dirty="0"/>
        </a:p>
      </dsp:txBody>
      <dsp:txXfrm>
        <a:off x="6355727" y="603309"/>
        <a:ext cx="773834" cy="773834"/>
      </dsp:txXfrm>
    </dsp:sp>
    <dsp:sp modelId="{56D47929-9C97-5B43-963B-635590D71417}">
      <dsp:nvSpPr>
        <dsp:cNvPr id="0" name=""/>
        <dsp:cNvSpPr/>
      </dsp:nvSpPr>
      <dsp:spPr>
        <a:xfrm rot="20520000">
          <a:off x="6142228" y="2272827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145643" y="2387407"/>
        <a:ext cx="504679" cy="279063"/>
      </dsp:txXfrm>
    </dsp:sp>
    <dsp:sp modelId="{BB3AC65E-C5B9-6D42-9D25-20725C8C3500}">
      <dsp:nvSpPr>
        <dsp:cNvPr id="0" name=""/>
        <dsp:cNvSpPr/>
      </dsp:nvSpPr>
      <dsp:spPr>
        <a:xfrm>
          <a:off x="7032893" y="1595670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Meja</a:t>
          </a:r>
          <a:r>
            <a:rPr lang="en-US" sz="1600" kern="1200" dirty="0"/>
            <a:t> guru</a:t>
          </a:r>
        </a:p>
      </dsp:txBody>
      <dsp:txXfrm>
        <a:off x="7193159" y="1755936"/>
        <a:ext cx="773834" cy="773834"/>
      </dsp:txXfrm>
    </dsp:sp>
    <dsp:sp modelId="{C11C0999-8870-BF44-860D-0905C03776BC}">
      <dsp:nvSpPr>
        <dsp:cNvPr id="0" name=""/>
        <dsp:cNvSpPr/>
      </dsp:nvSpPr>
      <dsp:spPr>
        <a:xfrm rot="1080000">
          <a:off x="6142228" y="2972498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145643" y="3043960"/>
        <a:ext cx="504679" cy="279063"/>
      </dsp:txXfrm>
    </dsp:sp>
    <dsp:sp modelId="{D17B30E5-B0D6-D04D-9B42-05E341F80134}">
      <dsp:nvSpPr>
        <dsp:cNvPr id="0" name=""/>
        <dsp:cNvSpPr/>
      </dsp:nvSpPr>
      <dsp:spPr>
        <a:xfrm>
          <a:off x="7032893" y="3020395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LCD</a:t>
          </a:r>
        </a:p>
      </dsp:txBody>
      <dsp:txXfrm>
        <a:off x="7193159" y="3180661"/>
        <a:ext cx="773834" cy="773834"/>
      </dsp:txXfrm>
    </dsp:sp>
    <dsp:sp modelId="{A5B42E37-3764-3441-9505-19E338D65EB8}">
      <dsp:nvSpPr>
        <dsp:cNvPr id="0" name=""/>
        <dsp:cNvSpPr/>
      </dsp:nvSpPr>
      <dsp:spPr>
        <a:xfrm rot="3240000">
          <a:off x="5730972" y="3538544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759730" y="3575124"/>
        <a:ext cx="504679" cy="279063"/>
      </dsp:txXfrm>
    </dsp:sp>
    <dsp:sp modelId="{02956814-0272-334A-9DA5-B57756E21ED3}">
      <dsp:nvSpPr>
        <dsp:cNvPr id="0" name=""/>
        <dsp:cNvSpPr/>
      </dsp:nvSpPr>
      <dsp:spPr>
        <a:xfrm>
          <a:off x="6195461" y="4173021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Tools </a:t>
          </a:r>
          <a:r>
            <a:rPr lang="en-US" sz="1600" kern="1200" dirty="0" err="1"/>
            <a:t>kecil</a:t>
          </a:r>
          <a:endParaRPr lang="en-US" sz="1600" kern="1200" dirty="0"/>
        </a:p>
      </dsp:txBody>
      <dsp:txXfrm>
        <a:off x="6355727" y="4333287"/>
        <a:ext cx="773834" cy="773834"/>
      </dsp:txXfrm>
    </dsp:sp>
    <dsp:sp modelId="{C2855FD3-998F-CA4B-97D9-5808C5E68A75}">
      <dsp:nvSpPr>
        <dsp:cNvPr id="0" name=""/>
        <dsp:cNvSpPr/>
      </dsp:nvSpPr>
      <dsp:spPr>
        <a:xfrm rot="5400000">
          <a:off x="5065545" y="3754754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135311" y="3778010"/>
        <a:ext cx="504679" cy="279063"/>
      </dsp:txXfrm>
    </dsp:sp>
    <dsp:sp modelId="{B6FEB5DB-055D-A140-942F-9D9F76E8783B}">
      <dsp:nvSpPr>
        <dsp:cNvPr id="0" name=""/>
        <dsp:cNvSpPr/>
      </dsp:nvSpPr>
      <dsp:spPr>
        <a:xfrm>
          <a:off x="4840467" y="4613285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Jadwal</a:t>
          </a:r>
          <a:endParaRPr lang="en-US" sz="1600" kern="1200" dirty="0"/>
        </a:p>
      </dsp:txBody>
      <dsp:txXfrm>
        <a:off x="5000733" y="4773551"/>
        <a:ext cx="773834" cy="773834"/>
      </dsp:txXfrm>
    </dsp:sp>
    <dsp:sp modelId="{F20E676D-5F8A-2241-A1D2-5CB48B6E8781}">
      <dsp:nvSpPr>
        <dsp:cNvPr id="0" name=""/>
        <dsp:cNvSpPr/>
      </dsp:nvSpPr>
      <dsp:spPr>
        <a:xfrm rot="7560000">
          <a:off x="4420096" y="3524294"/>
          <a:ext cx="624962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530869" y="3560874"/>
        <a:ext cx="485431" cy="279063"/>
      </dsp:txXfrm>
    </dsp:sp>
    <dsp:sp modelId="{5E7745DC-4347-1D4A-8D93-80EF89D48CEB}">
      <dsp:nvSpPr>
        <dsp:cNvPr id="0" name=""/>
        <dsp:cNvSpPr/>
      </dsp:nvSpPr>
      <dsp:spPr>
        <a:xfrm>
          <a:off x="3354434" y="4173021"/>
          <a:ext cx="1356445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Administrasi</a:t>
          </a:r>
          <a:r>
            <a:rPr lang="en-US" sz="1600" kern="1200" dirty="0"/>
            <a:t> </a:t>
          </a:r>
          <a:r>
            <a:rPr lang="en-US" sz="1600" kern="1200" dirty="0" err="1"/>
            <a:t>kelas</a:t>
          </a:r>
          <a:r>
            <a:rPr lang="en-US" sz="1600" kern="1200" dirty="0"/>
            <a:t>/notice board</a:t>
          </a:r>
        </a:p>
      </dsp:txBody>
      <dsp:txXfrm>
        <a:off x="3553081" y="4333287"/>
        <a:ext cx="959151" cy="773834"/>
      </dsp:txXfrm>
    </dsp:sp>
    <dsp:sp modelId="{DFF1C4B9-9F37-6042-8E0C-3784C1FB265F}">
      <dsp:nvSpPr>
        <dsp:cNvPr id="0" name=""/>
        <dsp:cNvSpPr/>
      </dsp:nvSpPr>
      <dsp:spPr>
        <a:xfrm rot="9720000">
          <a:off x="3988862" y="2972498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124978" y="3043960"/>
        <a:ext cx="504679" cy="279063"/>
      </dsp:txXfrm>
    </dsp:sp>
    <dsp:sp modelId="{E14E9FF1-0B88-A740-A2DB-060E6F89811C}">
      <dsp:nvSpPr>
        <dsp:cNvPr id="0" name=""/>
        <dsp:cNvSpPr/>
      </dsp:nvSpPr>
      <dsp:spPr>
        <a:xfrm>
          <a:off x="2648041" y="3020395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Ventilasi</a:t>
          </a:r>
          <a:endParaRPr lang="en-US" sz="1600" kern="1200" dirty="0"/>
        </a:p>
      </dsp:txBody>
      <dsp:txXfrm>
        <a:off x="2808307" y="3180661"/>
        <a:ext cx="773834" cy="773834"/>
      </dsp:txXfrm>
    </dsp:sp>
    <dsp:sp modelId="{27AD0436-44A7-C548-B4F7-3CEA885EC78A}">
      <dsp:nvSpPr>
        <dsp:cNvPr id="0" name=""/>
        <dsp:cNvSpPr/>
      </dsp:nvSpPr>
      <dsp:spPr>
        <a:xfrm rot="11880000">
          <a:off x="3988862" y="2272827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124978" y="2387407"/>
        <a:ext cx="504679" cy="279063"/>
      </dsp:txXfrm>
    </dsp:sp>
    <dsp:sp modelId="{DEF7A21C-DD7B-3644-BA09-74262A212749}">
      <dsp:nvSpPr>
        <dsp:cNvPr id="0" name=""/>
        <dsp:cNvSpPr/>
      </dsp:nvSpPr>
      <dsp:spPr>
        <a:xfrm>
          <a:off x="2648041" y="1595670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Lampu</a:t>
          </a:r>
          <a:r>
            <a:rPr lang="en-US" sz="1600" kern="1200" dirty="0"/>
            <a:t>/</a:t>
          </a:r>
          <a:r>
            <a:rPr lang="en-US" sz="1600" kern="1200" dirty="0" err="1"/>
            <a:t>Pencahayaan</a:t>
          </a:r>
          <a:endParaRPr lang="en-US" sz="1600" kern="1200" dirty="0"/>
        </a:p>
      </dsp:txBody>
      <dsp:txXfrm>
        <a:off x="2808307" y="1755936"/>
        <a:ext cx="773834" cy="773834"/>
      </dsp:txXfrm>
    </dsp:sp>
    <dsp:sp modelId="{327508CC-3056-9D4E-AA2B-3B5AACC70CA9}">
      <dsp:nvSpPr>
        <dsp:cNvPr id="0" name=""/>
        <dsp:cNvSpPr/>
      </dsp:nvSpPr>
      <dsp:spPr>
        <a:xfrm rot="14040000">
          <a:off x="4400119" y="1706781"/>
          <a:ext cx="644210" cy="465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510892" y="1856243"/>
        <a:ext cx="504679" cy="279063"/>
      </dsp:txXfrm>
    </dsp:sp>
    <dsp:sp modelId="{58CBDEA7-50A9-D24D-B71A-D4FCB74D6D6F}">
      <dsp:nvSpPr>
        <dsp:cNvPr id="0" name=""/>
        <dsp:cNvSpPr/>
      </dsp:nvSpPr>
      <dsp:spPr>
        <a:xfrm>
          <a:off x="3485474" y="443043"/>
          <a:ext cx="1094366" cy="109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Alat</a:t>
          </a:r>
          <a:r>
            <a:rPr lang="en-US" sz="1600" kern="1200" dirty="0"/>
            <a:t> </a:t>
          </a:r>
          <a:r>
            <a:rPr lang="en-US" sz="1600" kern="1200" dirty="0" err="1"/>
            <a:t>kebersihan</a:t>
          </a:r>
          <a:endParaRPr lang="en-US" sz="1600" kern="1200" dirty="0"/>
        </a:p>
      </dsp:txBody>
      <dsp:txXfrm>
        <a:off x="3645740" y="603309"/>
        <a:ext cx="773834" cy="77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23D0-1793-7646-9E10-771C6C45C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76EDE-A784-BC41-8424-23DA4C8EA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71D5A-DC11-5E44-A03D-6F67CCC4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F09D7-31EA-F24A-80A5-59869817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D48C4-DEF4-984D-92A0-E4E4AE4C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826C-5EE9-4248-B908-872B1EED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FBFF4-0127-534B-B750-F8A876C4F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C31A-413B-FB4D-8D39-CD0F8D5D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38835-3655-0F43-8C1A-4B01109D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BC27-2FF6-7C47-B20A-B903C3BD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BA2B2-03E6-CA41-9CBE-E24DC8325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80469-7942-FF49-A4E9-0B40DCCB9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C4F81-8EE0-4A4A-ABFF-463EDA18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C7B11-CBD2-B545-BC04-EEAC1CE3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8F575-ECA2-0B47-889E-A79F2B75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D070-DC39-4E47-A1F1-FECD844C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8F0D-3978-B043-A771-27D5B84A5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AA46-01DD-1D4F-AA2D-09C05C1E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871E9-C871-4042-A96E-33D54D3B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1A79-B426-8B4F-A922-5A5886D4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CE50-1BB4-0842-AF85-D10A93F9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4484E-4372-6F40-9D30-EFCD1C7B5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A3AF-AA48-274A-999B-0AC78451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F98FA-3A16-4E47-B930-F69FF068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07969-14CA-D04A-897C-EA4A025C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C10D-99A3-ED4C-99F9-39FCDEED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8CD1-2F58-374E-A4E0-15DF2392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CFFF7-EFEB-8D40-BDFA-D8284AD99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A10C8-8F8E-894D-9FA4-F2BD139A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9867-6708-7049-B574-74D35E45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305BC-EBD5-9B4A-B405-59CA90AB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8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3F6C-17B4-4246-9674-B5A7468F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42B8F-CD0B-404D-A1B4-B93678F51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74FB5-CC45-6441-BCE2-B73CDD055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FCE04-5988-8848-A178-2AF45D8DD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569EB-715A-5848-9929-2EF941972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B9BF2-C800-8B42-AC49-69AB9AE9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969CF-0376-2D44-948B-D2744317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3AA02-0CAC-3940-998C-809B6BA0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9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475F-B3C1-C349-A3D4-416097C8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2E47B-33AC-EE4C-B355-B9D82D6D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6E83A-9A7D-F249-A5DC-2AEF6638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14F3F-CE9F-5E42-9C48-9A3AF3C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420E9-B70F-EA43-B3B8-667E439E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4A145-71F1-F647-A2D3-446FE3C2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CEE9C-5845-8149-842A-44DB9DF6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70C9-D510-F946-A331-6EAB1984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C4EA-D7B9-364A-9BAA-788FE355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90791-8175-E24F-93E8-02C54B392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1E5B2-E078-ED4F-BDBD-8EA57FEB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6B53E-6B25-FD43-A6E9-07A61BE7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D188A-4702-FD4F-B619-8710DFAB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4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2D2-1CB3-2A42-BC2B-330CA6AD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9C9E3-54AC-FF45-84EB-A351CD394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A90B2-6A31-7F48-9568-44A50D107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1FC82-CB54-424F-9225-45398054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C32FD-3A32-3340-A405-AA5A7F0C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C9ABF-D05E-0F41-8F57-6906A2B2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4BF23-DFF9-084E-9F94-797DAAC8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EB89B-F536-0548-BE42-745CEA878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145FF-20D1-F64C-8E7C-4E3C6736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B5EC-7D3F-154B-9570-055C692CAC63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EA7A6-E318-0042-B8DB-5E117A0BA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BFB68-9AA6-7746-A985-D4D06D0C9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77E0-8E91-1E4F-946F-A1FD51710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03687004000067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17EE-E409-734A-B84A-5E885D6CB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kelas</a:t>
            </a:r>
            <a:br>
              <a:rPr lang="en-ID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BBB63-C9D4-184E-A245-1950758FB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r>
              <a:rPr lang="en-US" dirty="0"/>
              <a:t>Murni Ramli</a:t>
            </a:r>
          </a:p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1621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D12F-F3B1-E445-B73E-0AB2CF69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furniture di </a:t>
            </a:r>
            <a:r>
              <a:rPr lang="en-US" dirty="0" err="1"/>
              <a:t>kelas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22BB-9B5B-FF43-9583-63A18CA5C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694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yang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di </a:t>
            </a:r>
            <a:r>
              <a:rPr lang="en-US" dirty="0" err="1"/>
              <a:t>kelas,baik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di </a:t>
            </a:r>
            <a:r>
              <a:rPr lang="en-US" dirty="0" err="1"/>
              <a:t>dalamanya</a:t>
            </a:r>
            <a:r>
              <a:rPr lang="en-US" dirty="0"/>
              <a:t> </a:t>
            </a:r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meja</a:t>
            </a:r>
            <a:r>
              <a:rPr lang="en-US" dirty="0"/>
              <a:t>, </a:t>
            </a:r>
            <a:r>
              <a:rPr lang="en-US" dirty="0" err="1"/>
              <a:t>bangku</a:t>
            </a:r>
            <a:r>
              <a:rPr lang="en-US" dirty="0"/>
              <a:t>, </a:t>
            </a:r>
            <a:r>
              <a:rPr lang="en-US" dirty="0" err="1"/>
              <a:t>loker</a:t>
            </a:r>
            <a:r>
              <a:rPr lang="en-US" dirty="0"/>
              <a:t>,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, TV, LCD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F8D16B-D6DB-1645-BD7D-30B3B19975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6692" y="1690688"/>
            <a:ext cx="5791566" cy="4338084"/>
          </a:xfrm>
        </p:spPr>
      </p:pic>
    </p:spTree>
    <p:extLst>
      <p:ext uri="{BB962C8B-B14F-4D97-AF65-F5344CB8AC3E}">
        <p14:creationId xmlns:p14="http://schemas.microsoft.com/office/powerpoint/2010/main" val="144218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E83A-FD3F-0341-88BF-F725F2E4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Pengaturan</a:t>
            </a:r>
            <a:r>
              <a:rPr lang="en-US" dirty="0"/>
              <a:t> Furniture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71BD-1C27-7347-8B42-686C5C60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Penempatannya</a:t>
            </a:r>
            <a:r>
              <a:rPr lang="en-US" dirty="0"/>
              <a:t> di area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(</a:t>
            </a:r>
            <a:r>
              <a:rPr lang="en-US" dirty="0" err="1"/>
              <a:t>isinya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diambil</a:t>
            </a:r>
            <a:endParaRPr lang="en-US" dirty="0"/>
          </a:p>
          <a:p>
            <a:r>
              <a:rPr lang="en-US" dirty="0" err="1"/>
              <a:t>Ditata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teratur</a:t>
            </a:r>
            <a:endParaRPr lang="en-US" dirty="0"/>
          </a:p>
          <a:p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kursi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display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ditata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memadai</a:t>
            </a:r>
            <a:endParaRPr lang="en-US" dirty="0"/>
          </a:p>
          <a:p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pajang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ditempelkan</a:t>
            </a:r>
            <a:r>
              <a:rPr lang="en-US" dirty="0"/>
              <a:t>/</a:t>
            </a:r>
            <a:r>
              <a:rPr lang="en-US" dirty="0" err="1"/>
              <a:t>digantung</a:t>
            </a:r>
            <a:r>
              <a:rPr lang="en-US" dirty="0"/>
              <a:t> di </a:t>
            </a:r>
            <a:r>
              <a:rPr lang="en-US" dirty="0" err="1"/>
              <a:t>tembok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tembok</a:t>
            </a:r>
            <a:endParaRPr lang="en-US" dirty="0"/>
          </a:p>
          <a:p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melihatnya</a:t>
            </a:r>
            <a:endParaRPr lang="en-US" dirty="0"/>
          </a:p>
          <a:p>
            <a:r>
              <a:rPr lang="en-US" dirty="0"/>
              <a:t>Notice board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pengumuman</a:t>
            </a:r>
            <a:r>
              <a:rPr lang="en-US" dirty="0"/>
              <a:t>,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proses </a:t>
            </a:r>
            <a:r>
              <a:rPr lang="en-US" dirty="0" err="1"/>
              <a:t>belajar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6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5E608-408E-FA4F-A973-919A61549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828" y="531628"/>
            <a:ext cx="9099632" cy="6249329"/>
          </a:xfrm>
        </p:spPr>
      </p:pic>
    </p:spTree>
    <p:extLst>
      <p:ext uri="{BB962C8B-B14F-4D97-AF65-F5344CB8AC3E}">
        <p14:creationId xmlns:p14="http://schemas.microsoft.com/office/powerpoint/2010/main" val="205573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779C-5CE1-8241-BBEA-C3BE6D44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Arrangement (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Duduk)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E7B1B-EF17-9D47-9B7E-B1C25E9DB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4647" cy="4351338"/>
          </a:xfrm>
        </p:spPr>
        <p:txBody>
          <a:bodyPr/>
          <a:lstStyle/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menghabiskan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terlama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duduk </a:t>
            </a:r>
            <a:r>
              <a:rPr lang="en-US" dirty="0" err="1"/>
              <a:t>dengan</a:t>
            </a:r>
            <a:r>
              <a:rPr lang="en-US" dirty="0"/>
              <a:t> format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belajar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3F5E3D-05C1-8C4B-9D57-D88677836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6547" y="1825625"/>
            <a:ext cx="5437253" cy="3618245"/>
          </a:xfrm>
        </p:spPr>
      </p:pic>
    </p:spTree>
    <p:extLst>
      <p:ext uri="{BB962C8B-B14F-4D97-AF65-F5344CB8AC3E}">
        <p14:creationId xmlns:p14="http://schemas.microsoft.com/office/powerpoint/2010/main" val="213494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33C5-3D99-EA40-8426-46AAA583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A105-AE4C-FD4A-9A9F-6DC43F254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1253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bangku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sedemikian</a:t>
            </a:r>
            <a:r>
              <a:rPr lang="en-ID" dirty="0"/>
              <a:t> </a:t>
            </a:r>
            <a:r>
              <a:rPr lang="en-ID" dirty="0" err="1"/>
              <a:t>rupa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guru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? </a:t>
            </a:r>
          </a:p>
          <a:p>
            <a:pPr marL="0" indent="0">
              <a:buNone/>
            </a:pP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3A3DEA-F5AA-004E-8C74-F5585101D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9506" y="1655587"/>
            <a:ext cx="6005316" cy="4521376"/>
          </a:xfrm>
        </p:spPr>
      </p:pic>
    </p:spTree>
    <p:extLst>
      <p:ext uri="{BB962C8B-B14F-4D97-AF65-F5344CB8AC3E}">
        <p14:creationId xmlns:p14="http://schemas.microsoft.com/office/powerpoint/2010/main" val="45867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46E1-149A-8E45-B2B7-686B7868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70CD-F9C2-9442-8011-F0E433F9B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61391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2. </a:t>
            </a:r>
            <a:r>
              <a:rPr lang="en-ID" dirty="0" err="1"/>
              <a:t>Dapatkah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tulisan</a:t>
            </a:r>
            <a:r>
              <a:rPr lang="en-ID" dirty="0"/>
              <a:t> di </a:t>
            </a:r>
            <a:r>
              <a:rPr lang="en-ID" dirty="0" err="1"/>
              <a:t>papan</a:t>
            </a:r>
            <a:r>
              <a:rPr lang="en-ID" dirty="0"/>
              <a:t> </a:t>
            </a:r>
            <a:r>
              <a:rPr lang="en-ID" dirty="0" err="1"/>
              <a:t>tulis</a:t>
            </a:r>
            <a:r>
              <a:rPr lang="en-ID" dirty="0"/>
              <a:t>?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B6668D-4B86-0E4F-9EC5-28EFAC0C41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564" y="1690688"/>
            <a:ext cx="6729413" cy="4486275"/>
          </a:xfrm>
        </p:spPr>
      </p:pic>
    </p:spTree>
    <p:extLst>
      <p:ext uri="{BB962C8B-B14F-4D97-AF65-F5344CB8AC3E}">
        <p14:creationId xmlns:p14="http://schemas.microsoft.com/office/powerpoint/2010/main" val="268036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B431-13BA-344E-BA99-6CE71982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44BE-E3EA-C64D-9E3E-3B0B7223F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61391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3. </a:t>
            </a:r>
            <a:r>
              <a:rPr lang="en-ID" dirty="0" err="1"/>
              <a:t>Dapatkah</a:t>
            </a:r>
            <a:r>
              <a:rPr lang="en-ID" dirty="0"/>
              <a:t> guru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guru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? </a:t>
            </a: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CB4ED8D-DB50-474B-B0C2-B95AB18037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2703" y="1233378"/>
            <a:ext cx="6930065" cy="5078522"/>
          </a:xfrm>
        </p:spPr>
      </p:pic>
    </p:spTree>
    <p:extLst>
      <p:ext uri="{BB962C8B-B14F-4D97-AF65-F5344CB8AC3E}">
        <p14:creationId xmlns:p14="http://schemas.microsoft.com/office/powerpoint/2010/main" val="55169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EE2C-77E0-4A41-8683-BC2F53C6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BBAF1-DE41-ED41-AEC7-4B3831E1D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84944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4.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bangku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memudahkan</a:t>
            </a:r>
            <a:r>
              <a:rPr lang="en-ID" dirty="0"/>
              <a:t> </a:t>
            </a:r>
            <a:r>
              <a:rPr lang="en-ID" dirty="0" err="1"/>
              <a:t>perpindahan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/</a:t>
            </a:r>
            <a:r>
              <a:rPr lang="en-ID" dirty="0" err="1"/>
              <a:t>kebisingan</a:t>
            </a:r>
            <a:r>
              <a:rPr lang="en-ID" dirty="0"/>
              <a:t>/</a:t>
            </a:r>
          </a:p>
          <a:p>
            <a:pPr marL="0" indent="0">
              <a:buNone/>
            </a:pPr>
            <a:r>
              <a:rPr lang="en-ID" dirty="0" err="1"/>
              <a:t>gangguan</a:t>
            </a:r>
            <a:r>
              <a:rPr lang="en-ID" dirty="0"/>
              <a:t>?</a:t>
            </a: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E18BC05-A228-2D44-ADA5-0E17E35358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9591" y="935665"/>
            <a:ext cx="7241436" cy="5424087"/>
          </a:xfrm>
        </p:spPr>
      </p:pic>
    </p:spTree>
    <p:extLst>
      <p:ext uri="{BB962C8B-B14F-4D97-AF65-F5344CB8AC3E}">
        <p14:creationId xmlns:p14="http://schemas.microsoft.com/office/powerpoint/2010/main" val="155232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8280-6A3A-BB43-A512-B4BBD824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E6110-8122-9F41-B066-ABE793B902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5.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lukisan</a:t>
            </a:r>
            <a:r>
              <a:rPr lang="en-ID" dirty="0"/>
              <a:t> </a:t>
            </a:r>
            <a:r>
              <a:rPr lang="en-ID" dirty="0" err="1"/>
              <a:t>atay</a:t>
            </a:r>
            <a:r>
              <a:rPr lang="en-ID" dirty="0"/>
              <a:t> </a:t>
            </a:r>
            <a:r>
              <a:rPr lang="en-ID" dirty="0" err="1"/>
              <a:t>ilustrasi</a:t>
            </a:r>
            <a:r>
              <a:rPr lang="en-ID" dirty="0"/>
              <a:t> yang </a:t>
            </a:r>
            <a:r>
              <a:rPr lang="en-ID" dirty="0" err="1"/>
              <a:t>mengganggu</a:t>
            </a:r>
            <a:r>
              <a:rPr lang="en-ID" dirty="0"/>
              <a:t> </a:t>
            </a:r>
            <a:r>
              <a:rPr lang="en-ID" dirty="0" err="1"/>
              <a:t>konsentrasi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? </a:t>
            </a: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DBBB4F-ACB3-AC4B-8D97-2327E09F9B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2847" y="723013"/>
            <a:ext cx="6596468" cy="5453949"/>
          </a:xfrm>
        </p:spPr>
      </p:pic>
    </p:spTree>
    <p:extLst>
      <p:ext uri="{BB962C8B-B14F-4D97-AF65-F5344CB8AC3E}">
        <p14:creationId xmlns:p14="http://schemas.microsoft.com/office/powerpoint/2010/main" val="66294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8F46-9D80-D546-9047-348ED16F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4EE80-12A4-4F4C-B1A1-7AF8B9574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6.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, </a:t>
            </a:r>
            <a:r>
              <a:rPr lang="en-ID" dirty="0" err="1"/>
              <a:t>bersih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? </a:t>
            </a:r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BFFFE1C-CFE8-D44E-8B28-E5F4044CB2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0021" y="1582664"/>
            <a:ext cx="6169850" cy="4837260"/>
          </a:xfrm>
        </p:spPr>
      </p:pic>
    </p:spTree>
    <p:extLst>
      <p:ext uri="{BB962C8B-B14F-4D97-AF65-F5344CB8AC3E}">
        <p14:creationId xmlns:p14="http://schemas.microsoft.com/office/powerpoint/2010/main" val="71383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89E8-0854-5F4D-A517-95D7852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7F28-50DB-EC4F-9C96-2D2A023F8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layout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di </a:t>
            </a:r>
            <a:r>
              <a:rPr lang="en-US" dirty="0" err="1"/>
              <a:t>sekolah</a:t>
            </a:r>
            <a:endParaRPr lang="en-US" dirty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mengorganisasikan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lay out </a:t>
            </a:r>
            <a:r>
              <a:rPr lang="en-US" dirty="0" err="1"/>
              <a:t>tempat</a:t>
            </a:r>
            <a:r>
              <a:rPr lang="en-US" dirty="0"/>
              <a:t> duduk di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bermakna</a:t>
            </a:r>
            <a:endParaRPr lang="en-US" dirty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9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AF2C-A62D-B143-84BC-19424544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ED012-0817-964A-880E-8E6C2159D3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7.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berventilasi</a:t>
            </a:r>
            <a:r>
              <a:rPr lang="en-ID" dirty="0"/>
              <a:t> </a:t>
            </a:r>
            <a:r>
              <a:rPr lang="en-ID" dirty="0" err="1"/>
              <a:t>memadai</a:t>
            </a:r>
            <a:r>
              <a:rPr lang="en-ID" dirty="0"/>
              <a:t>? </a:t>
            </a: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4F181F-570A-6F47-8AF0-4C327E5927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5631" y="2296633"/>
            <a:ext cx="6074965" cy="3672349"/>
          </a:xfrm>
        </p:spPr>
      </p:pic>
    </p:spTree>
    <p:extLst>
      <p:ext uri="{BB962C8B-B14F-4D97-AF65-F5344CB8AC3E}">
        <p14:creationId xmlns:p14="http://schemas.microsoft.com/office/powerpoint/2010/main" val="329270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3448-A34E-B34F-906E-6C7B630A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6A87-92F7-7741-9E11-2DE28FEFE9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8. </a:t>
            </a:r>
            <a:r>
              <a:rPr lang="en-ID" dirty="0" err="1"/>
              <a:t>Apakah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 </a:t>
            </a:r>
            <a:r>
              <a:rPr lang="en-ID" dirty="0" err="1"/>
              <a:t>pencahayaan</a:t>
            </a:r>
            <a:r>
              <a:rPr lang="en-ID" dirty="0"/>
              <a:t> yang </a:t>
            </a:r>
            <a:r>
              <a:rPr lang="en-ID" dirty="0" err="1"/>
              <a:t>memadai</a:t>
            </a:r>
            <a:r>
              <a:rPr lang="en-ID" dirty="0"/>
              <a:t>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16F152-4B1C-CF40-9877-83ED12DBAD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9172" y="1318438"/>
            <a:ext cx="5242526" cy="4885632"/>
          </a:xfrm>
        </p:spPr>
      </p:pic>
    </p:spTree>
    <p:extLst>
      <p:ext uri="{BB962C8B-B14F-4D97-AF65-F5344CB8AC3E}">
        <p14:creationId xmlns:p14="http://schemas.microsoft.com/office/powerpoint/2010/main" val="203689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6CF4-61C1-3649-B389-E2118724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5223-0C72-F149-8606-5E2BBCB19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926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9.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bergerak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beraktivitas</a:t>
            </a:r>
            <a:r>
              <a:rPr lang="en-ID" dirty="0"/>
              <a:t>? </a:t>
            </a: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23DB11E-6434-D846-8E9C-6FB4698B4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4514" y="1859452"/>
            <a:ext cx="5989486" cy="4452448"/>
          </a:xfrm>
        </p:spPr>
      </p:pic>
    </p:spTree>
    <p:extLst>
      <p:ext uri="{BB962C8B-B14F-4D97-AF65-F5344CB8AC3E}">
        <p14:creationId xmlns:p14="http://schemas.microsoft.com/office/powerpoint/2010/main" val="46250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D987-A9EF-D749-BF5C-BD19266A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CA42-3D52-214C-985D-98CD1FE6F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338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10.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bangku</a:t>
            </a:r>
            <a:r>
              <a:rPr lang="en-ID" dirty="0"/>
              <a:t> (</a:t>
            </a:r>
            <a:r>
              <a:rPr lang="en-ID" dirty="0" err="1"/>
              <a:t>meja</a:t>
            </a:r>
            <a:r>
              <a:rPr lang="en-ID" dirty="0"/>
              <a:t> </a:t>
            </a:r>
            <a:r>
              <a:rPr lang="en-ID" dirty="0" err="1"/>
              <a:t>kursi</a:t>
            </a:r>
            <a:r>
              <a:rPr lang="en-ID" dirty="0"/>
              <a:t>)? </a:t>
            </a: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BEAD90-6A06-2B4A-953F-704D66E306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4948" y="812800"/>
            <a:ext cx="5548852" cy="4932918"/>
          </a:xfrm>
        </p:spPr>
      </p:pic>
    </p:spTree>
    <p:extLst>
      <p:ext uri="{BB962C8B-B14F-4D97-AF65-F5344CB8AC3E}">
        <p14:creationId xmlns:p14="http://schemas.microsoft.com/office/powerpoint/2010/main" val="3847284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4299-0E2F-AA41-A149-39D7DCCA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89769-0904-1D49-9068-DDCA4B141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528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11.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kebisingan</a:t>
            </a:r>
            <a:r>
              <a:rPr lang="en-ID" dirty="0"/>
              <a:t>,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kebisingan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suara-suara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bersemangat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?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0033B7-B2C4-2E4C-A811-74DB42DD48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6705" y="1320800"/>
            <a:ext cx="6037095" cy="4521994"/>
          </a:xfrm>
        </p:spPr>
      </p:pic>
    </p:spTree>
    <p:extLst>
      <p:ext uri="{BB962C8B-B14F-4D97-AF65-F5344CB8AC3E}">
        <p14:creationId xmlns:p14="http://schemas.microsoft.com/office/powerpoint/2010/main" val="1599658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7908-12E7-F64B-9CEF-7833C657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9AEF-8440-A24D-A73A-A8804621F0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12.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atraktif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pembalajaran</a:t>
            </a:r>
            <a:r>
              <a:rPr lang="en-ID" dirty="0"/>
              <a:t> </a:t>
            </a:r>
            <a:r>
              <a:rPr lang="en-ID" dirty="0" err="1"/>
              <a:t>bermakna</a:t>
            </a:r>
            <a:r>
              <a:rPr lang="en-ID" dirty="0"/>
              <a:t> ? </a:t>
            </a: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9693B7-664E-A343-AD38-9BA9B3DF41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422400"/>
            <a:ext cx="4972723" cy="4312444"/>
          </a:xfrm>
        </p:spPr>
      </p:pic>
    </p:spTree>
    <p:extLst>
      <p:ext uri="{BB962C8B-B14F-4D97-AF65-F5344CB8AC3E}">
        <p14:creationId xmlns:p14="http://schemas.microsoft.com/office/powerpoint/2010/main" val="794243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911C-1A90-254B-A2D2-42EA4D32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2663-0435-AF40-926E-648C3716E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004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13.Apakah </a:t>
            </a:r>
            <a:r>
              <a:rPr lang="en-ID" dirty="0" err="1"/>
              <a:t>penataan</a:t>
            </a:r>
            <a:r>
              <a:rPr lang="en-ID" dirty="0"/>
              <a:t> </a:t>
            </a:r>
            <a:r>
              <a:rPr lang="en-ID" dirty="0" err="1"/>
              <a:t>bangku</a:t>
            </a:r>
            <a:r>
              <a:rPr lang="en-ID" dirty="0"/>
              <a:t> </a:t>
            </a:r>
            <a:r>
              <a:rPr lang="en-ID" dirty="0" err="1"/>
              <a:t>fleksibel</a:t>
            </a:r>
            <a:r>
              <a:rPr lang="en-ID" dirty="0"/>
              <a:t> ? </a:t>
            </a:r>
            <a:br>
              <a:rPr lang="en-ID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526A1B-6F1A-B741-9AC9-654C728DE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2979" y="990600"/>
            <a:ext cx="6640821" cy="4936636"/>
          </a:xfrm>
        </p:spPr>
      </p:pic>
    </p:spTree>
    <p:extLst>
      <p:ext uri="{BB962C8B-B14F-4D97-AF65-F5344CB8AC3E}">
        <p14:creationId xmlns:p14="http://schemas.microsoft.com/office/powerpoint/2010/main" val="411948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62EF-5F1C-F94A-A55F-A333C57F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994B-B135-7043-8F48-9A6DC626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 Arrangement/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bangku</a:t>
            </a:r>
            <a:endParaRPr lang="en-US" dirty="0"/>
          </a:p>
          <a:p>
            <a:r>
              <a:rPr lang="en-US" dirty="0"/>
              <a:t>Student Placement/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siswa</a:t>
            </a:r>
            <a:endParaRPr lang="en-US" dirty="0"/>
          </a:p>
          <a:p>
            <a:r>
              <a:rPr lang="en-US" dirty="0"/>
              <a:t>Classroom Decoration/</a:t>
            </a:r>
            <a:r>
              <a:rPr lang="en-US" dirty="0" err="1"/>
              <a:t>Dekorasi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09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0F74-88CD-2F49-B375-03369735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 Arrangement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D5B2-29C1-3944-A794-D4002272E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212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Bangku</a:t>
            </a:r>
            <a:r>
              <a:rPr lang="en-ID" dirty="0"/>
              <a:t> </a:t>
            </a:r>
            <a:r>
              <a:rPr lang="en-ID" dirty="0" err="1"/>
              <a:t>diletakkan</a:t>
            </a:r>
            <a:r>
              <a:rPr lang="en-ID" dirty="0"/>
              <a:t> </a:t>
            </a:r>
            <a:r>
              <a:rPr lang="en-ID" dirty="0" err="1"/>
              <a:t>berkelompok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berhadapan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menstimulasi</a:t>
            </a:r>
            <a:r>
              <a:rPr lang="en-ID" dirty="0"/>
              <a:t>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kelompok</a:t>
            </a:r>
            <a:endParaRPr lang="en-ID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3813D9-313C-9F4F-88CF-75E9379C74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1584" y="1690688"/>
            <a:ext cx="5662216" cy="4259648"/>
          </a:xfrm>
        </p:spPr>
      </p:pic>
    </p:spTree>
    <p:extLst>
      <p:ext uri="{BB962C8B-B14F-4D97-AF65-F5344CB8AC3E}">
        <p14:creationId xmlns:p14="http://schemas.microsoft.com/office/powerpoint/2010/main" val="377558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BD96-08B2-654E-9C1A-B139E9AA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8F91-6FAB-ED4E-B7F2-A11A2C1A1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322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Bangku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baris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demonstrasi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independen</a:t>
            </a:r>
            <a:endParaRPr lang="en-ID" dirty="0"/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49BC69A-29AB-3846-8888-4765AAB7A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8642" y="1690687"/>
            <a:ext cx="5989408" cy="4486275"/>
          </a:xfrm>
        </p:spPr>
      </p:pic>
    </p:spTree>
    <p:extLst>
      <p:ext uri="{BB962C8B-B14F-4D97-AF65-F5344CB8AC3E}">
        <p14:creationId xmlns:p14="http://schemas.microsoft.com/office/powerpoint/2010/main" val="33371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CC91-C7D5-5546-9E13-8989D59C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Pendidikan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1743-6A99-6E44-9E53-D92F713EB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757237"/>
          </a:xfrm>
        </p:spPr>
        <p:txBody>
          <a:bodyPr/>
          <a:lstStyle/>
          <a:p>
            <a:r>
              <a:rPr lang="en-US" dirty="0" err="1"/>
              <a:t>Mencerdaskan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Indonesia </a:t>
            </a:r>
            <a:r>
              <a:rPr lang="en-US" dirty="0" err="1">
                <a:solidFill>
                  <a:srgbClr val="FF0000"/>
                </a:solidFill>
              </a:rPr>
              <a:t>seutuhny</a:t>
            </a:r>
            <a:r>
              <a:rPr lang="en-US" dirty="0" err="1"/>
              <a:t>a</a:t>
            </a:r>
            <a:r>
              <a:rPr lang="en-US" dirty="0"/>
              <a:t> (Pend Nasional)</a:t>
            </a:r>
          </a:p>
          <a:p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nilai-nilai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)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</a:t>
            </a:r>
            <a:r>
              <a:rPr lang="en-US" dirty="0"/>
              <a:t> (idem)</a:t>
            </a:r>
          </a:p>
          <a:p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pesdik</a:t>
            </a:r>
            <a:r>
              <a:rPr lang="en-US" dirty="0"/>
              <a:t> agar </a:t>
            </a:r>
            <a:r>
              <a:rPr lang="en-US" dirty="0" err="1"/>
              <a:t>mjd</a:t>
            </a:r>
            <a:r>
              <a:rPr lang="en-US" dirty="0"/>
              <a:t> orang </a:t>
            </a:r>
            <a:r>
              <a:rPr lang="en-US" dirty="0" err="1"/>
              <a:t>beriman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bertakwa</a:t>
            </a:r>
            <a:r>
              <a:rPr lang="en-US" dirty="0"/>
              <a:t> (UU 20/2003 </a:t>
            </a:r>
            <a:r>
              <a:rPr lang="en-US" dirty="0" err="1"/>
              <a:t>ps</a:t>
            </a:r>
            <a:r>
              <a:rPr lang="en-US" dirty="0"/>
              <a:t> 3)</a:t>
            </a:r>
          </a:p>
          <a:p>
            <a:r>
              <a:rPr lang="en-US" dirty="0"/>
              <a:t>Learning to know, to do, to be, to live together (</a:t>
            </a:r>
            <a:r>
              <a:rPr lang="en-US" dirty="0" err="1"/>
              <a:t>Unesco</a:t>
            </a:r>
            <a:r>
              <a:rPr lang="en-US" dirty="0"/>
              <a:t>)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Indonesia,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beriman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bertakwa</a:t>
            </a:r>
            <a:r>
              <a:rPr lang="en-US" dirty="0"/>
              <a:t>, </a:t>
            </a:r>
            <a:r>
              <a:rPr lang="en-US" dirty="0" err="1"/>
              <a:t>berbudi</a:t>
            </a:r>
            <a:r>
              <a:rPr lang="en-US" dirty="0"/>
              <a:t> </a:t>
            </a:r>
            <a:r>
              <a:rPr lang="en-US" dirty="0" err="1"/>
              <a:t>pekerti</a:t>
            </a:r>
            <a:r>
              <a:rPr lang="en-US" dirty="0"/>
              <a:t> </a:t>
            </a:r>
            <a:r>
              <a:rPr lang="en-US" dirty="0" err="1"/>
              <a:t>luhur</a:t>
            </a:r>
            <a:r>
              <a:rPr lang="en-US" dirty="0"/>
              <a:t>……..18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 di Indonesia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20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BF5F-78A1-1B4F-A121-8EDAF219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AE25-8383-9E40-8382-8B70501C1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80907" cy="4351338"/>
          </a:xfrm>
        </p:spPr>
        <p:txBody>
          <a:bodyPr/>
          <a:lstStyle/>
          <a:p>
            <a:r>
              <a:rPr lang="en-ID" dirty="0" err="1"/>
              <a:t>Bangku</a:t>
            </a:r>
            <a:r>
              <a:rPr lang="en-ID" dirty="0"/>
              <a:t> </a:t>
            </a:r>
            <a:r>
              <a:rPr lang="en-ID" dirty="0" err="1"/>
              <a:t>disusun</a:t>
            </a:r>
            <a:r>
              <a:rPr lang="en-ID" dirty="0"/>
              <a:t> </a:t>
            </a:r>
            <a:r>
              <a:rPr lang="en-ID" dirty="0" err="1"/>
              <a:t>berbentuk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U </a:t>
            </a:r>
            <a:r>
              <a:rPr lang="en-ID" dirty="0" err="1"/>
              <a:t>direkomendasikan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endParaRPr lang="en-ID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CFE099-BF99-364D-956E-90AD46C53B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4656" y="850605"/>
            <a:ext cx="6829144" cy="5076631"/>
          </a:xfrm>
        </p:spPr>
      </p:pic>
    </p:spTree>
    <p:extLst>
      <p:ext uri="{BB962C8B-B14F-4D97-AF65-F5344CB8AC3E}">
        <p14:creationId xmlns:p14="http://schemas.microsoft.com/office/powerpoint/2010/main" val="21373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5288-9190-C849-B1B5-AE4CAD37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DD117-E3BD-A945-B89D-0373977981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D" dirty="0" err="1"/>
              <a:t>Bangku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Workstation </a:t>
            </a:r>
            <a:r>
              <a:rPr lang="en-ID" dirty="0" err="1"/>
              <a:t>cocok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siswa-siswa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self management skills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memadai</a:t>
            </a:r>
            <a:endParaRPr lang="en-ID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3B00DE-EAE8-B943-B9B9-9AA308BD81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545640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136B8B-8BA2-1547-9E7B-5E22642F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265C2A-7EDC-504F-85F4-916EBDEF2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300" y="1956594"/>
            <a:ext cx="8661400" cy="4089400"/>
          </a:xfrm>
        </p:spPr>
      </p:pic>
    </p:spTree>
    <p:extLst>
      <p:ext uri="{BB962C8B-B14F-4D97-AF65-F5344CB8AC3E}">
        <p14:creationId xmlns:p14="http://schemas.microsoft.com/office/powerpoint/2010/main" val="1597099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A6C0-A3C9-B045-9297-D9C81283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856099-A882-F247-A260-C189B960E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733" y="1825625"/>
            <a:ext cx="6870533" cy="4351338"/>
          </a:xfrm>
        </p:spPr>
      </p:pic>
    </p:spTree>
    <p:extLst>
      <p:ext uri="{BB962C8B-B14F-4D97-AF65-F5344CB8AC3E}">
        <p14:creationId xmlns:p14="http://schemas.microsoft.com/office/powerpoint/2010/main" val="3407415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95AB-48A9-7944-90BA-7116C77C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E2C04-C53B-E24C-8891-238701DB5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473" y="1825625"/>
            <a:ext cx="4935054" cy="4351338"/>
          </a:xfrm>
        </p:spPr>
      </p:pic>
    </p:spTree>
    <p:extLst>
      <p:ext uri="{BB962C8B-B14F-4D97-AF65-F5344CB8AC3E}">
        <p14:creationId xmlns:p14="http://schemas.microsoft.com/office/powerpoint/2010/main" val="2027597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E5C4-07A7-5A44-97DD-B8223D96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516F3-2D93-284B-8DEE-4B4E2BAF1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978" y="1825625"/>
            <a:ext cx="6014044" cy="4351338"/>
          </a:xfrm>
        </p:spPr>
      </p:pic>
    </p:spTree>
    <p:extLst>
      <p:ext uri="{BB962C8B-B14F-4D97-AF65-F5344CB8AC3E}">
        <p14:creationId xmlns:p14="http://schemas.microsoft.com/office/powerpoint/2010/main" val="2155443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5FBC-B2ED-9B46-8CC6-D5283CC3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241EA-1750-CA46-AE84-D7A42E3BE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367" y="1825625"/>
            <a:ext cx="6441266" cy="4351338"/>
          </a:xfrm>
        </p:spPr>
      </p:pic>
    </p:spTree>
    <p:extLst>
      <p:ext uri="{BB962C8B-B14F-4D97-AF65-F5344CB8AC3E}">
        <p14:creationId xmlns:p14="http://schemas.microsoft.com/office/powerpoint/2010/main" val="1313014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8A10-FCF8-0D47-9D86-EA1DD184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C342D-2B95-1F4E-A3DD-2B997D915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922" y="365125"/>
            <a:ext cx="7953152" cy="5957187"/>
          </a:xfrm>
        </p:spPr>
      </p:pic>
    </p:spTree>
    <p:extLst>
      <p:ext uri="{BB962C8B-B14F-4D97-AF65-F5344CB8AC3E}">
        <p14:creationId xmlns:p14="http://schemas.microsoft.com/office/powerpoint/2010/main" val="27011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B843-C250-834C-90E0-3C340463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2263A-5300-3B43-8023-B5C45C7F2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130" y="1350684"/>
            <a:ext cx="7750103" cy="5157342"/>
          </a:xfrm>
        </p:spPr>
      </p:pic>
    </p:spTree>
    <p:extLst>
      <p:ext uri="{BB962C8B-B14F-4D97-AF65-F5344CB8AC3E}">
        <p14:creationId xmlns:p14="http://schemas.microsoft.com/office/powerpoint/2010/main" val="3671206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D08D-F6AA-EC45-8F76-9F4A6752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7E5AA4-A939-B949-ACE1-54A67D61D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412" y="365125"/>
            <a:ext cx="7817625" cy="5830094"/>
          </a:xfrm>
        </p:spPr>
      </p:pic>
    </p:spTree>
    <p:extLst>
      <p:ext uri="{BB962C8B-B14F-4D97-AF65-F5344CB8AC3E}">
        <p14:creationId xmlns:p14="http://schemas.microsoft.com/office/powerpoint/2010/main" val="99520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B929-3AD6-F046-95AC-01EDD9F7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Classroom/School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1BC3C-79D9-D94B-98CA-88F7686A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/</a:t>
            </a:r>
            <a:r>
              <a:rPr lang="en-US" dirty="0" err="1"/>
              <a:t>kondisi</a:t>
            </a:r>
            <a:r>
              <a:rPr lang="en-US" dirty="0"/>
              <a:t>/</a:t>
            </a:r>
            <a:r>
              <a:rPr lang="en-US" dirty="0" err="1"/>
              <a:t>atmosfer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menyenangkan</a:t>
            </a:r>
            <a:r>
              <a:rPr lang="en-US" dirty="0"/>
              <a:t>, </a:t>
            </a:r>
            <a:r>
              <a:rPr lang="en-US" dirty="0" err="1"/>
              <a:t>kondusif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, </a:t>
            </a:r>
            <a:r>
              <a:rPr lang="en-US" dirty="0" err="1"/>
              <a:t>berinteraksi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di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PBM</a:t>
            </a:r>
          </a:p>
        </p:txBody>
      </p:sp>
    </p:spTree>
    <p:extLst>
      <p:ext uri="{BB962C8B-B14F-4D97-AF65-F5344CB8AC3E}">
        <p14:creationId xmlns:p14="http://schemas.microsoft.com/office/powerpoint/2010/main" val="1327787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940E-49B8-B445-8CFD-04E70955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797569-EE12-5B49-9CF4-501E869F3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163" y="717752"/>
            <a:ext cx="6953693" cy="6030381"/>
          </a:xfrm>
        </p:spPr>
      </p:pic>
    </p:spTree>
    <p:extLst>
      <p:ext uri="{BB962C8B-B14F-4D97-AF65-F5344CB8AC3E}">
        <p14:creationId xmlns:p14="http://schemas.microsoft.com/office/powerpoint/2010/main" val="2785635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486B-C279-C04C-91E4-F5BA29C2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E94EF1-5290-664B-8469-E0E1DFC63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883" y="515292"/>
            <a:ext cx="7712297" cy="5776778"/>
          </a:xfrm>
        </p:spPr>
      </p:pic>
    </p:spTree>
    <p:extLst>
      <p:ext uri="{BB962C8B-B14F-4D97-AF65-F5344CB8AC3E}">
        <p14:creationId xmlns:p14="http://schemas.microsoft.com/office/powerpoint/2010/main" val="1540330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81FB-D99F-7044-8A96-780152F4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860A0-8474-1B46-B8DE-03EE254CA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504" y="365125"/>
            <a:ext cx="7245352" cy="6359456"/>
          </a:xfrm>
        </p:spPr>
      </p:pic>
    </p:spTree>
    <p:extLst>
      <p:ext uri="{BB962C8B-B14F-4D97-AF65-F5344CB8AC3E}">
        <p14:creationId xmlns:p14="http://schemas.microsoft.com/office/powerpoint/2010/main" val="3983229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B7C4-2581-F84F-AD77-564B5D5B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0A57F8-E0E6-4348-BC96-E33BFDBC1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959" y="659218"/>
            <a:ext cx="8999702" cy="5039833"/>
          </a:xfrm>
        </p:spPr>
      </p:pic>
    </p:spTree>
    <p:extLst>
      <p:ext uri="{BB962C8B-B14F-4D97-AF65-F5344CB8AC3E}">
        <p14:creationId xmlns:p14="http://schemas.microsoft.com/office/powerpoint/2010/main" val="6244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2C92-DC25-9E4E-A2E1-1A4E7DCA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8267F0-039D-C84A-BA5E-53D1B16DB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489" y="365125"/>
            <a:ext cx="7818903" cy="5886819"/>
          </a:xfrm>
        </p:spPr>
      </p:pic>
    </p:spTree>
    <p:extLst>
      <p:ext uri="{BB962C8B-B14F-4D97-AF65-F5344CB8AC3E}">
        <p14:creationId xmlns:p14="http://schemas.microsoft.com/office/powerpoint/2010/main" val="2622761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1445-E654-404A-9FE9-84489BB8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41D025-2457-9449-A9DA-9B685AD2C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269" y="365125"/>
            <a:ext cx="8031275" cy="6015704"/>
          </a:xfrm>
        </p:spPr>
      </p:pic>
    </p:spTree>
    <p:extLst>
      <p:ext uri="{BB962C8B-B14F-4D97-AF65-F5344CB8AC3E}">
        <p14:creationId xmlns:p14="http://schemas.microsoft.com/office/powerpoint/2010/main" val="3854888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BBDF-B1BF-D14F-A329-535E109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2310C7-D797-F74A-9605-8A38CF5A7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80" y="2313523"/>
            <a:ext cx="2679700" cy="30353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C82A3-B598-0E4A-B284-ED991F97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13" y="2313523"/>
            <a:ext cx="3175000" cy="317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1E6DF-CF37-B342-B816-63351A55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847" y="2058342"/>
            <a:ext cx="5124153" cy="44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8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9358-3054-D749-9A48-62822358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C6528-7B4C-E948-964B-5477DD585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944" y="668281"/>
            <a:ext cx="8102010" cy="5787150"/>
          </a:xfrm>
        </p:spPr>
      </p:pic>
    </p:spTree>
    <p:extLst>
      <p:ext uri="{BB962C8B-B14F-4D97-AF65-F5344CB8AC3E}">
        <p14:creationId xmlns:p14="http://schemas.microsoft.com/office/powerpoint/2010/main" val="699695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D32C-4AB3-E045-8E8B-8B655284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F4FAC8-E32E-9145-9542-9881BD55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665" y="616687"/>
            <a:ext cx="8893735" cy="6104187"/>
          </a:xfrm>
        </p:spPr>
      </p:pic>
    </p:spTree>
    <p:extLst>
      <p:ext uri="{BB962C8B-B14F-4D97-AF65-F5344CB8AC3E}">
        <p14:creationId xmlns:p14="http://schemas.microsoft.com/office/powerpoint/2010/main" val="923025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3B42-AB01-AA41-8AB0-4A78229C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0910EC-AAF5-6C44-8915-3E95BC82D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089" y="549257"/>
            <a:ext cx="6221525" cy="6221525"/>
          </a:xfrm>
        </p:spPr>
      </p:pic>
    </p:spTree>
    <p:extLst>
      <p:ext uri="{BB962C8B-B14F-4D97-AF65-F5344CB8AC3E}">
        <p14:creationId xmlns:p14="http://schemas.microsoft.com/office/powerpoint/2010/main" val="201581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E453-771B-8E44-9AE6-C718A422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0DEF-CDCB-4248-B2F4-B00EDD0C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Gambarkan</a:t>
            </a:r>
            <a:r>
              <a:rPr lang="en-US" dirty="0"/>
              <a:t> layout </a:t>
            </a:r>
            <a:r>
              <a:rPr lang="en-US" dirty="0" err="1"/>
              <a:t>ruang</a:t>
            </a:r>
            <a:r>
              <a:rPr lang="en-US" dirty="0"/>
              <a:t> di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(SD, SMP, SMA)</a:t>
            </a:r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miliki</a:t>
            </a:r>
            <a:r>
              <a:rPr lang="en-US" dirty="0"/>
              <a:t>, </a:t>
            </a:r>
            <a:r>
              <a:rPr lang="en-US" dirty="0" err="1"/>
              <a:t>evaluasilah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lay out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ideal?</a:t>
            </a:r>
          </a:p>
        </p:txBody>
      </p:sp>
    </p:spTree>
    <p:extLst>
      <p:ext uri="{BB962C8B-B14F-4D97-AF65-F5344CB8AC3E}">
        <p14:creationId xmlns:p14="http://schemas.microsoft.com/office/powerpoint/2010/main" val="569812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AF18-4954-374A-B1BC-1DD14909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2C42B-1BF9-E64B-9731-5375DD923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917" y="871870"/>
            <a:ext cx="9829209" cy="5103628"/>
          </a:xfrm>
        </p:spPr>
      </p:pic>
    </p:spTree>
    <p:extLst>
      <p:ext uri="{BB962C8B-B14F-4D97-AF65-F5344CB8AC3E}">
        <p14:creationId xmlns:p14="http://schemas.microsoft.com/office/powerpoint/2010/main" val="4009238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ED6F-8553-6241-8084-372B0250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DFD6B-D9EC-FD47-8D55-1DAAF2909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027906"/>
            <a:ext cx="10815084" cy="5160243"/>
          </a:xfrm>
        </p:spPr>
      </p:pic>
    </p:spTree>
    <p:extLst>
      <p:ext uri="{BB962C8B-B14F-4D97-AF65-F5344CB8AC3E}">
        <p14:creationId xmlns:p14="http://schemas.microsoft.com/office/powerpoint/2010/main" val="1360434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0053-B4FB-7646-9287-6394EA47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E3B64-42E4-B449-A2E8-2CB62BAB5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>
                <a:hlinkClick r:id="rId2"/>
              </a:rPr>
              <a:t>https://www.sciencedirect.com/science/article/pii/S0003687004000067</a:t>
            </a:r>
            <a:endParaRPr lang="en-ID" dirty="0"/>
          </a:p>
          <a:p>
            <a:r>
              <a:rPr lang="en-ID" dirty="0"/>
              <a:t>Classroom furniture dimensions and anthropometric measures in primary school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19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BBF7E-B590-D949-A46F-63B3C42B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8D3A-78A1-044B-AF05-AE892C452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Pengaturan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duduk 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mengakomodasi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inklusif</a:t>
            </a:r>
            <a:r>
              <a:rPr lang="en-ID" dirty="0"/>
              <a:t> (</a:t>
            </a:r>
            <a:r>
              <a:rPr lang="en-ID" dirty="0" err="1"/>
              <a:t>beragam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)</a:t>
            </a:r>
            <a:endParaRPr lang="en-ID" dirty="0">
              <a:effectLst/>
            </a:endParaRPr>
          </a:p>
          <a:p>
            <a:r>
              <a:rPr lang="en-ID" dirty="0"/>
              <a:t>Foreman (1996)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space yang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tenang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memfasilitasi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49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1B01-B2C5-C444-B4E0-CF7D795D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B2BD-10E8-894F-ADCF-D05164DC9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Anak-anak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tempatkan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duduknya</a:t>
            </a:r>
            <a:r>
              <a:rPr lang="en-ID" dirty="0"/>
              <a:t> agar </a:t>
            </a:r>
            <a:r>
              <a:rPr lang="en-ID" dirty="0" err="1"/>
              <a:t>terisolir</a:t>
            </a:r>
            <a:r>
              <a:rPr lang="en-ID" dirty="0"/>
              <a:t>,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pintu</a:t>
            </a:r>
            <a:r>
              <a:rPr lang="en-ID" dirty="0"/>
              <a:t>, </a:t>
            </a:r>
            <a:r>
              <a:rPr lang="en-ID" dirty="0" err="1"/>
              <a:t>jendela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keramaian</a:t>
            </a:r>
            <a:endParaRPr lang="en-ID" dirty="0"/>
          </a:p>
          <a:p>
            <a:r>
              <a:rPr lang="en-ID" dirty="0" err="1"/>
              <a:t>Menempatkannya</a:t>
            </a:r>
            <a:r>
              <a:rPr lang="en-ID" dirty="0"/>
              <a:t> di </a:t>
            </a:r>
            <a:r>
              <a:rPr lang="en-ID" dirty="0" err="1"/>
              <a:t>salah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sisi</a:t>
            </a:r>
            <a:r>
              <a:rPr lang="en-ID" dirty="0"/>
              <a:t> </a:t>
            </a:r>
            <a:r>
              <a:rPr lang="en-ID" dirty="0" err="1"/>
              <a:t>dinding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meja</a:t>
            </a:r>
            <a:r>
              <a:rPr lang="en-ID" dirty="0"/>
              <a:t> guru</a:t>
            </a:r>
            <a:endParaRPr lang="en-ID" dirty="0">
              <a:effectLst/>
            </a:endParaRPr>
          </a:p>
          <a:p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inklusif</a:t>
            </a:r>
            <a:r>
              <a:rPr lang="en-ID" dirty="0"/>
              <a:t> (</a:t>
            </a:r>
            <a:r>
              <a:rPr lang="en-ID" dirty="0" err="1"/>
              <a:t>anak-anak</a:t>
            </a:r>
            <a:r>
              <a:rPr lang="en-ID" dirty="0"/>
              <a:t> </a:t>
            </a:r>
            <a:r>
              <a:rPr lang="en-ID" dirty="0" err="1"/>
              <a:t>berkebutuhan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),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menempatkan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kekhususannya</a:t>
            </a:r>
            <a:endParaRPr lang="en-ID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35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0FD3-0F80-664A-8275-42AE2B99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Decoration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CD8C-8A93-C34F-BFB2-5A3215E4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menyukai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karyanya</a:t>
            </a:r>
            <a:r>
              <a:rPr lang="en-ID" dirty="0"/>
              <a:t> </a:t>
            </a:r>
            <a:r>
              <a:rPr lang="en-ID" dirty="0" err="1"/>
              <a:t>dipajang</a:t>
            </a:r>
            <a:endParaRPr lang="en-ID" dirty="0">
              <a:effectLst/>
            </a:endParaRPr>
          </a:p>
          <a:p>
            <a:r>
              <a:rPr lang="en-ID" dirty="0"/>
              <a:t>Poster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rasa </a:t>
            </a:r>
            <a:r>
              <a:rPr lang="en-ID" dirty="0" err="1"/>
              <a:t>memilikinya</a:t>
            </a:r>
            <a:endParaRPr lang="en-ID" dirty="0">
              <a:effectLst/>
            </a:endParaRPr>
          </a:p>
          <a:p>
            <a:r>
              <a:rPr lang="en-ID" dirty="0" err="1"/>
              <a:t>Tanaman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hewan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penghuni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(Nicholls, 2006) </a:t>
            </a:r>
            <a:endParaRPr lang="en-ID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05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0E3C02-BD82-364C-8F2D-AB577CED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E1661-44C5-4C42-80E9-29ED058B5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lorongnya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bersih</a:t>
            </a:r>
            <a:endParaRPr lang="en-US" dirty="0"/>
          </a:p>
          <a:p>
            <a:r>
              <a:rPr lang="en-US" dirty="0"/>
              <a:t>Ada </a:t>
            </a:r>
            <a:r>
              <a:rPr lang="en-US" dirty="0" err="1"/>
              <a:t>piket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r>
              <a:rPr lang="en-US" dirty="0"/>
              <a:t>Material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dikembalikan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semula</a:t>
            </a:r>
            <a:endParaRPr lang="en-US" dirty="0"/>
          </a:p>
          <a:p>
            <a:r>
              <a:rPr lang="en-US" dirty="0"/>
              <a:t>Kotak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di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djangkau</a:t>
            </a:r>
            <a:endParaRPr lang="en-US" dirty="0"/>
          </a:p>
          <a:p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tulis</a:t>
            </a:r>
            <a:endParaRPr lang="en-US" dirty="0"/>
          </a:p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yang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bergerak</a:t>
            </a:r>
            <a:endParaRPr lang="en-US" dirty="0"/>
          </a:p>
          <a:p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licin</a:t>
            </a:r>
            <a:r>
              <a:rPr lang="en-US" dirty="0"/>
              <a:t>, </a:t>
            </a:r>
            <a:r>
              <a:rPr lang="en-US" dirty="0" err="1"/>
              <a:t>kursi</a:t>
            </a:r>
            <a:r>
              <a:rPr lang="en-US" dirty="0"/>
              <a:t> yang </a:t>
            </a:r>
            <a:r>
              <a:rPr lang="en-US" dirty="0" err="1"/>
              <a:t>tajam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furniture yang </a:t>
            </a:r>
            <a:r>
              <a:rPr lang="en-US" dirty="0" err="1"/>
              <a:t>rapuh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kehati-hatian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percobaan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2187805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24ED-AE56-3B46-A512-854783DA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5562-91E6-1C45-BD43-0D1D758C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Buatlah</a:t>
            </a:r>
            <a:r>
              <a:rPr lang="en-US" dirty="0"/>
              <a:t> lay out </a:t>
            </a:r>
            <a:r>
              <a:rPr lang="en-US" dirty="0" err="1"/>
              <a:t>laboratorium</a:t>
            </a:r>
            <a:r>
              <a:rPr lang="en-US" dirty="0"/>
              <a:t> di S1 Pendidikan </a:t>
            </a:r>
            <a:r>
              <a:rPr lang="en-US" dirty="0" err="1"/>
              <a:t>Biologi</a:t>
            </a:r>
            <a:r>
              <a:rPr lang="en-US" dirty="0"/>
              <a:t>  (UNS-Lab S1 P Bio, dan Lab IPA </a:t>
            </a:r>
            <a:r>
              <a:rPr lang="en-US" dirty="0" err="1"/>
              <a:t>Terpadu</a:t>
            </a:r>
            <a:r>
              <a:rPr lang="en-US" dirty="0"/>
              <a:t>, UNILA, UMS)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Presentasikan</a:t>
            </a:r>
            <a:r>
              <a:rPr lang="en-US" dirty="0"/>
              <a:t> project kalian,  dan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dan </a:t>
            </a:r>
            <a:r>
              <a:rPr lang="en-US"/>
              <a:t>kritisi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8739-FEB0-6348-8908-49C6ACD1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out </a:t>
            </a:r>
            <a:r>
              <a:rPr lang="en-US" dirty="0" err="1"/>
              <a:t>Sekolah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1481-A6CD-C945-BB55-2513C0C3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2C617C-11A7-0948-A71B-4D67E1D42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117961"/>
              </p:ext>
            </p:extLst>
          </p:nvPr>
        </p:nvGraphicFramePr>
        <p:xfrm>
          <a:off x="578498" y="466531"/>
          <a:ext cx="10775302" cy="571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56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1792-E232-C04C-88B7-7FBF8606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What is Physical Learning Environment?</a:t>
            </a:r>
            <a:br>
              <a:rPr lang="en-ID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E9F08-E173-4641-B261-431EC3A9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75791" cy="4351338"/>
          </a:xfrm>
        </p:spPr>
        <p:txBody>
          <a:bodyPr/>
          <a:lstStyle/>
          <a:p>
            <a:r>
              <a:rPr lang="en-ID" dirty="0"/>
              <a:t>Learning environment </a:t>
            </a:r>
            <a:r>
              <a:rPr lang="en-ID" dirty="0" err="1"/>
              <a:t>adalah</a:t>
            </a:r>
            <a:r>
              <a:rPr lang="en-ID" dirty="0"/>
              <a:t> 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social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yang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di </a:t>
            </a:r>
            <a:r>
              <a:rPr lang="en-ID" dirty="0" err="1"/>
              <a:t>kelas</a:t>
            </a:r>
            <a:endParaRPr lang="en-ID" dirty="0">
              <a:effectLst/>
            </a:endParaRPr>
          </a:p>
          <a:p>
            <a:r>
              <a:rPr lang="en-ID" dirty="0" err="1"/>
              <a:t>Mencakup</a:t>
            </a:r>
            <a:r>
              <a:rPr lang="en-ID" dirty="0"/>
              <a:t> classroom management, procedures, juga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space, </a:t>
            </a:r>
            <a:r>
              <a:rPr lang="en-ID" dirty="0" err="1"/>
              <a:t>memfurnishnya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</a:p>
          <a:p>
            <a:r>
              <a:rPr lang="en-ID" dirty="0" err="1"/>
              <a:t>merawatnya</a:t>
            </a:r>
            <a:endParaRPr lang="en-ID" dirty="0">
              <a:effectLst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55BAA1-8A16-9141-A46B-A5FDC6889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8868" y="1690688"/>
            <a:ext cx="5464932" cy="4093424"/>
          </a:xfrm>
        </p:spPr>
      </p:pic>
    </p:spTree>
    <p:extLst>
      <p:ext uri="{BB962C8B-B14F-4D97-AF65-F5344CB8AC3E}">
        <p14:creationId xmlns:p14="http://schemas.microsoft.com/office/powerpoint/2010/main" val="162538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D738-C432-264A-9509-D52CE5BE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kondusif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403C-4391-1F4D-BF62-D0A49A77A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41874" cy="4351338"/>
          </a:xfrm>
        </p:spPr>
        <p:txBody>
          <a:bodyPr/>
          <a:lstStyle/>
          <a:p>
            <a:r>
              <a:rPr lang="en-ID" dirty="0" err="1"/>
              <a:t>Perlengkapan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</a:t>
            </a:r>
            <a:r>
              <a:rPr lang="en-ID" dirty="0" err="1"/>
              <a:t>tertata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praktis</a:t>
            </a:r>
            <a:endParaRPr lang="en-ID" dirty="0"/>
          </a:p>
          <a:p>
            <a:r>
              <a:rPr lang="en-ID" dirty="0" err="1"/>
              <a:t>Tempat</a:t>
            </a:r>
            <a:r>
              <a:rPr lang="en-ID" dirty="0"/>
              <a:t> duduk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flexible</a:t>
            </a:r>
          </a:p>
          <a:p>
            <a:r>
              <a:rPr lang="en-ID" dirty="0" err="1"/>
              <a:t>Bersih</a:t>
            </a:r>
            <a:r>
              <a:rPr lang="en-ID" dirty="0"/>
              <a:t>, </a:t>
            </a:r>
            <a:r>
              <a:rPr lang="en-ID" dirty="0" err="1"/>
              <a:t>ventilasi</a:t>
            </a:r>
            <a:r>
              <a:rPr lang="en-ID" dirty="0"/>
              <a:t> </a:t>
            </a:r>
            <a:r>
              <a:rPr lang="en-ID" dirty="0" err="1"/>
              <a:t>memadai</a:t>
            </a:r>
            <a:r>
              <a:rPr lang="en-ID" dirty="0"/>
              <a:t>,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kebisingan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ruangan</a:t>
            </a:r>
            <a:r>
              <a:rPr lang="en-ID" dirty="0"/>
              <a:t> yang </a:t>
            </a:r>
            <a:r>
              <a:rPr lang="en-ID" dirty="0" err="1"/>
              <a:t>segar</a:t>
            </a:r>
            <a:endParaRPr lang="en-ID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2EA688-59B2-C14A-91C0-5F5379A38D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9052" y="1590572"/>
            <a:ext cx="6258512" cy="4586391"/>
          </a:xfrm>
        </p:spPr>
      </p:pic>
    </p:spTree>
    <p:extLst>
      <p:ext uri="{BB962C8B-B14F-4D97-AF65-F5344CB8AC3E}">
        <p14:creationId xmlns:p14="http://schemas.microsoft.com/office/powerpoint/2010/main" val="197187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937</Words>
  <Application>Microsoft Macintosh PowerPoint</Application>
  <PresentationFormat>Widescreen</PresentationFormat>
  <Paragraphs>102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Mengelola Fasilitas Sekolah  dan kelas </vt:lpstr>
      <vt:lpstr>Tujuan Pembelajaran</vt:lpstr>
      <vt:lpstr>Tujuan Pendidikan</vt:lpstr>
      <vt:lpstr>Tujuan Classroom/School Management</vt:lpstr>
      <vt:lpstr>Brainstorming</vt:lpstr>
      <vt:lpstr>Lay out Sekolah</vt:lpstr>
      <vt:lpstr>PowerPoint Presentation</vt:lpstr>
      <vt:lpstr>What is Physical Learning Environment? </vt:lpstr>
      <vt:lpstr>Lingkungan Kelas yang kondusif</vt:lpstr>
      <vt:lpstr>Apa furniture di kelas?</vt:lpstr>
      <vt:lpstr>Pengaturan Furniture</vt:lpstr>
      <vt:lpstr>PowerPoint Presentation</vt:lpstr>
      <vt:lpstr>Seating Arrangement (Pengaturan Tempat Duduk)</vt:lpstr>
      <vt:lpstr>Aspect Pengaturan Lingkungan Fisik Kelas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Komponen Lingkungan Fisik Kelas</vt:lpstr>
      <vt:lpstr>Desk Arrangement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Placement</vt:lpstr>
      <vt:lpstr>Classroom Decoration</vt:lpstr>
      <vt:lpstr>Pemeliharaan Kondisi Fisik Kelas</vt:lpstr>
      <vt:lpstr>Tugas Kelompok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Mengelola fasilitas dalam kelas </dc:title>
  <dc:creator>" "</dc:creator>
  <cp:lastModifiedBy>ramli murni</cp:lastModifiedBy>
  <cp:revision>29</cp:revision>
  <dcterms:created xsi:type="dcterms:W3CDTF">2018-03-26T08:32:30Z</dcterms:created>
  <dcterms:modified xsi:type="dcterms:W3CDTF">2021-03-23T06:50:00Z</dcterms:modified>
</cp:coreProperties>
</file>