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5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9E97B-D889-4580-83CF-99A0CEC5FB8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3B676D-DEF6-4BDD-BB0B-D74A4C91B896}">
      <dgm:prSet phldrT="[Text]"/>
      <dgm:spPr/>
      <dgm:t>
        <a:bodyPr/>
        <a:lstStyle/>
        <a:p>
          <a:r>
            <a:rPr lang="en-US" dirty="0" err="1" smtClean="0"/>
            <a:t>Standar</a:t>
          </a:r>
          <a:r>
            <a:rPr lang="en-US" dirty="0" smtClean="0"/>
            <a:t> </a:t>
          </a:r>
          <a:r>
            <a:rPr lang="en-US" dirty="0" err="1" smtClean="0"/>
            <a:t>internasional</a:t>
          </a:r>
          <a:endParaRPr lang="en-US" dirty="0"/>
        </a:p>
      </dgm:t>
    </dgm:pt>
    <dgm:pt modelId="{84AEF970-D1F8-404C-9B46-78A1CD833D80}" type="parTrans" cxnId="{FE5655C2-254A-4FAC-BDF3-DD72E269722C}">
      <dgm:prSet/>
      <dgm:spPr/>
      <dgm:t>
        <a:bodyPr/>
        <a:lstStyle/>
        <a:p>
          <a:endParaRPr lang="en-US"/>
        </a:p>
      </dgm:t>
    </dgm:pt>
    <dgm:pt modelId="{21C7F244-BDEB-4015-BA13-9A155DDB451C}" type="sibTrans" cxnId="{FE5655C2-254A-4FAC-BDF3-DD72E269722C}">
      <dgm:prSet/>
      <dgm:spPr/>
      <dgm:t>
        <a:bodyPr/>
        <a:lstStyle/>
        <a:p>
          <a:endParaRPr lang="en-US"/>
        </a:p>
      </dgm:t>
    </dgm:pt>
    <dgm:pt modelId="{7BB722FD-4136-4032-A4F9-E6D533767680}">
      <dgm:prSet phldrT="[Text]"/>
      <dgm:spPr/>
      <dgm:t>
        <a:bodyPr/>
        <a:lstStyle/>
        <a:p>
          <a:r>
            <a:rPr lang="en-US" dirty="0" err="1" smtClean="0"/>
            <a:t>Uni</a:t>
          </a:r>
          <a:r>
            <a:rPr lang="en-US" dirty="0" smtClean="0"/>
            <a:t> </a:t>
          </a:r>
          <a:r>
            <a:rPr lang="en-US" dirty="0" err="1" smtClean="0"/>
            <a:t>Eropa</a:t>
          </a:r>
          <a:endParaRPr lang="en-US" dirty="0"/>
        </a:p>
      </dgm:t>
    </dgm:pt>
    <dgm:pt modelId="{407F0A26-1A9B-4DE0-9E86-91F86E3AED4B}" type="parTrans" cxnId="{41DF7985-7BA9-4E19-B5AC-D07EABA7B6A3}">
      <dgm:prSet/>
      <dgm:spPr/>
      <dgm:t>
        <a:bodyPr/>
        <a:lstStyle/>
        <a:p>
          <a:endParaRPr lang="en-US"/>
        </a:p>
      </dgm:t>
    </dgm:pt>
    <dgm:pt modelId="{9AB796E3-4321-488B-B6E1-67EACD3F8D02}" type="sibTrans" cxnId="{41DF7985-7BA9-4E19-B5AC-D07EABA7B6A3}">
      <dgm:prSet/>
      <dgm:spPr/>
      <dgm:t>
        <a:bodyPr/>
        <a:lstStyle/>
        <a:p>
          <a:endParaRPr lang="en-US"/>
        </a:p>
      </dgm:t>
    </dgm:pt>
    <dgm:pt modelId="{C7F5746F-12FA-4187-8973-13E3D3B6B4FD}">
      <dgm:prSet phldrT="[Text]"/>
      <dgm:spPr/>
      <dgm:t>
        <a:bodyPr/>
        <a:lstStyle/>
        <a:p>
          <a:r>
            <a:rPr lang="en-US" dirty="0" smtClean="0"/>
            <a:t>Amerika </a:t>
          </a:r>
          <a:r>
            <a:rPr lang="en-US" dirty="0" err="1" smtClean="0"/>
            <a:t>Serikat</a:t>
          </a:r>
          <a:endParaRPr lang="en-US" dirty="0"/>
        </a:p>
      </dgm:t>
    </dgm:pt>
    <dgm:pt modelId="{794A53CF-1315-4B4E-8184-00CD04E89571}" type="parTrans" cxnId="{D32C60FF-6759-4831-B4EC-5427657DEA42}">
      <dgm:prSet/>
      <dgm:spPr/>
      <dgm:t>
        <a:bodyPr/>
        <a:lstStyle/>
        <a:p>
          <a:endParaRPr lang="en-US"/>
        </a:p>
      </dgm:t>
    </dgm:pt>
    <dgm:pt modelId="{6D52545E-0C5E-4AE2-857D-7D670BADA663}" type="sibTrans" cxnId="{D32C60FF-6759-4831-B4EC-5427657DEA42}">
      <dgm:prSet/>
      <dgm:spPr/>
      <dgm:t>
        <a:bodyPr/>
        <a:lstStyle/>
        <a:p>
          <a:endParaRPr lang="en-US"/>
        </a:p>
      </dgm:t>
    </dgm:pt>
    <dgm:pt modelId="{D82C7EC0-B327-4678-B90C-4A866AEC2825}">
      <dgm:prSet phldrT="[Text]"/>
      <dgm:spPr/>
      <dgm:t>
        <a:bodyPr/>
        <a:lstStyle/>
        <a:p>
          <a:r>
            <a:rPr lang="en-US" dirty="0" err="1" smtClean="0"/>
            <a:t>Standar</a:t>
          </a:r>
          <a:r>
            <a:rPr lang="en-US" dirty="0" smtClean="0"/>
            <a:t> </a:t>
          </a:r>
          <a:r>
            <a:rPr lang="en-US" dirty="0" err="1" smtClean="0"/>
            <a:t>nasional</a:t>
          </a:r>
          <a:endParaRPr lang="en-US" dirty="0"/>
        </a:p>
      </dgm:t>
    </dgm:pt>
    <dgm:pt modelId="{A2411A27-A80F-4BDA-867E-5A0E3A40311C}" type="parTrans" cxnId="{4622B11D-C91F-4DBA-B8AE-1F6338EA38BC}">
      <dgm:prSet/>
      <dgm:spPr/>
      <dgm:t>
        <a:bodyPr/>
        <a:lstStyle/>
        <a:p>
          <a:endParaRPr lang="en-US"/>
        </a:p>
      </dgm:t>
    </dgm:pt>
    <dgm:pt modelId="{8C80CB50-D211-4B96-991D-73580240C473}" type="sibTrans" cxnId="{4622B11D-C91F-4DBA-B8AE-1F6338EA38BC}">
      <dgm:prSet/>
      <dgm:spPr/>
      <dgm:t>
        <a:bodyPr/>
        <a:lstStyle/>
        <a:p>
          <a:endParaRPr lang="en-US"/>
        </a:p>
      </dgm:t>
    </dgm:pt>
    <dgm:pt modelId="{7E09100C-466B-4AFE-B4BF-A9D398CA86CC}">
      <dgm:prSet/>
      <dgm:spPr/>
      <dgm:t>
        <a:bodyPr/>
        <a:lstStyle/>
        <a:p>
          <a:r>
            <a:rPr lang="en-US" dirty="0" smtClean="0"/>
            <a:t>Australia</a:t>
          </a:r>
          <a:endParaRPr lang="en-US" dirty="0"/>
        </a:p>
      </dgm:t>
    </dgm:pt>
    <dgm:pt modelId="{C673DED6-12E4-4097-A5B4-97048162EFA4}" type="parTrans" cxnId="{FBEF76DB-418D-4F52-BCA2-9FA9FA125F46}">
      <dgm:prSet/>
      <dgm:spPr/>
      <dgm:t>
        <a:bodyPr/>
        <a:lstStyle/>
        <a:p>
          <a:endParaRPr lang="en-US"/>
        </a:p>
      </dgm:t>
    </dgm:pt>
    <dgm:pt modelId="{C68CE7A3-D819-4598-BA1E-58B933D76ED4}" type="sibTrans" cxnId="{FBEF76DB-418D-4F52-BCA2-9FA9FA125F46}">
      <dgm:prSet/>
      <dgm:spPr/>
      <dgm:t>
        <a:bodyPr/>
        <a:lstStyle/>
        <a:p>
          <a:endParaRPr lang="en-US"/>
        </a:p>
      </dgm:t>
    </dgm:pt>
    <dgm:pt modelId="{8CD3001C-5D15-4644-8D76-7341551E898A}" type="pres">
      <dgm:prSet presAssocID="{4639E97B-D889-4580-83CF-99A0CEC5FB8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8C96D1-99D9-4C84-85C8-9F7EE0C9AC28}" type="pres">
      <dgm:prSet presAssocID="{ED3B676D-DEF6-4BDD-BB0B-D74A4C91B896}" presName="root" presStyleCnt="0"/>
      <dgm:spPr/>
    </dgm:pt>
    <dgm:pt modelId="{E0B5C453-E5E1-453C-A0C8-853747AFC560}" type="pres">
      <dgm:prSet presAssocID="{ED3B676D-DEF6-4BDD-BB0B-D74A4C91B896}" presName="rootComposite" presStyleCnt="0"/>
      <dgm:spPr/>
    </dgm:pt>
    <dgm:pt modelId="{628C9C30-777B-4A63-A880-019D2FF9016F}" type="pres">
      <dgm:prSet presAssocID="{ED3B676D-DEF6-4BDD-BB0B-D74A4C91B896}" presName="rootText" presStyleLbl="node1" presStyleIdx="0" presStyleCnt="2"/>
      <dgm:spPr/>
      <dgm:t>
        <a:bodyPr/>
        <a:lstStyle/>
        <a:p>
          <a:endParaRPr lang="en-US"/>
        </a:p>
      </dgm:t>
    </dgm:pt>
    <dgm:pt modelId="{3DEFF683-CE61-41F8-BE57-3A8787489A0E}" type="pres">
      <dgm:prSet presAssocID="{ED3B676D-DEF6-4BDD-BB0B-D74A4C91B896}" presName="rootConnector" presStyleLbl="node1" presStyleIdx="0" presStyleCnt="2"/>
      <dgm:spPr/>
      <dgm:t>
        <a:bodyPr/>
        <a:lstStyle/>
        <a:p>
          <a:endParaRPr lang="en-US"/>
        </a:p>
      </dgm:t>
    </dgm:pt>
    <dgm:pt modelId="{0529DB4B-D5F5-471A-B028-C5E7013E4F4F}" type="pres">
      <dgm:prSet presAssocID="{ED3B676D-DEF6-4BDD-BB0B-D74A4C91B896}" presName="childShape" presStyleCnt="0"/>
      <dgm:spPr/>
    </dgm:pt>
    <dgm:pt modelId="{8031E84D-A70C-4DB0-A859-0545D2EC90F0}" type="pres">
      <dgm:prSet presAssocID="{407F0A26-1A9B-4DE0-9E86-91F86E3AED4B}" presName="Name13" presStyleLbl="parChTrans1D2" presStyleIdx="0" presStyleCnt="3"/>
      <dgm:spPr/>
      <dgm:t>
        <a:bodyPr/>
        <a:lstStyle/>
        <a:p>
          <a:endParaRPr lang="en-US"/>
        </a:p>
      </dgm:t>
    </dgm:pt>
    <dgm:pt modelId="{9C77CB81-7C23-4684-AC59-C4A850DF7D56}" type="pres">
      <dgm:prSet presAssocID="{7BB722FD-4136-4032-A4F9-E6D533767680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F763D-1CFB-4FAA-88A9-555773FFE942}" type="pres">
      <dgm:prSet presAssocID="{794A53CF-1315-4B4E-8184-00CD04E89571}" presName="Name13" presStyleLbl="parChTrans1D2" presStyleIdx="1" presStyleCnt="3"/>
      <dgm:spPr/>
      <dgm:t>
        <a:bodyPr/>
        <a:lstStyle/>
        <a:p>
          <a:endParaRPr lang="en-US"/>
        </a:p>
      </dgm:t>
    </dgm:pt>
    <dgm:pt modelId="{28175628-1AD8-4275-917B-BC6E352AAD4E}" type="pres">
      <dgm:prSet presAssocID="{C7F5746F-12FA-4187-8973-13E3D3B6B4FD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96358-B383-4565-9E85-B1B860797565}" type="pres">
      <dgm:prSet presAssocID="{C673DED6-12E4-4097-A5B4-97048162EFA4}" presName="Name13" presStyleLbl="parChTrans1D2" presStyleIdx="2" presStyleCnt="3"/>
      <dgm:spPr/>
      <dgm:t>
        <a:bodyPr/>
        <a:lstStyle/>
        <a:p>
          <a:endParaRPr lang="en-US"/>
        </a:p>
      </dgm:t>
    </dgm:pt>
    <dgm:pt modelId="{B68B8270-4C33-4201-A9B0-0B4AB3ADC295}" type="pres">
      <dgm:prSet presAssocID="{7E09100C-466B-4AFE-B4BF-A9D398CA86CC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49603-18DA-4092-AE24-B92C29F15024}" type="pres">
      <dgm:prSet presAssocID="{D82C7EC0-B327-4678-B90C-4A866AEC2825}" presName="root" presStyleCnt="0"/>
      <dgm:spPr/>
    </dgm:pt>
    <dgm:pt modelId="{25BBFC2F-25F5-4045-AF75-15318C2FCC5D}" type="pres">
      <dgm:prSet presAssocID="{D82C7EC0-B327-4678-B90C-4A866AEC2825}" presName="rootComposite" presStyleCnt="0"/>
      <dgm:spPr/>
    </dgm:pt>
    <dgm:pt modelId="{BCEAA88A-0417-47FD-A75F-15F2F5F4EB97}" type="pres">
      <dgm:prSet presAssocID="{D82C7EC0-B327-4678-B90C-4A866AEC2825}" presName="rootText" presStyleLbl="node1" presStyleIdx="1" presStyleCnt="2"/>
      <dgm:spPr/>
      <dgm:t>
        <a:bodyPr/>
        <a:lstStyle/>
        <a:p>
          <a:endParaRPr lang="en-US"/>
        </a:p>
      </dgm:t>
    </dgm:pt>
    <dgm:pt modelId="{F980D727-3C90-4903-A174-CBA9442258D2}" type="pres">
      <dgm:prSet presAssocID="{D82C7EC0-B327-4678-B90C-4A866AEC2825}" presName="rootConnector" presStyleLbl="node1" presStyleIdx="1" presStyleCnt="2"/>
      <dgm:spPr/>
      <dgm:t>
        <a:bodyPr/>
        <a:lstStyle/>
        <a:p>
          <a:endParaRPr lang="en-US"/>
        </a:p>
      </dgm:t>
    </dgm:pt>
    <dgm:pt modelId="{0C58DDD2-9CD5-4635-B35E-77AA721EC371}" type="pres">
      <dgm:prSet presAssocID="{D82C7EC0-B327-4678-B90C-4A866AEC2825}" presName="childShape" presStyleCnt="0"/>
      <dgm:spPr/>
    </dgm:pt>
  </dgm:ptLst>
  <dgm:cxnLst>
    <dgm:cxn modelId="{B8763662-2195-411D-8597-E75CD14B253B}" type="presOf" srcId="{7E09100C-466B-4AFE-B4BF-A9D398CA86CC}" destId="{B68B8270-4C33-4201-A9B0-0B4AB3ADC295}" srcOrd="0" destOrd="0" presId="urn:microsoft.com/office/officeart/2005/8/layout/hierarchy3"/>
    <dgm:cxn modelId="{E172BE08-5FE0-4BA6-B326-C025F2EC8A32}" type="presOf" srcId="{4639E97B-D889-4580-83CF-99A0CEC5FB8E}" destId="{8CD3001C-5D15-4644-8D76-7341551E898A}" srcOrd="0" destOrd="0" presId="urn:microsoft.com/office/officeart/2005/8/layout/hierarchy3"/>
    <dgm:cxn modelId="{9DC82161-DD4F-41BB-B9E9-0557E656E1C2}" type="presOf" srcId="{407F0A26-1A9B-4DE0-9E86-91F86E3AED4B}" destId="{8031E84D-A70C-4DB0-A859-0545D2EC90F0}" srcOrd="0" destOrd="0" presId="urn:microsoft.com/office/officeart/2005/8/layout/hierarchy3"/>
    <dgm:cxn modelId="{D32C60FF-6759-4831-B4EC-5427657DEA42}" srcId="{ED3B676D-DEF6-4BDD-BB0B-D74A4C91B896}" destId="{C7F5746F-12FA-4187-8973-13E3D3B6B4FD}" srcOrd="1" destOrd="0" parTransId="{794A53CF-1315-4B4E-8184-00CD04E89571}" sibTransId="{6D52545E-0C5E-4AE2-857D-7D670BADA663}"/>
    <dgm:cxn modelId="{E1F23624-4D4F-4789-B82C-C45B546662BB}" type="presOf" srcId="{794A53CF-1315-4B4E-8184-00CD04E89571}" destId="{3A5F763D-1CFB-4FAA-88A9-555773FFE942}" srcOrd="0" destOrd="0" presId="urn:microsoft.com/office/officeart/2005/8/layout/hierarchy3"/>
    <dgm:cxn modelId="{4622B11D-C91F-4DBA-B8AE-1F6338EA38BC}" srcId="{4639E97B-D889-4580-83CF-99A0CEC5FB8E}" destId="{D82C7EC0-B327-4678-B90C-4A866AEC2825}" srcOrd="1" destOrd="0" parTransId="{A2411A27-A80F-4BDA-867E-5A0E3A40311C}" sibTransId="{8C80CB50-D211-4B96-991D-73580240C473}"/>
    <dgm:cxn modelId="{2FFF6340-B529-44DC-A6BD-939AF2EAE0FB}" type="presOf" srcId="{D82C7EC0-B327-4678-B90C-4A866AEC2825}" destId="{BCEAA88A-0417-47FD-A75F-15F2F5F4EB97}" srcOrd="0" destOrd="0" presId="urn:microsoft.com/office/officeart/2005/8/layout/hierarchy3"/>
    <dgm:cxn modelId="{F979E65A-A53A-47B8-838D-B2A41A402780}" type="presOf" srcId="{ED3B676D-DEF6-4BDD-BB0B-D74A4C91B896}" destId="{628C9C30-777B-4A63-A880-019D2FF9016F}" srcOrd="0" destOrd="0" presId="urn:microsoft.com/office/officeart/2005/8/layout/hierarchy3"/>
    <dgm:cxn modelId="{41DF7985-7BA9-4E19-B5AC-D07EABA7B6A3}" srcId="{ED3B676D-DEF6-4BDD-BB0B-D74A4C91B896}" destId="{7BB722FD-4136-4032-A4F9-E6D533767680}" srcOrd="0" destOrd="0" parTransId="{407F0A26-1A9B-4DE0-9E86-91F86E3AED4B}" sibTransId="{9AB796E3-4321-488B-B6E1-67EACD3F8D02}"/>
    <dgm:cxn modelId="{06FEF169-9F81-4FA3-97AF-636DD7B8615E}" type="presOf" srcId="{ED3B676D-DEF6-4BDD-BB0B-D74A4C91B896}" destId="{3DEFF683-CE61-41F8-BE57-3A8787489A0E}" srcOrd="1" destOrd="0" presId="urn:microsoft.com/office/officeart/2005/8/layout/hierarchy3"/>
    <dgm:cxn modelId="{F54E7F35-3A24-4517-89C9-185EA62E7B2C}" type="presOf" srcId="{D82C7EC0-B327-4678-B90C-4A866AEC2825}" destId="{F980D727-3C90-4903-A174-CBA9442258D2}" srcOrd="1" destOrd="0" presId="urn:microsoft.com/office/officeart/2005/8/layout/hierarchy3"/>
    <dgm:cxn modelId="{8FC6572D-A535-4E7C-8DF4-0063C694E5CA}" type="presOf" srcId="{C673DED6-12E4-4097-A5B4-97048162EFA4}" destId="{A3D96358-B383-4565-9E85-B1B860797565}" srcOrd="0" destOrd="0" presId="urn:microsoft.com/office/officeart/2005/8/layout/hierarchy3"/>
    <dgm:cxn modelId="{9641C9C9-D897-477C-BDE7-8E501770F02C}" type="presOf" srcId="{C7F5746F-12FA-4187-8973-13E3D3B6B4FD}" destId="{28175628-1AD8-4275-917B-BC6E352AAD4E}" srcOrd="0" destOrd="0" presId="urn:microsoft.com/office/officeart/2005/8/layout/hierarchy3"/>
    <dgm:cxn modelId="{C7EB9C49-13AA-4650-8F3C-F328DD6F1581}" type="presOf" srcId="{7BB722FD-4136-4032-A4F9-E6D533767680}" destId="{9C77CB81-7C23-4684-AC59-C4A850DF7D56}" srcOrd="0" destOrd="0" presId="urn:microsoft.com/office/officeart/2005/8/layout/hierarchy3"/>
    <dgm:cxn modelId="{FBEF76DB-418D-4F52-BCA2-9FA9FA125F46}" srcId="{ED3B676D-DEF6-4BDD-BB0B-D74A4C91B896}" destId="{7E09100C-466B-4AFE-B4BF-A9D398CA86CC}" srcOrd="2" destOrd="0" parTransId="{C673DED6-12E4-4097-A5B4-97048162EFA4}" sibTransId="{C68CE7A3-D819-4598-BA1E-58B933D76ED4}"/>
    <dgm:cxn modelId="{FE5655C2-254A-4FAC-BDF3-DD72E269722C}" srcId="{4639E97B-D889-4580-83CF-99A0CEC5FB8E}" destId="{ED3B676D-DEF6-4BDD-BB0B-D74A4C91B896}" srcOrd="0" destOrd="0" parTransId="{84AEF970-D1F8-404C-9B46-78A1CD833D80}" sibTransId="{21C7F244-BDEB-4015-BA13-9A155DDB451C}"/>
    <dgm:cxn modelId="{1DFC6FEE-1A94-4E7B-BB74-55BFDC9377EB}" type="presParOf" srcId="{8CD3001C-5D15-4644-8D76-7341551E898A}" destId="{2E8C96D1-99D9-4C84-85C8-9F7EE0C9AC28}" srcOrd="0" destOrd="0" presId="urn:microsoft.com/office/officeart/2005/8/layout/hierarchy3"/>
    <dgm:cxn modelId="{2D11F0D7-CCF8-48AC-B674-576F29241643}" type="presParOf" srcId="{2E8C96D1-99D9-4C84-85C8-9F7EE0C9AC28}" destId="{E0B5C453-E5E1-453C-A0C8-853747AFC560}" srcOrd="0" destOrd="0" presId="urn:microsoft.com/office/officeart/2005/8/layout/hierarchy3"/>
    <dgm:cxn modelId="{0B85FC47-667B-4ECC-917F-2B13CC968EBB}" type="presParOf" srcId="{E0B5C453-E5E1-453C-A0C8-853747AFC560}" destId="{628C9C30-777B-4A63-A880-019D2FF9016F}" srcOrd="0" destOrd="0" presId="urn:microsoft.com/office/officeart/2005/8/layout/hierarchy3"/>
    <dgm:cxn modelId="{AC06FA54-D0D2-4A34-8280-9F29AA05AFB4}" type="presParOf" srcId="{E0B5C453-E5E1-453C-A0C8-853747AFC560}" destId="{3DEFF683-CE61-41F8-BE57-3A8787489A0E}" srcOrd="1" destOrd="0" presId="urn:microsoft.com/office/officeart/2005/8/layout/hierarchy3"/>
    <dgm:cxn modelId="{B8B88BCD-F926-4710-BDC5-3B3166194926}" type="presParOf" srcId="{2E8C96D1-99D9-4C84-85C8-9F7EE0C9AC28}" destId="{0529DB4B-D5F5-471A-B028-C5E7013E4F4F}" srcOrd="1" destOrd="0" presId="urn:microsoft.com/office/officeart/2005/8/layout/hierarchy3"/>
    <dgm:cxn modelId="{98505EDB-B468-4385-ADD6-B1070E4A392F}" type="presParOf" srcId="{0529DB4B-D5F5-471A-B028-C5E7013E4F4F}" destId="{8031E84D-A70C-4DB0-A859-0545D2EC90F0}" srcOrd="0" destOrd="0" presId="urn:microsoft.com/office/officeart/2005/8/layout/hierarchy3"/>
    <dgm:cxn modelId="{66D7EE03-4B07-4785-A166-99C37AA8299E}" type="presParOf" srcId="{0529DB4B-D5F5-471A-B028-C5E7013E4F4F}" destId="{9C77CB81-7C23-4684-AC59-C4A850DF7D56}" srcOrd="1" destOrd="0" presId="urn:microsoft.com/office/officeart/2005/8/layout/hierarchy3"/>
    <dgm:cxn modelId="{3A124697-7C17-4B74-9083-5899FB73580C}" type="presParOf" srcId="{0529DB4B-D5F5-471A-B028-C5E7013E4F4F}" destId="{3A5F763D-1CFB-4FAA-88A9-555773FFE942}" srcOrd="2" destOrd="0" presId="urn:microsoft.com/office/officeart/2005/8/layout/hierarchy3"/>
    <dgm:cxn modelId="{9253F5CB-B978-4788-A35F-1EEC7B52566C}" type="presParOf" srcId="{0529DB4B-D5F5-471A-B028-C5E7013E4F4F}" destId="{28175628-1AD8-4275-917B-BC6E352AAD4E}" srcOrd="3" destOrd="0" presId="urn:microsoft.com/office/officeart/2005/8/layout/hierarchy3"/>
    <dgm:cxn modelId="{73CC9BA3-4ADB-4796-A674-5FD1186DBC25}" type="presParOf" srcId="{0529DB4B-D5F5-471A-B028-C5E7013E4F4F}" destId="{A3D96358-B383-4565-9E85-B1B860797565}" srcOrd="4" destOrd="0" presId="urn:microsoft.com/office/officeart/2005/8/layout/hierarchy3"/>
    <dgm:cxn modelId="{265DB8B3-4A97-4021-88D8-75AC8A0EF3EA}" type="presParOf" srcId="{0529DB4B-D5F5-471A-B028-C5E7013E4F4F}" destId="{B68B8270-4C33-4201-A9B0-0B4AB3ADC295}" srcOrd="5" destOrd="0" presId="urn:microsoft.com/office/officeart/2005/8/layout/hierarchy3"/>
    <dgm:cxn modelId="{36689353-A38D-4A45-8D0C-3BC01747493F}" type="presParOf" srcId="{8CD3001C-5D15-4644-8D76-7341551E898A}" destId="{C2149603-18DA-4092-AE24-B92C29F15024}" srcOrd="1" destOrd="0" presId="urn:microsoft.com/office/officeart/2005/8/layout/hierarchy3"/>
    <dgm:cxn modelId="{6A2A963D-7D0F-438B-A8F3-AFA52DFD16E2}" type="presParOf" srcId="{C2149603-18DA-4092-AE24-B92C29F15024}" destId="{25BBFC2F-25F5-4045-AF75-15318C2FCC5D}" srcOrd="0" destOrd="0" presId="urn:microsoft.com/office/officeart/2005/8/layout/hierarchy3"/>
    <dgm:cxn modelId="{6F41CA8F-097D-4BC2-844A-3EE40ABAA540}" type="presParOf" srcId="{25BBFC2F-25F5-4045-AF75-15318C2FCC5D}" destId="{BCEAA88A-0417-47FD-A75F-15F2F5F4EB97}" srcOrd="0" destOrd="0" presId="urn:microsoft.com/office/officeart/2005/8/layout/hierarchy3"/>
    <dgm:cxn modelId="{47C53683-DEE1-4E81-A60D-8DFC5F3E7438}" type="presParOf" srcId="{25BBFC2F-25F5-4045-AF75-15318C2FCC5D}" destId="{F980D727-3C90-4903-A174-CBA9442258D2}" srcOrd="1" destOrd="0" presId="urn:microsoft.com/office/officeart/2005/8/layout/hierarchy3"/>
    <dgm:cxn modelId="{401C4477-5E91-4554-8DAD-88DBBF9CA13C}" type="presParOf" srcId="{C2149603-18DA-4092-AE24-B92C29F15024}" destId="{0C58DDD2-9CD5-4635-B35E-77AA721EC37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C9C30-777B-4A63-A880-019D2FF9016F}">
      <dsp:nvSpPr>
        <dsp:cNvPr id="0" name=""/>
        <dsp:cNvSpPr/>
      </dsp:nvSpPr>
      <dsp:spPr>
        <a:xfrm>
          <a:off x="457813" y="648"/>
          <a:ext cx="2234654" cy="1117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Standar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internasional</a:t>
          </a:r>
          <a:endParaRPr lang="en-US" sz="2600" kern="1200" dirty="0"/>
        </a:p>
      </dsp:txBody>
      <dsp:txXfrm>
        <a:off x="490538" y="33373"/>
        <a:ext cx="2169204" cy="1051877"/>
      </dsp:txXfrm>
    </dsp:sp>
    <dsp:sp modelId="{8031E84D-A70C-4DB0-A859-0545D2EC90F0}">
      <dsp:nvSpPr>
        <dsp:cNvPr id="0" name=""/>
        <dsp:cNvSpPr/>
      </dsp:nvSpPr>
      <dsp:spPr>
        <a:xfrm>
          <a:off x="681279" y="1117975"/>
          <a:ext cx="223465" cy="837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995"/>
              </a:lnTo>
              <a:lnTo>
                <a:pt x="223465" y="83799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7CB81-7C23-4684-AC59-C4A850DF7D56}">
      <dsp:nvSpPr>
        <dsp:cNvPr id="0" name=""/>
        <dsp:cNvSpPr/>
      </dsp:nvSpPr>
      <dsp:spPr>
        <a:xfrm>
          <a:off x="904744" y="1397306"/>
          <a:ext cx="1787723" cy="1117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Uni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Eropa</a:t>
          </a:r>
          <a:endParaRPr lang="en-US" sz="3000" kern="1200" dirty="0"/>
        </a:p>
      </dsp:txBody>
      <dsp:txXfrm>
        <a:off x="937469" y="1430031"/>
        <a:ext cx="1722273" cy="1051877"/>
      </dsp:txXfrm>
    </dsp:sp>
    <dsp:sp modelId="{3A5F763D-1CFB-4FAA-88A9-555773FFE942}">
      <dsp:nvSpPr>
        <dsp:cNvPr id="0" name=""/>
        <dsp:cNvSpPr/>
      </dsp:nvSpPr>
      <dsp:spPr>
        <a:xfrm>
          <a:off x="681279" y="1117975"/>
          <a:ext cx="223465" cy="223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654"/>
              </a:lnTo>
              <a:lnTo>
                <a:pt x="223465" y="22346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75628-1AD8-4275-917B-BC6E352AAD4E}">
      <dsp:nvSpPr>
        <dsp:cNvPr id="0" name=""/>
        <dsp:cNvSpPr/>
      </dsp:nvSpPr>
      <dsp:spPr>
        <a:xfrm>
          <a:off x="904744" y="2793965"/>
          <a:ext cx="1787723" cy="1117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Amerika </a:t>
          </a:r>
          <a:r>
            <a:rPr lang="en-US" sz="3000" kern="1200" dirty="0" err="1" smtClean="0"/>
            <a:t>Serikat</a:t>
          </a:r>
          <a:endParaRPr lang="en-US" sz="3000" kern="1200" dirty="0"/>
        </a:p>
      </dsp:txBody>
      <dsp:txXfrm>
        <a:off x="937469" y="2826690"/>
        <a:ext cx="1722273" cy="1051877"/>
      </dsp:txXfrm>
    </dsp:sp>
    <dsp:sp modelId="{A3D96358-B383-4565-9E85-B1B860797565}">
      <dsp:nvSpPr>
        <dsp:cNvPr id="0" name=""/>
        <dsp:cNvSpPr/>
      </dsp:nvSpPr>
      <dsp:spPr>
        <a:xfrm>
          <a:off x="681279" y="1117975"/>
          <a:ext cx="223465" cy="3631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1313"/>
              </a:lnTo>
              <a:lnTo>
                <a:pt x="223465" y="363131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B8270-4C33-4201-A9B0-0B4AB3ADC295}">
      <dsp:nvSpPr>
        <dsp:cNvPr id="0" name=""/>
        <dsp:cNvSpPr/>
      </dsp:nvSpPr>
      <dsp:spPr>
        <a:xfrm>
          <a:off x="904744" y="4190624"/>
          <a:ext cx="1787723" cy="1117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Australia</a:t>
          </a:r>
          <a:endParaRPr lang="en-US" sz="3000" kern="1200" dirty="0"/>
        </a:p>
      </dsp:txBody>
      <dsp:txXfrm>
        <a:off x="937469" y="4223349"/>
        <a:ext cx="1722273" cy="1051877"/>
      </dsp:txXfrm>
    </dsp:sp>
    <dsp:sp modelId="{BCEAA88A-0417-47FD-A75F-15F2F5F4EB97}">
      <dsp:nvSpPr>
        <dsp:cNvPr id="0" name=""/>
        <dsp:cNvSpPr/>
      </dsp:nvSpPr>
      <dsp:spPr>
        <a:xfrm>
          <a:off x="3251131" y="648"/>
          <a:ext cx="2234654" cy="1117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Standar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nasional</a:t>
          </a:r>
          <a:endParaRPr lang="en-US" sz="2600" kern="1200" dirty="0"/>
        </a:p>
      </dsp:txBody>
      <dsp:txXfrm>
        <a:off x="3283856" y="33373"/>
        <a:ext cx="2169204" cy="1051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PARAMETER KUALITAS BIODIESEL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056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cap="none" dirty="0" smtClean="0"/>
              <a:t>Prosedur uji korosi lempeng tembaga :</a:t>
            </a:r>
            <a:br>
              <a:rPr lang="id-ID" cap="none" dirty="0" smtClean="0"/>
            </a:br>
            <a:r>
              <a:rPr lang="id-ID" cap="none" dirty="0" smtClean="0"/>
              <a:t/>
            </a:r>
            <a:br>
              <a:rPr lang="id-ID" cap="none" dirty="0" smtClean="0"/>
            </a:br>
            <a:r>
              <a:rPr lang="id-ID" cap="none" dirty="0" smtClean="0"/>
              <a:t>https://asro.Wordpress.Com/2008/08/20/pengukuran-copper-corrosion-astm-d-130/</a:t>
            </a:r>
            <a:endParaRPr lang="id-ID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3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4175" y="907473"/>
            <a:ext cx="4538952" cy="1371600"/>
          </a:xfrm>
        </p:spPr>
        <p:txBody>
          <a:bodyPr>
            <a:noAutofit/>
          </a:bodyPr>
          <a:lstStyle/>
          <a:p>
            <a:r>
              <a:rPr lang="en-US" sz="2800" cap="none" dirty="0" err="1" smtClean="0"/>
              <a:t>Jenis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jenis</a:t>
            </a:r>
            <a:r>
              <a:rPr lang="en-US" sz="2800" cap="none" dirty="0" smtClean="0"/>
              <a:t> parameter </a:t>
            </a:r>
            <a:r>
              <a:rPr lang="en-US" sz="2800" cap="none" dirty="0" err="1" smtClean="0"/>
              <a:t>yag</a:t>
            </a:r>
            <a:r>
              <a:rPr lang="en-US" sz="2800" cap="none" dirty="0" smtClean="0"/>
              <a:t> </a:t>
            </a:r>
            <a:r>
              <a:rPr lang="en-US" sz="2800" cap="none" dirty="0" smtClean="0"/>
              <a:t>d</a:t>
            </a:r>
            <a:r>
              <a:rPr lang="id-ID" sz="2800" cap="none" dirty="0"/>
              <a:t>i</a:t>
            </a:r>
            <a:r>
              <a:rPr lang="en-US" sz="2800" cap="none" dirty="0" err="1" smtClean="0"/>
              <a:t>uji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relatif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sama</a:t>
            </a:r>
            <a:r>
              <a:rPr lang="id-ID" sz="2800" cap="none" dirty="0" smtClean="0"/>
              <a:t>, namun ada perbedaan standar</a:t>
            </a:r>
            <a:endParaRPr lang="id-ID" sz="2800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823905"/>
              </p:ext>
            </p:extLst>
          </p:nvPr>
        </p:nvGraphicFramePr>
        <p:xfrm>
          <a:off x="684213" y="685800"/>
          <a:ext cx="59436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704699" y="5308600"/>
            <a:ext cx="4538952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cap="none" dirty="0" smtClean="0"/>
              <a:t>Perbedaan standar disebabkan oleh :</a:t>
            </a:r>
          </a:p>
          <a:p>
            <a:pPr marL="457200" indent="-457200">
              <a:buFontTx/>
              <a:buChar char="-"/>
            </a:pPr>
            <a:r>
              <a:rPr lang="id-ID" cap="none" dirty="0" smtClean="0"/>
              <a:t>Ketersediaan bahan baku</a:t>
            </a:r>
          </a:p>
          <a:p>
            <a:pPr marL="457200" indent="-457200">
              <a:buFontTx/>
              <a:buChar char="-"/>
            </a:pPr>
            <a:r>
              <a:rPr lang="id-ID" cap="none" dirty="0" smtClean="0"/>
              <a:t>Karaktersitik bahan bakar diesel di tiap negara</a:t>
            </a:r>
          </a:p>
          <a:p>
            <a:pPr marL="457200" indent="-457200">
              <a:buFontTx/>
              <a:buChar char="-"/>
            </a:pPr>
            <a:r>
              <a:rPr lang="id-ID" cap="none" dirty="0" smtClean="0"/>
              <a:t>Keunggulan jenis mesin diesel di suatu negara</a:t>
            </a:r>
          </a:p>
          <a:p>
            <a:pPr marL="457200" indent="-457200">
              <a:buFontTx/>
              <a:buChar char="-"/>
            </a:pPr>
            <a:r>
              <a:rPr lang="id-ID" cap="none" dirty="0" smtClean="0"/>
              <a:t>Peraturan emisi</a:t>
            </a:r>
          </a:p>
          <a:p>
            <a:pPr marL="457200" indent="-457200">
              <a:buFontTx/>
              <a:buChar char="-"/>
            </a:pPr>
            <a:endParaRPr lang="id-ID" cap="none" dirty="0" smtClean="0"/>
          </a:p>
          <a:p>
            <a:pPr marL="457200" indent="-457200">
              <a:buFontTx/>
              <a:buChar char="-"/>
            </a:pPr>
            <a:endParaRPr lang="id-ID" cap="none" dirty="0" smtClean="0"/>
          </a:p>
          <a:p>
            <a:pPr marL="457200" indent="-457200">
              <a:buFontTx/>
              <a:buChar char="-"/>
            </a:pPr>
            <a:endParaRPr lang="id-ID" cap="none" dirty="0"/>
          </a:p>
        </p:txBody>
      </p:sp>
    </p:spTree>
    <p:extLst>
      <p:ext uri="{BB962C8B-B14F-4D97-AF65-F5344CB8AC3E}">
        <p14:creationId xmlns:p14="http://schemas.microsoft.com/office/powerpoint/2010/main" val="55482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67441"/>
            <a:ext cx="3610698" cy="1507067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Standar internasional uni eropa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Menggunakan standar EN 14214 yang meliputi :</a:t>
            </a:r>
          </a:p>
          <a:p>
            <a:r>
              <a:rPr lang="id-ID" sz="2400" dirty="0" smtClean="0"/>
              <a:t>Flash point &gt; 120°C</a:t>
            </a:r>
          </a:p>
          <a:p>
            <a:r>
              <a:rPr lang="id-ID" sz="2400" dirty="0" smtClean="0"/>
              <a:t>Densitas 860-900 kg/m</a:t>
            </a:r>
            <a:r>
              <a:rPr lang="id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</a:p>
          <a:p>
            <a:r>
              <a:rPr lang="id-ID" sz="2400" dirty="0" smtClean="0">
                <a:cs typeface="Calibri" panose="020F0502020204030204" pitchFamily="34" charset="0"/>
              </a:rPr>
              <a:t>Viskositas 3,5 – 5 mm²/s</a:t>
            </a:r>
          </a:p>
          <a:p>
            <a:r>
              <a:rPr lang="id-ID" sz="2400" dirty="0" smtClean="0">
                <a:cs typeface="Calibri" panose="020F0502020204030204" pitchFamily="34" charset="0"/>
              </a:rPr>
              <a:t>Angka setana &gt; 51</a:t>
            </a:r>
          </a:p>
          <a:p>
            <a:r>
              <a:rPr lang="id-ID" sz="2400" dirty="0" smtClean="0">
                <a:cs typeface="Calibri" panose="020F0502020204030204" pitchFamily="34" charset="0"/>
              </a:rPr>
              <a:t>Korosi lempeng tembaga : kelas 1</a:t>
            </a:r>
            <a:endParaRPr lang="id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6251478" y="1572492"/>
            <a:ext cx="4934479" cy="3615266"/>
          </a:xfrm>
        </p:spPr>
        <p:txBody>
          <a:bodyPr>
            <a:noAutofit/>
          </a:bodyPr>
          <a:lstStyle/>
          <a:p>
            <a:r>
              <a:rPr lang="id-ID" sz="1800" dirty="0" smtClean="0"/>
              <a:t>Angka iod &lt; 120 gr Iod/100gr</a:t>
            </a:r>
          </a:p>
          <a:p>
            <a:r>
              <a:rPr lang="id-ID" sz="1800" dirty="0" smtClean="0"/>
              <a:t>Kandungan total pengotor &lt; 24 mg/kg</a:t>
            </a:r>
          </a:p>
          <a:p>
            <a:r>
              <a:rPr lang="id-ID" sz="1800" dirty="0" smtClean="0"/>
              <a:t>Kandungan sulfur &lt; 10 mg/kg</a:t>
            </a:r>
          </a:p>
          <a:p>
            <a:r>
              <a:rPr lang="id-ID" sz="1800" dirty="0" smtClean="0"/>
              <a:t>Residu karbon &lt; 0,3 % </a:t>
            </a:r>
          </a:p>
          <a:p>
            <a:r>
              <a:rPr lang="id-ID" sz="1800" dirty="0" smtClean="0"/>
              <a:t>Abu tersulfatkan &lt; 0,02%</a:t>
            </a:r>
          </a:p>
          <a:p>
            <a:r>
              <a:rPr lang="id-ID" sz="1800" dirty="0" smtClean="0"/>
              <a:t>Air &lt; 500 mg/kg</a:t>
            </a:r>
          </a:p>
          <a:p>
            <a:r>
              <a:rPr lang="id-ID" sz="1800" dirty="0" smtClean="0"/>
              <a:t>Fosfor &lt; 10 mg/kg</a:t>
            </a:r>
          </a:p>
          <a:p>
            <a:r>
              <a:rPr lang="id-ID" sz="1800" dirty="0" smtClean="0"/>
              <a:t>Angka asam &lt; 0,5 mg KOH/g</a:t>
            </a:r>
          </a:p>
          <a:p>
            <a:r>
              <a:rPr lang="id-ID" sz="1800" dirty="0" smtClean="0"/>
              <a:t>Kandungan ester &gt; 96,5%</a:t>
            </a:r>
          </a:p>
          <a:p>
            <a:r>
              <a:rPr lang="id-ID" sz="1800" dirty="0" smtClean="0"/>
              <a:t>Kandungan metanol &lt; 0,2%</a:t>
            </a:r>
          </a:p>
          <a:p>
            <a:r>
              <a:rPr lang="id-ID" sz="1800" dirty="0" smtClean="0">
                <a:solidFill>
                  <a:schemeClr val="bg2">
                    <a:lumMod val="50000"/>
                  </a:schemeClr>
                </a:solidFill>
              </a:rPr>
              <a:t>MG &lt; 0,8%</a:t>
            </a:r>
          </a:p>
          <a:p>
            <a:r>
              <a:rPr lang="id-ID" sz="1800" dirty="0" smtClean="0">
                <a:solidFill>
                  <a:schemeClr val="bg2">
                    <a:lumMod val="50000"/>
                  </a:schemeClr>
                </a:solidFill>
              </a:rPr>
              <a:t>DG &lt; 0,2%</a:t>
            </a:r>
          </a:p>
          <a:p>
            <a:r>
              <a:rPr lang="id-ID" sz="1800" dirty="0" smtClean="0">
                <a:solidFill>
                  <a:schemeClr val="bg2">
                    <a:lumMod val="50000"/>
                  </a:schemeClr>
                </a:solidFill>
              </a:rPr>
              <a:t>TG &lt; 0,25%</a:t>
            </a:r>
          </a:p>
          <a:p>
            <a:r>
              <a:rPr lang="id-ID" sz="1800" dirty="0" smtClean="0">
                <a:solidFill>
                  <a:schemeClr val="bg2">
                    <a:lumMod val="50000"/>
                  </a:schemeClr>
                </a:solidFill>
              </a:rPr>
              <a:t>Kadar asam linoleat &lt; 12%</a:t>
            </a:r>
          </a:p>
          <a:p>
            <a:r>
              <a:rPr lang="id-ID" sz="1800" dirty="0" smtClean="0">
                <a:solidFill>
                  <a:schemeClr val="bg2">
                    <a:lumMod val="50000"/>
                  </a:schemeClr>
                </a:solidFill>
              </a:rPr>
              <a:t>Logam alkali (Na &amp; K) &lt; 5 mg/kg</a:t>
            </a:r>
          </a:p>
          <a:p>
            <a:r>
              <a:rPr lang="id-ID" sz="1800" dirty="0" smtClean="0">
                <a:solidFill>
                  <a:schemeClr val="bg2">
                    <a:lumMod val="50000"/>
                  </a:schemeClr>
                </a:solidFill>
              </a:rPr>
              <a:t>Alkali tanah &lt; 5 mg/kg</a:t>
            </a:r>
            <a:endParaRPr lang="id-ID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3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33695"/>
            <a:ext cx="4937654" cy="1507067"/>
          </a:xfrm>
        </p:spPr>
        <p:txBody>
          <a:bodyPr/>
          <a:lstStyle/>
          <a:p>
            <a:r>
              <a:rPr lang="id-ID" dirty="0" smtClean="0"/>
              <a:t>Standar amerika serikat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218428"/>
            <a:ext cx="4937655" cy="3615267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Menggunakan standar ASTM D-6751 yang meliputi :</a:t>
            </a:r>
          </a:p>
          <a:p>
            <a:r>
              <a:rPr lang="id-ID" sz="2400" dirty="0"/>
              <a:t>Flash point &gt; </a:t>
            </a:r>
            <a:r>
              <a:rPr lang="id-ID" sz="2400" dirty="0" smtClean="0"/>
              <a:t>130°C</a:t>
            </a:r>
            <a:endParaRPr lang="id-ID" sz="2400" dirty="0"/>
          </a:p>
          <a:p>
            <a:r>
              <a:rPr lang="id-ID" sz="2400" dirty="0" smtClean="0">
                <a:cs typeface="Calibri" panose="020F0502020204030204" pitchFamily="34" charset="0"/>
              </a:rPr>
              <a:t>Viskositas 1,9 </a:t>
            </a:r>
            <a:r>
              <a:rPr lang="id-ID" sz="2400" dirty="0">
                <a:cs typeface="Calibri" panose="020F0502020204030204" pitchFamily="34" charset="0"/>
              </a:rPr>
              <a:t>– </a:t>
            </a:r>
            <a:r>
              <a:rPr lang="id-ID" sz="2400" dirty="0" smtClean="0">
                <a:cs typeface="Calibri" panose="020F0502020204030204" pitchFamily="34" charset="0"/>
              </a:rPr>
              <a:t>6 mm²/s</a:t>
            </a:r>
          </a:p>
          <a:p>
            <a:r>
              <a:rPr lang="id-ID" sz="2400" dirty="0" smtClean="0">
                <a:cs typeface="Calibri" panose="020F0502020204030204" pitchFamily="34" charset="0"/>
              </a:rPr>
              <a:t>Angka setana &gt; 47</a:t>
            </a:r>
          </a:p>
          <a:p>
            <a:r>
              <a:rPr lang="id-ID" sz="2400" dirty="0">
                <a:cs typeface="Calibri" panose="020F0502020204030204" pitchFamily="34" charset="0"/>
              </a:rPr>
              <a:t>Korosi lempeng tembaga </a:t>
            </a:r>
            <a:r>
              <a:rPr lang="id-ID" sz="2400" dirty="0" smtClean="0">
                <a:cs typeface="Calibri" panose="020F0502020204030204" pitchFamily="34" charset="0"/>
              </a:rPr>
              <a:t>&lt; </a:t>
            </a:r>
            <a:r>
              <a:rPr lang="id-ID" sz="2400" dirty="0">
                <a:cs typeface="Calibri" panose="020F0502020204030204" pitchFamily="34" charset="0"/>
              </a:rPr>
              <a:t>kelas </a:t>
            </a:r>
            <a:r>
              <a:rPr lang="id-ID" sz="2400" dirty="0" smtClean="0">
                <a:cs typeface="Calibri" panose="020F0502020204030204" pitchFamily="34" charset="0"/>
              </a:rPr>
              <a:t>3</a:t>
            </a:r>
            <a:endParaRPr lang="id-ID" sz="2400" dirty="0"/>
          </a:p>
          <a:p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Tidak  menetapkan standar densitas dan bilangan iod</a:t>
            </a:r>
            <a:endParaRPr lang="id-ID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id-ID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sz="half" idx="2"/>
          </p:nvPr>
        </p:nvSpPr>
        <p:spPr>
          <a:xfrm>
            <a:off x="6209915" y="1218429"/>
            <a:ext cx="4934479" cy="3615266"/>
          </a:xfrm>
        </p:spPr>
        <p:txBody>
          <a:bodyPr>
            <a:noAutofit/>
          </a:bodyPr>
          <a:lstStyle/>
          <a:p>
            <a:r>
              <a:rPr lang="id-ID" sz="2400" dirty="0" smtClean="0"/>
              <a:t>Kandungan sulfur  0,0015 % massa</a:t>
            </a:r>
          </a:p>
          <a:p>
            <a:r>
              <a:rPr lang="id-ID" sz="2400" dirty="0" smtClean="0"/>
              <a:t>Residu karbon &lt; 0,01% </a:t>
            </a:r>
          </a:p>
          <a:p>
            <a:r>
              <a:rPr lang="id-ID" sz="2400" dirty="0" smtClean="0"/>
              <a:t>Abu tersulfatkan &lt; 0,02 %</a:t>
            </a:r>
          </a:p>
          <a:p>
            <a:r>
              <a:rPr lang="id-ID" sz="2400" dirty="0" smtClean="0"/>
              <a:t>Air dan sedimen &lt; 0,05 % volume</a:t>
            </a:r>
          </a:p>
          <a:p>
            <a:r>
              <a:rPr lang="id-ID" sz="2400" dirty="0" smtClean="0"/>
              <a:t>Fosfor &lt; 0,001 %</a:t>
            </a:r>
          </a:p>
          <a:p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</a:rPr>
              <a:t>Gliserol bebas &lt; 0,02 %</a:t>
            </a:r>
          </a:p>
          <a:p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</a:rPr>
              <a:t>Gliserol total &lt; 0,24 % </a:t>
            </a:r>
          </a:p>
          <a:p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</a:rPr>
              <a:t>Angka asam &lt; 0,8 mg KOH/g</a:t>
            </a:r>
          </a:p>
        </p:txBody>
      </p:sp>
    </p:spTree>
    <p:extLst>
      <p:ext uri="{BB962C8B-B14F-4D97-AF65-F5344CB8AC3E}">
        <p14:creationId xmlns:p14="http://schemas.microsoft.com/office/powerpoint/2010/main" val="115707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33695"/>
            <a:ext cx="4937654" cy="1507067"/>
          </a:xfrm>
        </p:spPr>
        <p:txBody>
          <a:bodyPr/>
          <a:lstStyle/>
          <a:p>
            <a:r>
              <a:rPr lang="id-ID" dirty="0" smtClean="0"/>
              <a:t>Standar australia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218428"/>
            <a:ext cx="4937655" cy="3615267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Menggunakan standar sendiri yang meliputi :</a:t>
            </a:r>
          </a:p>
          <a:p>
            <a:r>
              <a:rPr lang="id-ID" sz="2400" dirty="0"/>
              <a:t>Flash point &gt; 120°C</a:t>
            </a:r>
          </a:p>
          <a:p>
            <a:r>
              <a:rPr lang="id-ID" sz="2400" dirty="0"/>
              <a:t>Densitas 860-900 kg/m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</a:p>
          <a:p>
            <a:r>
              <a:rPr lang="id-ID" sz="2400" dirty="0">
                <a:cs typeface="Calibri" panose="020F0502020204030204" pitchFamily="34" charset="0"/>
              </a:rPr>
              <a:t>Viskositas 3,5 – 5 </a:t>
            </a:r>
            <a:r>
              <a:rPr lang="id-ID" sz="2400" dirty="0" smtClean="0">
                <a:cs typeface="Calibri" panose="020F0502020204030204" pitchFamily="34" charset="0"/>
              </a:rPr>
              <a:t>mm²/s</a:t>
            </a:r>
          </a:p>
          <a:p>
            <a:r>
              <a:rPr lang="id-ID" sz="2400" dirty="0" smtClean="0">
                <a:cs typeface="Calibri" panose="020F0502020204030204" pitchFamily="34" charset="0"/>
              </a:rPr>
              <a:t>Angka setana &gt; 51</a:t>
            </a:r>
            <a:endParaRPr lang="id-ID" sz="2400" dirty="0">
              <a:cs typeface="Calibri" panose="020F0502020204030204" pitchFamily="34" charset="0"/>
            </a:endParaRPr>
          </a:p>
          <a:p>
            <a:r>
              <a:rPr lang="id-ID" sz="2400" dirty="0" smtClean="0">
                <a:cs typeface="Calibri" panose="020F0502020204030204" pitchFamily="34" charset="0"/>
              </a:rPr>
              <a:t>Korosi </a:t>
            </a:r>
            <a:r>
              <a:rPr lang="id-ID" sz="2400" dirty="0">
                <a:cs typeface="Calibri" panose="020F0502020204030204" pitchFamily="34" charset="0"/>
              </a:rPr>
              <a:t>lempeng tembaga </a:t>
            </a:r>
            <a:r>
              <a:rPr lang="id-ID" sz="2400" dirty="0" smtClean="0">
                <a:cs typeface="Calibri" panose="020F0502020204030204" pitchFamily="34" charset="0"/>
              </a:rPr>
              <a:t>&lt; </a:t>
            </a:r>
            <a:r>
              <a:rPr lang="id-ID" sz="2400" dirty="0">
                <a:cs typeface="Calibri" panose="020F0502020204030204" pitchFamily="34" charset="0"/>
              </a:rPr>
              <a:t>kelas </a:t>
            </a:r>
            <a:r>
              <a:rPr lang="id-ID" sz="2400" dirty="0" smtClean="0">
                <a:cs typeface="Calibri" panose="020F0502020204030204" pitchFamily="34" charset="0"/>
              </a:rPr>
              <a:t>3</a:t>
            </a:r>
            <a:endParaRPr lang="id-ID" sz="2400" dirty="0"/>
          </a:p>
          <a:p>
            <a:endParaRPr lang="id-ID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sz="half" idx="2"/>
          </p:nvPr>
        </p:nvSpPr>
        <p:spPr>
          <a:xfrm>
            <a:off x="6182206" y="1440102"/>
            <a:ext cx="4934479" cy="3615266"/>
          </a:xfrm>
        </p:spPr>
        <p:txBody>
          <a:bodyPr>
            <a:noAutofit/>
          </a:bodyPr>
          <a:lstStyle/>
          <a:p>
            <a:r>
              <a:rPr lang="id-ID" sz="2400" dirty="0"/>
              <a:t>Kandungan sulfur &lt; 10 mg/kg</a:t>
            </a:r>
          </a:p>
          <a:p>
            <a:r>
              <a:rPr lang="id-ID" sz="2400" dirty="0" smtClean="0"/>
              <a:t>Residu karbon &lt; 0,01% </a:t>
            </a:r>
          </a:p>
          <a:p>
            <a:r>
              <a:rPr lang="id-ID" sz="2400" dirty="0" smtClean="0"/>
              <a:t>Abu tersulfatkan &lt; 0,2 %</a:t>
            </a:r>
          </a:p>
          <a:p>
            <a:r>
              <a:rPr lang="id-ID" sz="2400" dirty="0" smtClean="0"/>
              <a:t>Air dan sedimen &lt; 0, 5 % volume</a:t>
            </a:r>
          </a:p>
          <a:p>
            <a:r>
              <a:rPr lang="id-ID" sz="2400" dirty="0"/>
              <a:t>Fosfor &lt; 10 </a:t>
            </a:r>
            <a:r>
              <a:rPr lang="id-ID" sz="2400" dirty="0" smtClean="0"/>
              <a:t>mg/kg</a:t>
            </a:r>
          </a:p>
          <a:p>
            <a:r>
              <a:rPr lang="id-ID" sz="2400" dirty="0" smtClean="0"/>
              <a:t>Total pengotor &lt; 24 mg/kg</a:t>
            </a:r>
          </a:p>
          <a:p>
            <a:r>
              <a:rPr lang="id-ID" sz="2400" dirty="0"/>
              <a:t>Logam alkali (Na &amp; K) &lt; 5 mg/kg</a:t>
            </a:r>
          </a:p>
          <a:p>
            <a:r>
              <a:rPr lang="id-ID" sz="2400" dirty="0">
                <a:solidFill>
                  <a:schemeClr val="bg2">
                    <a:lumMod val="50000"/>
                  </a:schemeClr>
                </a:solidFill>
              </a:rPr>
              <a:t>Alkali tanah </a:t>
            </a:r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</a:rPr>
              <a:t>(Ca, Mg) &lt; </a:t>
            </a:r>
            <a:r>
              <a:rPr lang="id-ID" sz="2400" dirty="0">
                <a:solidFill>
                  <a:schemeClr val="bg2">
                    <a:lumMod val="50000"/>
                  </a:schemeClr>
                </a:solidFill>
              </a:rPr>
              <a:t>5 mg/kg</a:t>
            </a:r>
          </a:p>
          <a:p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</a:rPr>
              <a:t>Angka asam &lt; 0,8 mg KOH/g</a:t>
            </a:r>
          </a:p>
        </p:txBody>
      </p:sp>
    </p:spTree>
    <p:extLst>
      <p:ext uri="{BB962C8B-B14F-4D97-AF65-F5344CB8AC3E}">
        <p14:creationId xmlns:p14="http://schemas.microsoft.com/office/powerpoint/2010/main" val="269002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4" y="5711151"/>
            <a:ext cx="11499271" cy="15070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Parameter </a:t>
            </a:r>
            <a:r>
              <a:rPr lang="en-US" sz="3200" dirty="0" err="1" smtClean="0"/>
              <a:t>uji</a:t>
            </a:r>
            <a:r>
              <a:rPr lang="id-ID" sz="3200" dirty="0" smtClean="0"/>
              <a:t> biodiesel di indonesia-SNI 04-7182-2006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527" y="994449"/>
            <a:ext cx="5669588" cy="423256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2400" dirty="0" err="1" smtClean="0">
                <a:solidFill>
                  <a:schemeClr val="tx1"/>
                </a:solidFill>
              </a:rPr>
              <a:t>Viskositas</a:t>
            </a:r>
            <a:r>
              <a:rPr lang="en-US" sz="2400" dirty="0" smtClean="0">
                <a:solidFill>
                  <a:schemeClr val="tx1"/>
                </a:solidFill>
              </a:rPr>
              <a:t> kinematic</a:t>
            </a:r>
            <a:r>
              <a:rPr lang="id-ID" sz="2400" dirty="0" smtClean="0">
                <a:solidFill>
                  <a:schemeClr val="tx1"/>
                </a:solidFill>
              </a:rPr>
              <a:t> 2,3-4 cSt pada suhu 40</a:t>
            </a:r>
            <a:r>
              <a:rPr lang="id-ID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°C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n-US" sz="2400" dirty="0" err="1" smtClean="0">
                <a:solidFill>
                  <a:schemeClr val="tx1"/>
                </a:solidFill>
              </a:rPr>
              <a:t>Angka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setana</a:t>
            </a:r>
            <a:r>
              <a:rPr lang="id-ID" sz="2400" dirty="0" smtClean="0">
                <a:solidFill>
                  <a:schemeClr val="tx1"/>
                </a:solidFill>
              </a:rPr>
              <a:t> &gt; 51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nyala</a:t>
            </a:r>
            <a:r>
              <a:rPr lang="en-US" sz="2400" dirty="0" smtClean="0">
                <a:solidFill>
                  <a:schemeClr val="tx1"/>
                </a:solidFill>
              </a:rPr>
              <a:t> (flash point)</a:t>
            </a:r>
            <a:r>
              <a:rPr lang="id-ID" sz="2400" dirty="0" smtClean="0">
                <a:solidFill>
                  <a:schemeClr val="tx1"/>
                </a:solidFill>
              </a:rPr>
              <a:t> &gt; 100</a:t>
            </a:r>
            <a:r>
              <a:rPr lang="id-ID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°C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4.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kabut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id-ID" sz="2400" dirty="0" smtClean="0">
                <a:solidFill>
                  <a:schemeClr val="tx1"/>
                </a:solidFill>
              </a:rPr>
              <a:t>cloud</a:t>
            </a:r>
            <a:r>
              <a:rPr lang="en-US" sz="2400" dirty="0" smtClean="0">
                <a:solidFill>
                  <a:schemeClr val="tx1"/>
                </a:solidFill>
              </a:rPr>
              <a:t> point)</a:t>
            </a:r>
            <a:r>
              <a:rPr lang="id-ID" sz="2400" dirty="0" smtClean="0">
                <a:solidFill>
                  <a:schemeClr val="tx1"/>
                </a:solidFill>
              </a:rPr>
              <a:t> &gt; 18</a:t>
            </a:r>
            <a:r>
              <a:rPr lang="id-ID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°C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Korosi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lempeng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tembaga</a:t>
            </a:r>
            <a:r>
              <a:rPr lang="en-US" sz="2400" dirty="0" smtClean="0">
                <a:solidFill>
                  <a:schemeClr val="tx1"/>
                </a:solidFill>
              </a:rPr>
              <a:t> (Copper strip corrosion)</a:t>
            </a:r>
            <a:r>
              <a:rPr lang="id-ID" sz="2400" dirty="0" smtClean="0">
                <a:solidFill>
                  <a:schemeClr val="tx1"/>
                </a:solidFill>
              </a:rPr>
              <a:t> : 3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6. </a:t>
            </a:r>
            <a:r>
              <a:rPr lang="en-US" sz="2400" dirty="0" err="1" smtClean="0">
                <a:solidFill>
                  <a:schemeClr val="tx1"/>
                </a:solidFill>
              </a:rPr>
              <a:t>Residu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karbon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Conradson</a:t>
            </a:r>
            <a:r>
              <a:rPr lang="en-US" sz="2400" dirty="0" smtClean="0">
                <a:solidFill>
                  <a:schemeClr val="tx1"/>
                </a:solidFill>
              </a:rPr>
              <a:t> Carbon Residue)</a:t>
            </a:r>
            <a:r>
              <a:rPr lang="id-ID" sz="2400" dirty="0" smtClean="0">
                <a:solidFill>
                  <a:schemeClr val="tx1"/>
                </a:solidFill>
              </a:rPr>
              <a:t> &lt; 0,05 %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7. Air </a:t>
            </a:r>
            <a:r>
              <a:rPr lang="id-ID" sz="2400" dirty="0" smtClean="0">
                <a:solidFill>
                  <a:schemeClr val="tx1"/>
                </a:solidFill>
              </a:rPr>
              <a:t>&amp;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sedimen</a:t>
            </a:r>
            <a:r>
              <a:rPr lang="id-ID" sz="2400" dirty="0" smtClean="0">
                <a:solidFill>
                  <a:schemeClr val="tx1"/>
                </a:solidFill>
              </a:rPr>
              <a:t> &lt; 0,05 % vol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8. </a:t>
            </a:r>
            <a:r>
              <a:rPr lang="en-US" sz="2400" dirty="0" err="1" smtClean="0">
                <a:solidFill>
                  <a:schemeClr val="tx1"/>
                </a:solidFill>
              </a:rPr>
              <a:t>Suhu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distilasi</a:t>
            </a:r>
            <a:r>
              <a:rPr lang="id-ID" sz="2400" dirty="0" smtClean="0">
                <a:solidFill>
                  <a:schemeClr val="tx1"/>
                </a:solidFill>
              </a:rPr>
              <a:t> 90% recovery : 360</a:t>
            </a:r>
            <a:r>
              <a:rPr lang="id-ID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°C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115" y="1303098"/>
            <a:ext cx="5469467" cy="3615266"/>
          </a:xfrm>
        </p:spPr>
        <p:txBody>
          <a:bodyPr>
            <a:noAutofit/>
          </a:bodyPr>
          <a:lstStyle/>
          <a:p>
            <a:r>
              <a:rPr lang="en-US" sz="2400" dirty="0" smtClean="0"/>
              <a:t>9. Abu </a:t>
            </a:r>
            <a:r>
              <a:rPr lang="en-US" sz="2400" dirty="0" err="1" smtClean="0"/>
              <a:t>tersulfatkan</a:t>
            </a:r>
            <a:endParaRPr lang="en-US" sz="2400" dirty="0" smtClean="0"/>
          </a:p>
          <a:p>
            <a:r>
              <a:rPr lang="en-US" sz="2400" dirty="0" smtClean="0"/>
              <a:t>10. </a:t>
            </a:r>
            <a:r>
              <a:rPr lang="en-US" sz="2400" dirty="0" err="1" smtClean="0"/>
              <a:t>Belerang</a:t>
            </a:r>
            <a:r>
              <a:rPr lang="id-ID" sz="2400" dirty="0" smtClean="0"/>
              <a:t> &lt; 100 ppm</a:t>
            </a:r>
            <a:endParaRPr lang="en-US" sz="2400" dirty="0" smtClean="0"/>
          </a:p>
          <a:p>
            <a:r>
              <a:rPr lang="en-US" sz="2400" dirty="0" smtClean="0"/>
              <a:t>11. </a:t>
            </a:r>
            <a:r>
              <a:rPr lang="en-US" sz="2400" dirty="0" err="1" smtClean="0"/>
              <a:t>Fosfor</a:t>
            </a:r>
            <a:r>
              <a:rPr lang="id-ID" sz="2400" dirty="0" smtClean="0"/>
              <a:t> &lt; 10 ppm</a:t>
            </a:r>
            <a:endParaRPr lang="en-US" sz="2400" dirty="0" smtClean="0"/>
          </a:p>
          <a:p>
            <a:r>
              <a:rPr lang="en-US" sz="2400" dirty="0" smtClean="0"/>
              <a:t>12.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asam</a:t>
            </a:r>
            <a:r>
              <a:rPr lang="id-ID" sz="2400" dirty="0" smtClean="0"/>
              <a:t> &lt; 0,8 mg KOH/g</a:t>
            </a:r>
            <a:endParaRPr lang="en-US" sz="2400" dirty="0" smtClean="0"/>
          </a:p>
          <a:p>
            <a:r>
              <a:rPr lang="en-US" sz="2400" dirty="0" smtClean="0"/>
              <a:t>13. </a:t>
            </a:r>
            <a:r>
              <a:rPr lang="en-US" sz="2400" dirty="0" err="1" smtClean="0"/>
              <a:t>Gliserol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id-ID" sz="2400" dirty="0" smtClean="0"/>
              <a:t> &lt; 0,02% massa</a:t>
            </a:r>
          </a:p>
          <a:p>
            <a:r>
              <a:rPr lang="id-ID" sz="2400" dirty="0" smtClean="0"/>
              <a:t>14. Gliserol total &lt; 0,24%</a:t>
            </a:r>
            <a:endParaRPr lang="en-US" sz="2400" dirty="0" smtClean="0"/>
          </a:p>
          <a:p>
            <a:r>
              <a:rPr lang="en-US" sz="2400" dirty="0" smtClean="0"/>
              <a:t>15. Kadar ester </a:t>
            </a:r>
            <a:r>
              <a:rPr lang="en-US" sz="2400" dirty="0" err="1" smtClean="0"/>
              <a:t>alkil</a:t>
            </a:r>
            <a:r>
              <a:rPr lang="id-ID" sz="2400" dirty="0" smtClean="0"/>
              <a:t> &gt; 96,5%</a:t>
            </a:r>
          </a:p>
          <a:p>
            <a:r>
              <a:rPr lang="id-ID" sz="2400" dirty="0" smtClean="0">
                <a:solidFill>
                  <a:schemeClr val="bg2">
                    <a:lumMod val="50000"/>
                  </a:schemeClr>
                </a:solidFill>
              </a:rPr>
              <a:t>16. Uji Halphen : negatif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7243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81" y="761999"/>
            <a:ext cx="11453809" cy="50707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1381" y="60038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https://btbrd.bppt.go.id/index.php/services/26-pojok-biodiesel/94-sni-biodiesel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465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94" y="443344"/>
            <a:ext cx="11834092" cy="51954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1890" y="58375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https://btbrd.bppt.go.id/index.php/services/26-pojok-biodiesel/94-sni-biodiesel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619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76" y="637309"/>
            <a:ext cx="11484806" cy="44057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5019" y="55580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/>
              <a:t>https://btbrd.bppt.go.id/index.php/services/26-pojok-biodiesel/94-sni-biodiesel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82937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1115</TotalTime>
  <Words>485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Trebuchet MS</vt:lpstr>
      <vt:lpstr>Wingdings 3</vt:lpstr>
      <vt:lpstr>Slice</vt:lpstr>
      <vt:lpstr>PARAMETER KUALITAS BIODIESEL</vt:lpstr>
      <vt:lpstr>Jenis jenis parameter yag diuji relatif sama, namun ada perbedaan standar</vt:lpstr>
      <vt:lpstr>Standar internasional uni eropa</vt:lpstr>
      <vt:lpstr>Standar amerika serikat</vt:lpstr>
      <vt:lpstr>Standar australia</vt:lpstr>
      <vt:lpstr>Parameter uji biodiesel di indonesia-SNI 04-7182-2006</vt:lpstr>
      <vt:lpstr>PowerPoint Presentation</vt:lpstr>
      <vt:lpstr>PowerPoint Presentation</vt:lpstr>
      <vt:lpstr>PowerPoint Presentation</vt:lpstr>
      <vt:lpstr>Prosedur uji korosi lempeng tembaga :  https://asro.Wordpress.Com/2008/08/20/pengukuran-copper-corrosion-astm-d-130/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 KUALITAS BIODIESEL</dc:title>
  <dc:creator>Dwi Ardiana</dc:creator>
  <cp:lastModifiedBy>Dwi Ardiana</cp:lastModifiedBy>
  <cp:revision>20</cp:revision>
  <dcterms:created xsi:type="dcterms:W3CDTF">2020-10-14T01:23:23Z</dcterms:created>
  <dcterms:modified xsi:type="dcterms:W3CDTF">2020-10-14T23:49:30Z</dcterms:modified>
</cp:coreProperties>
</file>