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44" r:id="rId2"/>
    <p:sldId id="345" r:id="rId3"/>
    <p:sldId id="346" r:id="rId4"/>
    <p:sldId id="347" r:id="rId5"/>
    <p:sldId id="348" r:id="rId6"/>
    <p:sldId id="334" r:id="rId7"/>
    <p:sldId id="335" r:id="rId8"/>
    <p:sldId id="337" r:id="rId9"/>
    <p:sldId id="338" r:id="rId10"/>
    <p:sldId id="333" r:id="rId11"/>
  </p:sldIdLst>
  <p:sldSz cx="9144000" cy="6858000" type="screen4x3"/>
  <p:notesSz cx="6667500" cy="9904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20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707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92A4-3E92-430E-86D2-8E7443F95ECC}" type="datetimeFigureOut">
              <a:rPr lang="id-ID" smtClean="0"/>
              <a:pPr/>
              <a:t>02/04/2021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707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792CC-62EF-4B6A-ACAC-E1B8AE094F7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180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A365-5C25-45E3-B95C-0DA69540073D}" type="datetimeFigureOut">
              <a:rPr lang="id-ID" smtClean="0"/>
              <a:pPr/>
              <a:t>02/04/2021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4596"/>
            <a:ext cx="5334000" cy="445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707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6AAA-B70B-4BCE-841E-8F60D45FB5A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99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6AAA-B70B-4BCE-841E-8F60D45FB5A8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18EB-6128-43AC-9167-381B4EBE7E04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623-6FC8-40B9-B6C9-ED08DFD2A62C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716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E238-91A1-4349-836F-9D2E56B5C289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74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096B-137F-4407-90AD-DFAA4672FAC6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6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E6BE-8769-4A47-BC5E-9EE0C11363E7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B886-BA7A-4423-A646-25A40B1BA60B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04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9F2C-5998-45DE-BC70-62C5B804324A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252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0E86-A745-4BA7-BE52-FEB42EE58A7A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1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62B9-A094-420E-BE20-FFA6BFB28289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23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6B9-0697-4F24-9AE7-71C6511BA57F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7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71101C6B-F66C-488A-9018-AC50C502A3C9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7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A419-7AA3-40E9-A57D-FDD1C78939B9}" type="datetime1">
              <a:rPr lang="id-ID" smtClean="0"/>
              <a:pPr/>
              <a:t>02/04/2021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624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PENGERTIAN KURIKULUM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id-ID" sz="7200" dirty="0"/>
              <a:t>TERIMAKASIH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E94C-CDF1-4589-AD05-D3ABAAE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TEORI KURIKULUM (1)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86A15-FCC8-4BEA-B068-0C8A6E60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9F7A2-4B89-4B9F-A751-21FD871E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A64E9-8D11-4E4F-8007-37AA8B07EFED}"/>
              </a:ext>
            </a:extLst>
          </p:cNvPr>
          <p:cNvPicPr/>
          <p:nvPr/>
        </p:nvPicPr>
        <p:blipFill rotWithShape="1">
          <a:blip r:embed="rId2"/>
          <a:srcRect l="34401" t="23054" r="27875" b="48571"/>
          <a:stretch/>
        </p:blipFill>
        <p:spPr bwMode="auto">
          <a:xfrm>
            <a:off x="1443491" y="2019766"/>
            <a:ext cx="6571343" cy="4033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196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D97B-9DD4-43CA-A720-CFDA7CB8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TEORI KURIKULUM (2)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7B2B2-54AD-42AD-B2DD-8651446E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0B944-602F-440B-A829-F1A2E5DE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4A2E7-7045-4E8D-8068-698D52BF6D35}"/>
              </a:ext>
            </a:extLst>
          </p:cNvPr>
          <p:cNvPicPr/>
          <p:nvPr/>
        </p:nvPicPr>
        <p:blipFill rotWithShape="1">
          <a:blip r:embed="rId2"/>
          <a:srcRect l="34567" t="50542" r="30534" b="30246"/>
          <a:stretch/>
        </p:blipFill>
        <p:spPr bwMode="auto">
          <a:xfrm>
            <a:off x="1443490" y="2019766"/>
            <a:ext cx="6571343" cy="4033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620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4B6E-82F0-4CF7-B107-B9C8F88F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TEORI KURIKULUM (3)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BE65A-CAAC-4316-BA95-852473FC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2894D-8475-4FC6-BFF9-7264253A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B72F0-1460-4A13-BE9D-F9C19319EAA7}"/>
              </a:ext>
            </a:extLst>
          </p:cNvPr>
          <p:cNvPicPr/>
          <p:nvPr/>
        </p:nvPicPr>
        <p:blipFill rotWithShape="1">
          <a:blip r:embed="rId2"/>
          <a:srcRect l="33237" t="18621" r="28041" b="55665"/>
          <a:stretch/>
        </p:blipFill>
        <p:spPr bwMode="auto">
          <a:xfrm>
            <a:off x="1443491" y="2019766"/>
            <a:ext cx="6571343" cy="4033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164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DCD2-A091-4E9A-A75A-BA203296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TEORI KURIKULUM (4)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FA94B-423B-4058-87B2-52BB7C26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758AB-F98F-4E2B-8173-6A8FFAE5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5</a:t>
            </a:fld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C175F-858A-4665-85F8-2814C980C711}"/>
              </a:ext>
            </a:extLst>
          </p:cNvPr>
          <p:cNvPicPr/>
          <p:nvPr/>
        </p:nvPicPr>
        <p:blipFill rotWithShape="1">
          <a:blip r:embed="rId2"/>
          <a:srcRect l="33237" t="43449" r="28041" b="39113"/>
          <a:stretch/>
        </p:blipFill>
        <p:spPr bwMode="auto">
          <a:xfrm>
            <a:off x="1443491" y="2019766"/>
            <a:ext cx="6571343" cy="4033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041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d-ID" dirty="0"/>
              <a:t>DEFINISI PRESKRIPTIF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6</a:t>
            </a:fld>
            <a:endParaRPr lang="id-ID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0843"/>
              </p:ext>
            </p:extLst>
          </p:nvPr>
        </p:nvGraphicFramePr>
        <p:xfrm>
          <a:off x="395535" y="1268760"/>
          <a:ext cx="8352928" cy="5204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1902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John Dewey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Rekonstruksi pengalaman secara berkelanjutan, dari pengalaman saat ini menjadi substansi pengalaman yang dikenal dengan ilmu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1918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Franklin Bobbit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Seluruh pengalaman, baik terbimbing maupun tidak terbimbing, terkait dengan penajaman kemampuan individu (serangkaian pengalaman berlatih secara sadar ysng dipspski sekolah untuk penajaman kemampuan individu)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1927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Harold Rugg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Serangkain pengalaman atau kekayaan yang memiliki kesamaan maksimum dengan kehidupan yang bermanfaat bagi perkembangan anak dalam memenuhi tuntutan dan mengendalokan situasi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1957 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Ralph Tyler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Pengalaman belajar yang dirancang dan diarahkan sekolah untuk mencapai tujuan pendidikan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1967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Robert Gagne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Serangkaian isi / materi yang diatur sedemikian rupa agar penguasaan satu unit menjadi prasyarat pembelajaran unit berikutnya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1970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James Popham &amp; Eva Baker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Hasil belajar (konsekuensi pembelajaran) yang direncanakan yang menjadi tanggyungjawab sekolah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2007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Pennsylvania Department of Education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Seperangkat rencana pembelajaran yang dirancang untuk mancapai hasil belajar pada ilmu-ilmu dan penerapannya.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35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DEFINISI DESKRIPTIF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7</a:t>
            </a:fld>
            <a:endParaRPr lang="id-ID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54610"/>
              </p:ext>
            </p:extLst>
          </p:nvPr>
        </p:nvGraphicFramePr>
        <p:xfrm>
          <a:off x="683568" y="1556792"/>
          <a:ext cx="7920880" cy="4100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1935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Hollis Caswell &amp; Doak Campbell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Pengalaman yang diperoleh anak melalui bimbingan guru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1941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Thomas Hopkins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Hasil belajar yang dipilih, diterima, dan diresapi dalam diri anak untuk dapat landasan bertindak untuk pengalaman selanjutnya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1960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W.B. Ragan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Semua pengalaman anak yang diterima pertanggungjawabannya oleh sekolah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1987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Glen Hass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Pengalaman aktual dan persepsinya yang diterima anak dalam program pendidikannya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1995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Daniel Tanner &amp; Laurel Tanner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Rekonstruksi pengetahuan dan pengalaman yang memungkinkan anak tumbuh dalam mengasah pengendalian cerdas atas pengetahuan dan pengalamannya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2006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D.F. Brown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Semua pengalaman sekolah yang diperoleh anak terkait dengan peningkatan ketrampilan strategi berfikir, pemecahan masalah, kolaborasi dengan orang lain, berkomunikasi, menulis efektif, membaca analitis, dan melakukan penelitian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29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JENIS-JENIS KURIKULUM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8</a:t>
            </a:fld>
            <a:endParaRPr lang="id-ID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7584" y="1628800"/>
          <a:ext cx="7776864" cy="407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Recommended curriculum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Rekomendasi kebijakan (standar)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Written curriculum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Kurikulum formal, lebih komprehensif : rasional, tujuan umum, tujuan khusus, kegiatan pembelajaran. 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Supported curriculum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Kurikulum aktual terbangun dari sumber-sumber yang tersedia, seperti alokasi waktu, pendidik, buku sumber, jumlah rombel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Taught curiculum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Kurikulum aktual dari guru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Tested curriculum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Hasil belajar yang diujikan, baik tes buatan guru, atau tes standar lain 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Learned curriculum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Perubahan perilaku, nilai, dan persepsi sebagai hasil dari pengalaman sekolah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1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HIDDEN CURRICULUM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9</a:t>
            </a:fld>
            <a:endParaRPr lang="id-ID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3608" y="1628800"/>
          <a:ext cx="7200800" cy="441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7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</a:rPr>
                        <a:t>KONSEP</a:t>
                      </a:r>
                      <a:endParaRPr lang="id-ID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</a:rPr>
                        <a:t>Aspek di luar batas sekolah yang (ikut) membangun</a:t>
                      </a:r>
                      <a:r>
                        <a:rPr lang="id-ID" sz="3200" baseline="0" dirty="0">
                          <a:effectLst/>
                        </a:rPr>
                        <a:t> </a:t>
                      </a:r>
                      <a:r>
                        <a:rPr lang="id-ID" sz="3200" dirty="0">
                          <a:effectLst/>
                        </a:rPr>
                        <a:t>pembelajaran anak</a:t>
                      </a:r>
                      <a:endParaRPr lang="id-ID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VARIABEL</a:t>
                      </a:r>
                      <a:endParaRPr lang="id-ID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3200" dirty="0">
                          <a:effectLst/>
                        </a:rPr>
                        <a:t>Variabel organisatoris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3200" dirty="0">
                          <a:effectLst/>
                        </a:rPr>
                        <a:t>Variabel sistem sosial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3200" dirty="0">
                          <a:effectLst/>
                        </a:rPr>
                        <a:t>Variabelsosial – ekonomi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3200" dirty="0">
                          <a:effectLst/>
                        </a:rPr>
                        <a:t>Variabel budaya</a:t>
                      </a:r>
                      <a:endParaRPr lang="id-ID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29616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1678</TotalTime>
  <Words>426</Words>
  <Application>Microsoft Office PowerPoint</Application>
  <PresentationFormat>On-screen Show (4:3)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Gallery</vt:lpstr>
      <vt:lpstr>PENGERTIAN KURIKULUM</vt:lpstr>
      <vt:lpstr>TEORI KURIKULUM (1)</vt:lpstr>
      <vt:lpstr>TEORI KURIKULUM (2)</vt:lpstr>
      <vt:lpstr>TEORI KURIKULUM (3)</vt:lpstr>
      <vt:lpstr>TEORI KURIKULUM (4)</vt:lpstr>
      <vt:lpstr>DEFINISI PRESKRIPTIF</vt:lpstr>
      <vt:lpstr>DEFINISI DESKRIPTIF</vt:lpstr>
      <vt:lpstr>JENIS-JENIS KURIKULUM</vt:lpstr>
      <vt:lpstr>HIDDEN CURRICULUM</vt:lpstr>
      <vt:lpstr>TERIMAKASIH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KURIKULUM</dc:title>
  <dc:creator>SUNARDI</dc:creator>
  <cp:lastModifiedBy>TOSHIBA</cp:lastModifiedBy>
  <cp:revision>153</cp:revision>
  <dcterms:created xsi:type="dcterms:W3CDTF">2009-04-28T08:16:00Z</dcterms:created>
  <dcterms:modified xsi:type="dcterms:W3CDTF">2021-04-02T03:33:23Z</dcterms:modified>
</cp:coreProperties>
</file>