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92" r:id="rId2"/>
    <p:sldId id="300" r:id="rId3"/>
    <p:sldId id="270" r:id="rId4"/>
    <p:sldId id="271" r:id="rId5"/>
    <p:sldId id="272" r:id="rId6"/>
    <p:sldId id="273" r:id="rId7"/>
    <p:sldId id="293" r:id="rId8"/>
    <p:sldId id="274" r:id="rId9"/>
    <p:sldId id="294" r:id="rId10"/>
    <p:sldId id="291" r:id="rId11"/>
    <p:sldId id="295" r:id="rId12"/>
    <p:sldId id="277" r:id="rId13"/>
    <p:sldId id="296" r:id="rId14"/>
    <p:sldId id="278" r:id="rId15"/>
    <p:sldId id="297" r:id="rId16"/>
    <p:sldId id="283" r:id="rId17"/>
    <p:sldId id="285" r:id="rId18"/>
    <p:sldId id="289" r:id="rId19"/>
    <p:sldId id="286" r:id="rId20"/>
    <p:sldId id="287" r:id="rId21"/>
    <p:sldId id="298" r:id="rId22"/>
    <p:sldId id="28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C9B5-8F6B-4069-8A5E-B97D59948B1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DA73A-BA7C-4802-806C-3CC85F2F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FD0344-E069-4FD2-9826-F9CF44C38DBB}" type="slidenum">
              <a:rPr lang="en-GB"/>
              <a:pPr eaLnBrk="1" hangingPunct="1"/>
              <a:t>16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5950" cy="124920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5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123686-B504-493B-86D5-2C98CA33E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INDONESIAN CROPS </a:t>
            </a:r>
            <a:br>
              <a:rPr lang="id-ID" dirty="0"/>
            </a:br>
            <a:r>
              <a:rPr lang="id-ID" dirty="0"/>
              <a:t>FOR VEGETABLE OIL FEEDSTOCKS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Kapulaga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185" y="2160589"/>
            <a:ext cx="4226066" cy="2812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69" y="966793"/>
            <a:ext cx="4489751" cy="53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Kecipir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568" y="1930400"/>
            <a:ext cx="5160098" cy="386509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75" y="1930400"/>
            <a:ext cx="4639974" cy="30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7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7486" y="313386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K</a:t>
            </a:r>
            <a:r>
              <a:rPr lang="id-ID" dirty="0"/>
              <a:t>enaf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287887"/>
            <a:ext cx="4273838" cy="33315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05317" y="3917835"/>
            <a:ext cx="4676507" cy="3502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093616"/>
            <a:ext cx="3739802" cy="54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id-ID" dirty="0"/>
              <a:t>e</a:t>
            </a:r>
            <a:r>
              <a:rPr lang="en-US" dirty="0" err="1"/>
              <a:t>sambi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3327996" cy="444304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89217" y="1786548"/>
            <a:ext cx="5084785" cy="46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4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dirty="0"/>
              <a:t>	</a:t>
            </a:r>
            <a:r>
              <a:rPr lang="en-US" dirty="0" err="1"/>
              <a:t>Kepuh</a:t>
            </a:r>
            <a:endParaRPr lang="en-GB" dirty="0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  <a:p>
            <a:pPr lvl="4" eaLnBrk="1" hangingPunct="1">
              <a:defRPr/>
            </a:pP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7642" y="1930400"/>
            <a:ext cx="4131759" cy="3094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7" y="1644895"/>
            <a:ext cx="5248965" cy="39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1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Nyamplung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572" y="1930400"/>
            <a:ext cx="4318398" cy="322218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9489" y="1995130"/>
            <a:ext cx="5196275" cy="31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Nimba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07704" y="424260"/>
            <a:ext cx="4016373" cy="301228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18" y="2647394"/>
            <a:ext cx="6286103" cy="41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07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</a:t>
            </a:r>
            <a:r>
              <a:rPr lang="id-ID" dirty="0"/>
              <a:t>aret</a:t>
            </a:r>
            <a:endParaRPr lang="en-GB" dirty="0"/>
          </a:p>
        </p:txBody>
      </p:sp>
      <p:pic>
        <p:nvPicPr>
          <p:cNvPr id="43012" name="Picture 4" descr="kar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2" y="404814"/>
            <a:ext cx="4081753" cy="60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66" y="1796737"/>
            <a:ext cx="3326852" cy="24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Wijen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747486"/>
            <a:ext cx="4458131" cy="37821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668" y="1378039"/>
            <a:ext cx="6471614" cy="36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</a:t>
            </a:r>
            <a:r>
              <a:rPr lang="id-ID" dirty="0"/>
              <a:t>oklat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630" y="2160589"/>
            <a:ext cx="4942013" cy="28383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Tek. Minyak Atsiri &amp; Nabati</a:t>
            </a:r>
            <a:endParaRPr lang="en-GB"/>
          </a:p>
        </p:txBody>
      </p:sp>
      <p:pic>
        <p:nvPicPr>
          <p:cNvPr id="44037" name="Picture 4" descr="cok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333375"/>
            <a:ext cx="4103687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8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3B7-9764-D7E4-A3D0-C14CA5BE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0111-F918-79A1-FA5E-1F526903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Indonesia is a potential vegetable oil resources.</a:t>
            </a:r>
          </a:p>
          <a:p>
            <a:r>
              <a:rPr lang="id-ID" sz="3200" dirty="0"/>
              <a:t>More than 40 Indonesian plants produces vegetable oil, for both edible and non edible requirements.</a:t>
            </a:r>
          </a:p>
          <a:p>
            <a:r>
              <a:rPr lang="id-ID" sz="3200" dirty="0"/>
              <a:t>Only few have been commercialized.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20221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Tek. Minyak Atsiri &amp; Nabati</a:t>
            </a:r>
            <a:endParaRPr lang="en-GB"/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/>
              <a:t>Kelapa sawit</a:t>
            </a:r>
            <a:endParaRPr lang="en-GB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61" name="Picture 4" descr="kelapa sawi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58" y="53312"/>
            <a:ext cx="47625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kelapa_sawi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0" y="1453487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7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Kedelai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316" y="1930400"/>
            <a:ext cx="3756001" cy="33899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87" y="1171977"/>
            <a:ext cx="5966092" cy="5061398"/>
          </a:xfrm>
        </p:spPr>
      </p:pic>
    </p:spTree>
    <p:extLst>
      <p:ext uri="{BB962C8B-B14F-4D97-AF65-F5344CB8AC3E}">
        <p14:creationId xmlns:p14="http://schemas.microsoft.com/office/powerpoint/2010/main" val="1578409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Kapas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593" y="1270000"/>
            <a:ext cx="4542504" cy="34024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5" descr="Co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09" y="1270000"/>
            <a:ext cx="38195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097" y="4100975"/>
            <a:ext cx="3125776" cy="26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0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80" y="2700867"/>
            <a:ext cx="10619023" cy="1826581"/>
          </a:xfrm>
        </p:spPr>
        <p:txBody>
          <a:bodyPr>
            <a:normAutofit fontScale="90000"/>
          </a:bodyPr>
          <a:lstStyle/>
          <a:p>
            <a:r>
              <a:rPr lang="id-ID" dirty="0"/>
              <a:t>Write a paper about vegetable oil (choose one) application as edible or non edible oil. Upload it on spada.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80" y="1601369"/>
            <a:ext cx="8596668" cy="860400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QUIZ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8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8020" y="110543"/>
            <a:ext cx="8382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>
                <a:latin typeface="Times New Roman" pitchFamily="18" charset="0"/>
              </a:rPr>
              <a:t>Tumbuhan</a:t>
            </a:r>
            <a:r>
              <a:rPr lang="en-US" sz="3000" dirty="0">
                <a:latin typeface="Times New Roman" pitchFamily="18" charset="0"/>
              </a:rPr>
              <a:t> Indonesia </a:t>
            </a:r>
            <a:r>
              <a:rPr lang="en-US" sz="3000" dirty="0" err="1">
                <a:latin typeface="Times New Roman" pitchFamily="18" charset="0"/>
              </a:rPr>
              <a:t>penghasil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minyak-lemak</a:t>
            </a:r>
            <a:r>
              <a:rPr lang="en-US" sz="3000" dirty="0">
                <a:latin typeface="Times New Roman" pitchFamily="18" charset="0"/>
              </a:rPr>
              <a:t> (1)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588851"/>
              </p:ext>
            </p:extLst>
          </p:nvPr>
        </p:nvGraphicFramePr>
        <p:xfrm>
          <a:off x="425003" y="202842"/>
          <a:ext cx="8534400" cy="65273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Latin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Kadar, %-b kr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/ NP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Jarak kaliki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Ricinus communis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 (seed)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– 50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Jarak pagar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Jatropha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curcas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– 60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Kacang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suuk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Arachis hypogea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– 55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Kapok/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Ceiba pentandra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– 40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Karet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Hevea brasiliensis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– 50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Kecipir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Psophocarpus tetrag.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– 20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Kelapa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Cocos nucifera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Daging buah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– 70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Moringa oleifera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– 49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Kemiri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Aleurites moluccana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Inti biji (kernel)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– 69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Kusambi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Sleichera trijuga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Daging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– 70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Nimba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Azadirachta indica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Daging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– 50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Saga utan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Adenanthera pavonina</a:t>
                      </a:r>
                      <a:endParaRPr kumimoji="0" lang="en-US" sz="19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– 28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Sawit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Elais guineensis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Sabut + Dg buah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45-70 + 46-54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6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174602965"/>
              </p:ext>
            </p:extLst>
          </p:nvPr>
        </p:nvGraphicFramePr>
        <p:xfrm>
          <a:off x="579550" y="168498"/>
          <a:ext cx="8534400" cy="64812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Nama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Nama Latin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Sumber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Kadar, %-b kr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 / NP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Akar kepayang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Hodgsonia macrocarpa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 65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Alpukat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Persea gratissima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Dg buah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40 – 80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Cokelat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Theobroma cacao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54 – 58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Gatep pait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Samadera indica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 35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Kepoh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Sterculia foetida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 – 55 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Ketiau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Madhuca mottleyana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 – 57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Malapari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Pongamia pinnata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27 – 39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Nyamplung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Callophyllum inophyllum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40 – 73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Randu alas/agung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Bombax malabaricum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 – 26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Seminai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Madhuca utilis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 – 57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Siur (-siur)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Xanthophyllum lanceatum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 – 40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Tengkawang tungkul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Shorea stenoptera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  – 70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Tengk. terindak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Isoptera borneensis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  – 70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Wijen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Sesamum orientale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 – 55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89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95815430"/>
              </p:ext>
            </p:extLst>
          </p:nvPr>
        </p:nvGraphicFramePr>
        <p:xfrm>
          <a:off x="1017431" y="396025"/>
          <a:ext cx="8534400" cy="55751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Nama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Nama Latin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Sumber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Kadar, %-b kr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 / NP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Bidaro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Ximenia americana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49 – 61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Bintaro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Cerbera manghas/odollam</a:t>
                      </a:r>
                      <a:endParaRPr kumimoji="0" lang="en-US" sz="19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43 – 64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Bulangan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Gmelina asiatica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?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Cerakin/Kroton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Croton tiglium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50 – 60  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Kampis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Hernandia peltata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?  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Kemiri cina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Aleurites trisperma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?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Labu merah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Cucurbita moschata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 – 38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Mayang batu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Madhuca cuneata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45 – 55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Nagasari (gede)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Mesua ferrea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 – 50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Pepaya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Carica papaya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 – 25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Pulasan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Nephelium mutabile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62 – 72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Rambutan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Nephelium lappaceum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 – 43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Sirsak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Annona muricata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 – 30 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24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23741954"/>
              </p:ext>
            </p:extLst>
          </p:nvPr>
        </p:nvGraphicFramePr>
        <p:xfrm>
          <a:off x="618187" y="173954"/>
          <a:ext cx="8443913" cy="62124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0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Nama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Nama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Latin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Sumber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Kadar, %-b kr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 / NP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Srikaya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Annona squamosa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15 – 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Kenaf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Hibiscus cannabinus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 – 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Kopi arab (Okra)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Hibiscus esculentus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 – 22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Rosela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Hibiscus sabdariffa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 17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Kayu manis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Cinnamomum burmanni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 30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Padi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Oryza sativa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Dedak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 20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Jagung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Zea Mays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Germ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 33   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Tangkalak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Litsea sebifera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 35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Taractogenos kurzii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Inti 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48 – 55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Kursani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Vernonia anthelmintica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Biji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 19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0622">
                <a:tc gridSpan="5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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kering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; P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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minyak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lemak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angan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(edible fat/oil), NP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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minyak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/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lemak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on-</a:t>
                      </a:r>
                      <a:r>
                        <a:rPr kumimoji="0" lang="en-US" sz="2000" u="sng" strike="noStrike" cap="none" normalizeH="0" baseline="0" dirty="0" err="1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P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angan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(nonedible fat/oil).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8" marB="4571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4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CLASSIFY FOR </a:t>
            </a:r>
            <a:r>
              <a:rPr lang="en-US" dirty="0"/>
              <a:t>EDIBLE </a:t>
            </a:r>
            <a:r>
              <a:rPr lang="id-ID" dirty="0"/>
              <a:t>AND</a:t>
            </a:r>
            <a:r>
              <a:rPr lang="en-US" dirty="0"/>
              <a:t> NON EDIBLE OIL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EDIBLE OIL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Palm oil</a:t>
            </a:r>
            <a:endParaRPr lang="en-US" dirty="0"/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  <a:endParaRPr lang="id-ID" dirty="0"/>
          </a:p>
          <a:p>
            <a:r>
              <a:rPr lang="id-ID" dirty="0"/>
              <a:t>…</a:t>
            </a:r>
          </a:p>
          <a:p>
            <a:r>
              <a:rPr lang="id-ID" dirty="0"/>
              <a:t>…</a:t>
            </a:r>
          </a:p>
          <a:p>
            <a:r>
              <a:rPr lang="id-ID" dirty="0"/>
              <a:t>…</a:t>
            </a:r>
          </a:p>
          <a:p>
            <a:r>
              <a:rPr lang="id-ID" dirty="0"/>
              <a:t>…</a:t>
            </a:r>
          </a:p>
          <a:p>
            <a:r>
              <a:rPr lang="id-ID" dirty="0"/>
              <a:t>...</a:t>
            </a:r>
            <a:endParaRPr lang="en-US" dirty="0"/>
          </a:p>
          <a:p>
            <a:r>
              <a:rPr lang="id-ID" dirty="0"/>
              <a:t>etc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 EDIBLE OIL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Rubberseed oil</a:t>
            </a:r>
            <a:endParaRPr lang="en-US" dirty="0"/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  <a:endParaRPr lang="id-ID" dirty="0"/>
          </a:p>
          <a:p>
            <a:r>
              <a:rPr lang="id-ID" dirty="0"/>
              <a:t>…</a:t>
            </a:r>
          </a:p>
          <a:p>
            <a:r>
              <a:rPr lang="id-ID" dirty="0"/>
              <a:t>…</a:t>
            </a:r>
          </a:p>
          <a:p>
            <a:r>
              <a:rPr lang="id-ID" dirty="0"/>
              <a:t>…</a:t>
            </a:r>
          </a:p>
          <a:p>
            <a:r>
              <a:rPr lang="id-ID" dirty="0"/>
              <a:t>…</a:t>
            </a:r>
          </a:p>
          <a:p>
            <a:r>
              <a:rPr lang="id-ID" dirty="0"/>
              <a:t>…</a:t>
            </a:r>
            <a:endParaRPr lang="en-US" dirty="0"/>
          </a:p>
          <a:p>
            <a:r>
              <a:rPr lang="id-ID" dirty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1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</a:t>
            </a:r>
            <a:r>
              <a:rPr lang="id-ID" dirty="0"/>
              <a:t>intaro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1625" y="1447800"/>
            <a:ext cx="2711137" cy="309844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98873" y="2590800"/>
            <a:ext cx="7486535" cy="37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0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Jarak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69" y="2778775"/>
            <a:ext cx="4852785" cy="36349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1606" y="1091742"/>
            <a:ext cx="4678668" cy="350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86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1297</TotalTime>
  <Words>669</Words>
  <Application>Microsoft Office PowerPoint</Application>
  <PresentationFormat>Widescreen</PresentationFormat>
  <Paragraphs>325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INDONESIAN CROPS  FOR VEGETABLE OIL FEEDSTOCKS</vt:lpstr>
      <vt:lpstr>PowerPoint Presentation</vt:lpstr>
      <vt:lpstr>Tumbuhan Indonesia penghasil minyak-lemak (1)</vt:lpstr>
      <vt:lpstr>PowerPoint Presentation</vt:lpstr>
      <vt:lpstr>PowerPoint Presentation</vt:lpstr>
      <vt:lpstr>PowerPoint Presentation</vt:lpstr>
      <vt:lpstr>CLASSIFY FOR EDIBLE AND NON EDIBLE OIL</vt:lpstr>
      <vt:lpstr>Bintaro</vt:lpstr>
      <vt:lpstr>Jarak</vt:lpstr>
      <vt:lpstr>Kapulaga</vt:lpstr>
      <vt:lpstr>Kecipir</vt:lpstr>
      <vt:lpstr>Kenaf</vt:lpstr>
      <vt:lpstr>Kesambi</vt:lpstr>
      <vt:lpstr> Kepuh</vt:lpstr>
      <vt:lpstr>Nyamplung</vt:lpstr>
      <vt:lpstr>Nimba</vt:lpstr>
      <vt:lpstr>Karet</vt:lpstr>
      <vt:lpstr>Wijen</vt:lpstr>
      <vt:lpstr>Coklat</vt:lpstr>
      <vt:lpstr>Kelapa sawit</vt:lpstr>
      <vt:lpstr>Kedelai</vt:lpstr>
      <vt:lpstr>Kapas</vt:lpstr>
      <vt:lpstr>Write a paper about vegetable oil (choose one) application as edible or non edible oil. Upload it on spada.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creator>Dwi Ardiana</dc:creator>
  <cp:lastModifiedBy>Dwi Ardiana</cp:lastModifiedBy>
  <cp:revision>66</cp:revision>
  <dcterms:created xsi:type="dcterms:W3CDTF">2018-02-28T23:35:32Z</dcterms:created>
  <dcterms:modified xsi:type="dcterms:W3CDTF">2023-03-02T04:42:52Z</dcterms:modified>
</cp:coreProperties>
</file>