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3" r:id="rId3"/>
    <p:sldId id="278" r:id="rId4"/>
    <p:sldId id="285" r:id="rId5"/>
    <p:sldId id="276" r:id="rId6"/>
    <p:sldId id="283" r:id="rId7"/>
    <p:sldId id="262" r:id="rId8"/>
    <p:sldId id="270" r:id="rId9"/>
    <p:sldId id="274" r:id="rId10"/>
    <p:sldId id="279" r:id="rId11"/>
    <p:sldId id="268" r:id="rId12"/>
    <p:sldId id="282" r:id="rId13"/>
    <p:sldId id="281" r:id="rId14"/>
    <p:sldId id="265" r:id="rId15"/>
    <p:sldId id="266" r:id="rId16"/>
    <p:sldId id="267" r:id="rId17"/>
    <p:sldId id="269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ED9C9-D357-4275-B126-5FCA8E698C4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B9E354-739F-48C1-A854-B8FBDA8BBD91}">
      <dgm:prSet/>
      <dgm:spPr/>
      <dgm:t>
        <a:bodyPr/>
        <a:lstStyle/>
        <a:p>
          <a:r>
            <a:rPr lang="en-US"/>
            <a:t>Total Population</a:t>
          </a:r>
        </a:p>
      </dgm:t>
    </dgm:pt>
    <dgm:pt modelId="{DEBB0248-5DEB-4E39-9639-96C5F759119D}" type="parTrans" cxnId="{02A12AFA-95E6-45E4-96E4-F17BF6036B92}">
      <dgm:prSet/>
      <dgm:spPr/>
      <dgm:t>
        <a:bodyPr/>
        <a:lstStyle/>
        <a:p>
          <a:endParaRPr lang="en-US"/>
        </a:p>
      </dgm:t>
    </dgm:pt>
    <dgm:pt modelId="{E7E2CAA7-0D04-42A1-AEB2-31D992F069F5}" type="sibTrans" cxnId="{02A12AFA-95E6-45E4-96E4-F17BF6036B92}">
      <dgm:prSet/>
      <dgm:spPr/>
      <dgm:t>
        <a:bodyPr/>
        <a:lstStyle/>
        <a:p>
          <a:endParaRPr lang="en-US"/>
        </a:p>
      </dgm:t>
    </dgm:pt>
    <dgm:pt modelId="{BF3A1B4E-5D97-4E6B-B277-B138AD53E0A6}">
      <dgm:prSet/>
      <dgm:spPr/>
      <dgm:t>
        <a:bodyPr/>
        <a:lstStyle/>
        <a:p>
          <a:r>
            <a:rPr lang="en-US"/>
            <a:t>Level of Urbanization</a:t>
          </a:r>
        </a:p>
      </dgm:t>
    </dgm:pt>
    <dgm:pt modelId="{F3CD8F49-700F-4859-ABC7-3E80C2B5847F}" type="parTrans" cxnId="{8CBDD9FC-DAC6-45E5-8ACF-14D42795F933}">
      <dgm:prSet/>
      <dgm:spPr/>
      <dgm:t>
        <a:bodyPr/>
        <a:lstStyle/>
        <a:p>
          <a:endParaRPr lang="en-US"/>
        </a:p>
      </dgm:t>
    </dgm:pt>
    <dgm:pt modelId="{4E464A42-F831-4E94-B7F3-C45D96434B90}" type="sibTrans" cxnId="{8CBDD9FC-DAC6-45E5-8ACF-14D42795F933}">
      <dgm:prSet/>
      <dgm:spPr/>
      <dgm:t>
        <a:bodyPr/>
        <a:lstStyle/>
        <a:p>
          <a:endParaRPr lang="en-US"/>
        </a:p>
      </dgm:t>
    </dgm:pt>
    <dgm:pt modelId="{2BDADF6C-CB2C-43B0-B652-2B138B17654B}">
      <dgm:prSet/>
      <dgm:spPr/>
      <dgm:t>
        <a:bodyPr/>
        <a:lstStyle/>
        <a:p>
          <a:r>
            <a:rPr lang="en-US"/>
            <a:t>Urbanization Rate</a:t>
          </a:r>
        </a:p>
      </dgm:t>
    </dgm:pt>
    <dgm:pt modelId="{6835DF00-0EA0-4703-9175-60E80C552D25}" type="parTrans" cxnId="{26C86397-B8BC-4EAA-B0ED-518DB1CA952E}">
      <dgm:prSet/>
      <dgm:spPr/>
      <dgm:t>
        <a:bodyPr/>
        <a:lstStyle/>
        <a:p>
          <a:endParaRPr lang="en-US"/>
        </a:p>
      </dgm:t>
    </dgm:pt>
    <dgm:pt modelId="{3FD0F421-89F5-424B-96E2-EF50EFDB9939}" type="sibTrans" cxnId="{26C86397-B8BC-4EAA-B0ED-518DB1CA952E}">
      <dgm:prSet/>
      <dgm:spPr/>
      <dgm:t>
        <a:bodyPr/>
        <a:lstStyle/>
        <a:p>
          <a:endParaRPr lang="en-US"/>
        </a:p>
      </dgm:t>
    </dgm:pt>
    <dgm:pt modelId="{1C1CB539-806D-499C-8067-801EC84E3794}">
      <dgm:prSet/>
      <dgm:spPr/>
      <dgm:t>
        <a:bodyPr/>
        <a:lstStyle/>
        <a:p>
          <a:r>
            <a:rPr lang="en-US" dirty="0"/>
            <a:t>Population in the largest city</a:t>
          </a:r>
        </a:p>
      </dgm:t>
    </dgm:pt>
    <dgm:pt modelId="{449D3DA2-C947-46BF-93EB-624876797BEC}" type="parTrans" cxnId="{2E453174-9186-42A6-9477-D20702004079}">
      <dgm:prSet/>
      <dgm:spPr/>
      <dgm:t>
        <a:bodyPr/>
        <a:lstStyle/>
        <a:p>
          <a:endParaRPr lang="en-US"/>
        </a:p>
      </dgm:t>
    </dgm:pt>
    <dgm:pt modelId="{89E6E75D-B9F4-4D9F-A2F6-95B7C902D1A9}" type="sibTrans" cxnId="{2E453174-9186-42A6-9477-D20702004079}">
      <dgm:prSet/>
      <dgm:spPr/>
      <dgm:t>
        <a:bodyPr/>
        <a:lstStyle/>
        <a:p>
          <a:endParaRPr lang="en-US"/>
        </a:p>
      </dgm:t>
    </dgm:pt>
    <dgm:pt modelId="{2D07D92A-BF7D-4743-B2CF-939E853EA9FB}">
      <dgm:prSet/>
      <dgm:spPr/>
      <dgm:t>
        <a:bodyPr/>
        <a:lstStyle/>
        <a:p>
          <a:r>
            <a:rPr lang="en-US"/>
            <a:t>GDP/Capita </a:t>
          </a:r>
        </a:p>
      </dgm:t>
    </dgm:pt>
    <dgm:pt modelId="{BEC23D02-BC53-4C2F-B19E-690DC17A44FC}" type="parTrans" cxnId="{F4BFCDCF-99F5-4874-A81F-8B576631FDC6}">
      <dgm:prSet/>
      <dgm:spPr/>
      <dgm:t>
        <a:bodyPr/>
        <a:lstStyle/>
        <a:p>
          <a:endParaRPr lang="en-US"/>
        </a:p>
      </dgm:t>
    </dgm:pt>
    <dgm:pt modelId="{B6CB1FB9-DA57-4D8C-AFB0-8E5E187AD78F}" type="sibTrans" cxnId="{F4BFCDCF-99F5-4874-A81F-8B576631FDC6}">
      <dgm:prSet/>
      <dgm:spPr/>
      <dgm:t>
        <a:bodyPr/>
        <a:lstStyle/>
        <a:p>
          <a:endParaRPr lang="en-US"/>
        </a:p>
      </dgm:t>
    </dgm:pt>
    <dgm:pt modelId="{FAB1817F-CF33-42CC-8FDA-23552B0E8004}" type="pres">
      <dgm:prSet presAssocID="{2B9ED9C9-D357-4275-B126-5FCA8E698C44}" presName="linear" presStyleCnt="0">
        <dgm:presLayoutVars>
          <dgm:dir/>
          <dgm:animLvl val="lvl"/>
          <dgm:resizeHandles val="exact"/>
        </dgm:presLayoutVars>
      </dgm:prSet>
      <dgm:spPr/>
    </dgm:pt>
    <dgm:pt modelId="{ABEAA3B5-DC5F-4DAE-8E4E-30F5308DE312}" type="pres">
      <dgm:prSet presAssocID="{B7B9E354-739F-48C1-A854-B8FBDA8BBD91}" presName="parentLin" presStyleCnt="0"/>
      <dgm:spPr/>
    </dgm:pt>
    <dgm:pt modelId="{2863754B-F5A0-4A76-8CD1-6C86D3BA2B2A}" type="pres">
      <dgm:prSet presAssocID="{B7B9E354-739F-48C1-A854-B8FBDA8BBD91}" presName="parentLeftMargin" presStyleLbl="node1" presStyleIdx="0" presStyleCnt="5"/>
      <dgm:spPr/>
    </dgm:pt>
    <dgm:pt modelId="{3B20803A-B4C6-4B30-9F21-092E189CE002}" type="pres">
      <dgm:prSet presAssocID="{B7B9E354-739F-48C1-A854-B8FBDA8BBD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527C74-6934-4C2B-AC36-40AEBB5FEE42}" type="pres">
      <dgm:prSet presAssocID="{B7B9E354-739F-48C1-A854-B8FBDA8BBD91}" presName="negativeSpace" presStyleCnt="0"/>
      <dgm:spPr/>
    </dgm:pt>
    <dgm:pt modelId="{A2F116FC-C63F-4128-983B-194AE4E5436C}" type="pres">
      <dgm:prSet presAssocID="{B7B9E354-739F-48C1-A854-B8FBDA8BBD91}" presName="childText" presStyleLbl="conFgAcc1" presStyleIdx="0" presStyleCnt="5">
        <dgm:presLayoutVars>
          <dgm:bulletEnabled val="1"/>
        </dgm:presLayoutVars>
      </dgm:prSet>
      <dgm:spPr/>
    </dgm:pt>
    <dgm:pt modelId="{DE9BA8B3-1ABC-445B-9E34-194F34598888}" type="pres">
      <dgm:prSet presAssocID="{E7E2CAA7-0D04-42A1-AEB2-31D992F069F5}" presName="spaceBetweenRectangles" presStyleCnt="0"/>
      <dgm:spPr/>
    </dgm:pt>
    <dgm:pt modelId="{9B4B3FF0-A257-4D72-9EE7-57355050BA3E}" type="pres">
      <dgm:prSet presAssocID="{BF3A1B4E-5D97-4E6B-B277-B138AD53E0A6}" presName="parentLin" presStyleCnt="0"/>
      <dgm:spPr/>
    </dgm:pt>
    <dgm:pt modelId="{FD64AE73-5B27-4D6A-B6DE-BD069E05F239}" type="pres">
      <dgm:prSet presAssocID="{BF3A1B4E-5D97-4E6B-B277-B138AD53E0A6}" presName="parentLeftMargin" presStyleLbl="node1" presStyleIdx="0" presStyleCnt="5"/>
      <dgm:spPr/>
    </dgm:pt>
    <dgm:pt modelId="{AF33DD64-11FB-4BDE-99B3-6E81FBF5AE50}" type="pres">
      <dgm:prSet presAssocID="{BF3A1B4E-5D97-4E6B-B277-B138AD53E0A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6E4076-211A-4A19-9A28-B5261A938236}" type="pres">
      <dgm:prSet presAssocID="{BF3A1B4E-5D97-4E6B-B277-B138AD53E0A6}" presName="negativeSpace" presStyleCnt="0"/>
      <dgm:spPr/>
    </dgm:pt>
    <dgm:pt modelId="{C06BD07E-F95A-47AB-8C68-F4BDF13FF43A}" type="pres">
      <dgm:prSet presAssocID="{BF3A1B4E-5D97-4E6B-B277-B138AD53E0A6}" presName="childText" presStyleLbl="conFgAcc1" presStyleIdx="1" presStyleCnt="5">
        <dgm:presLayoutVars>
          <dgm:bulletEnabled val="1"/>
        </dgm:presLayoutVars>
      </dgm:prSet>
      <dgm:spPr/>
    </dgm:pt>
    <dgm:pt modelId="{3401325F-E79B-4AFE-9907-CB8B760BAE7E}" type="pres">
      <dgm:prSet presAssocID="{4E464A42-F831-4E94-B7F3-C45D96434B90}" presName="spaceBetweenRectangles" presStyleCnt="0"/>
      <dgm:spPr/>
    </dgm:pt>
    <dgm:pt modelId="{D6BB8275-3770-4581-89B1-3B8AEFD64FA6}" type="pres">
      <dgm:prSet presAssocID="{2BDADF6C-CB2C-43B0-B652-2B138B17654B}" presName="parentLin" presStyleCnt="0"/>
      <dgm:spPr/>
    </dgm:pt>
    <dgm:pt modelId="{37A77BCA-98A5-4C9B-BF57-ADAE411E17C8}" type="pres">
      <dgm:prSet presAssocID="{2BDADF6C-CB2C-43B0-B652-2B138B17654B}" presName="parentLeftMargin" presStyleLbl="node1" presStyleIdx="1" presStyleCnt="5"/>
      <dgm:spPr/>
    </dgm:pt>
    <dgm:pt modelId="{2A0C3E8F-8B56-4754-9A9B-0CB0EC20D5BC}" type="pres">
      <dgm:prSet presAssocID="{2BDADF6C-CB2C-43B0-B652-2B138B1765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385751F-A340-4435-AD67-60FF68F23132}" type="pres">
      <dgm:prSet presAssocID="{2BDADF6C-CB2C-43B0-B652-2B138B17654B}" presName="negativeSpace" presStyleCnt="0"/>
      <dgm:spPr/>
    </dgm:pt>
    <dgm:pt modelId="{9AFE18A2-720A-42F3-80EF-3EC000C20FE5}" type="pres">
      <dgm:prSet presAssocID="{2BDADF6C-CB2C-43B0-B652-2B138B17654B}" presName="childText" presStyleLbl="conFgAcc1" presStyleIdx="2" presStyleCnt="5">
        <dgm:presLayoutVars>
          <dgm:bulletEnabled val="1"/>
        </dgm:presLayoutVars>
      </dgm:prSet>
      <dgm:spPr/>
    </dgm:pt>
    <dgm:pt modelId="{D36A7A84-C72C-4464-9976-222EA5CBFAF5}" type="pres">
      <dgm:prSet presAssocID="{3FD0F421-89F5-424B-96E2-EF50EFDB9939}" presName="spaceBetweenRectangles" presStyleCnt="0"/>
      <dgm:spPr/>
    </dgm:pt>
    <dgm:pt modelId="{8EB4DA71-A71F-44D2-8336-E7AD6943B902}" type="pres">
      <dgm:prSet presAssocID="{1C1CB539-806D-499C-8067-801EC84E3794}" presName="parentLin" presStyleCnt="0"/>
      <dgm:spPr/>
    </dgm:pt>
    <dgm:pt modelId="{E687F4F2-6D04-49C9-A5BD-55A986473A0F}" type="pres">
      <dgm:prSet presAssocID="{1C1CB539-806D-499C-8067-801EC84E3794}" presName="parentLeftMargin" presStyleLbl="node1" presStyleIdx="2" presStyleCnt="5"/>
      <dgm:spPr/>
    </dgm:pt>
    <dgm:pt modelId="{8362297D-D71D-4B50-AD60-6E66D4CC6DC4}" type="pres">
      <dgm:prSet presAssocID="{1C1CB539-806D-499C-8067-801EC84E37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892A394-80AC-4D6A-BAE5-C2EE7C6FFF2F}" type="pres">
      <dgm:prSet presAssocID="{1C1CB539-806D-499C-8067-801EC84E3794}" presName="negativeSpace" presStyleCnt="0"/>
      <dgm:spPr/>
    </dgm:pt>
    <dgm:pt modelId="{78B0E840-D9F8-4352-91B5-8F5AF0C49C70}" type="pres">
      <dgm:prSet presAssocID="{1C1CB539-806D-499C-8067-801EC84E3794}" presName="childText" presStyleLbl="conFgAcc1" presStyleIdx="3" presStyleCnt="5">
        <dgm:presLayoutVars>
          <dgm:bulletEnabled val="1"/>
        </dgm:presLayoutVars>
      </dgm:prSet>
      <dgm:spPr/>
    </dgm:pt>
    <dgm:pt modelId="{7BB440B3-B4CF-4ECD-B696-4C8ADFA34B84}" type="pres">
      <dgm:prSet presAssocID="{89E6E75D-B9F4-4D9F-A2F6-95B7C902D1A9}" presName="spaceBetweenRectangles" presStyleCnt="0"/>
      <dgm:spPr/>
    </dgm:pt>
    <dgm:pt modelId="{F7247ACC-76B1-4605-B22A-C45E98832AE4}" type="pres">
      <dgm:prSet presAssocID="{2D07D92A-BF7D-4743-B2CF-939E853EA9FB}" presName="parentLin" presStyleCnt="0"/>
      <dgm:spPr/>
    </dgm:pt>
    <dgm:pt modelId="{FF0BE4C6-8DA5-4D14-9555-2AF5E44ADB6F}" type="pres">
      <dgm:prSet presAssocID="{2D07D92A-BF7D-4743-B2CF-939E853EA9FB}" presName="parentLeftMargin" presStyleLbl="node1" presStyleIdx="3" presStyleCnt="5"/>
      <dgm:spPr/>
    </dgm:pt>
    <dgm:pt modelId="{D846618D-3C21-4E01-9730-37DDCAB9E188}" type="pres">
      <dgm:prSet presAssocID="{2D07D92A-BF7D-4743-B2CF-939E853EA9F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8036F83-BDA5-4AF8-9951-5A6FF26BC650}" type="pres">
      <dgm:prSet presAssocID="{2D07D92A-BF7D-4743-B2CF-939E853EA9FB}" presName="negativeSpace" presStyleCnt="0"/>
      <dgm:spPr/>
    </dgm:pt>
    <dgm:pt modelId="{95C79716-FDE3-4E7F-8FBD-4A5ACBE804D2}" type="pres">
      <dgm:prSet presAssocID="{2D07D92A-BF7D-4743-B2CF-939E853EA9F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D928703-DA75-4A72-9652-03A7CD4CF1D9}" type="presOf" srcId="{2B9ED9C9-D357-4275-B126-5FCA8E698C44}" destId="{FAB1817F-CF33-42CC-8FDA-23552B0E8004}" srcOrd="0" destOrd="0" presId="urn:microsoft.com/office/officeart/2005/8/layout/list1"/>
    <dgm:cxn modelId="{00E68E21-5EB4-488F-8FCE-47F65AACBBA5}" type="presOf" srcId="{2D07D92A-BF7D-4743-B2CF-939E853EA9FB}" destId="{FF0BE4C6-8DA5-4D14-9555-2AF5E44ADB6F}" srcOrd="0" destOrd="0" presId="urn:microsoft.com/office/officeart/2005/8/layout/list1"/>
    <dgm:cxn modelId="{137E4326-4B06-4954-AE2C-86B5F711899A}" type="presOf" srcId="{2D07D92A-BF7D-4743-B2CF-939E853EA9FB}" destId="{D846618D-3C21-4E01-9730-37DDCAB9E188}" srcOrd="1" destOrd="0" presId="urn:microsoft.com/office/officeart/2005/8/layout/list1"/>
    <dgm:cxn modelId="{A9F95D29-5A13-4129-942E-7079B6ADBBA2}" type="presOf" srcId="{BF3A1B4E-5D97-4E6B-B277-B138AD53E0A6}" destId="{AF33DD64-11FB-4BDE-99B3-6E81FBF5AE50}" srcOrd="1" destOrd="0" presId="urn:microsoft.com/office/officeart/2005/8/layout/list1"/>
    <dgm:cxn modelId="{C2344852-1FD3-4783-809D-077F9313FECC}" type="presOf" srcId="{2BDADF6C-CB2C-43B0-B652-2B138B17654B}" destId="{2A0C3E8F-8B56-4754-9A9B-0CB0EC20D5BC}" srcOrd="1" destOrd="0" presId="urn:microsoft.com/office/officeart/2005/8/layout/list1"/>
    <dgm:cxn modelId="{AA816573-CC95-4F7F-8039-0738201F92A6}" type="presOf" srcId="{BF3A1B4E-5D97-4E6B-B277-B138AD53E0A6}" destId="{FD64AE73-5B27-4D6A-B6DE-BD069E05F239}" srcOrd="0" destOrd="0" presId="urn:microsoft.com/office/officeart/2005/8/layout/list1"/>
    <dgm:cxn modelId="{2E453174-9186-42A6-9477-D20702004079}" srcId="{2B9ED9C9-D357-4275-B126-5FCA8E698C44}" destId="{1C1CB539-806D-499C-8067-801EC84E3794}" srcOrd="3" destOrd="0" parTransId="{449D3DA2-C947-46BF-93EB-624876797BEC}" sibTransId="{89E6E75D-B9F4-4D9F-A2F6-95B7C902D1A9}"/>
    <dgm:cxn modelId="{4D698075-88D2-452F-9D24-10FEDDD7441B}" type="presOf" srcId="{B7B9E354-739F-48C1-A854-B8FBDA8BBD91}" destId="{3B20803A-B4C6-4B30-9F21-092E189CE002}" srcOrd="1" destOrd="0" presId="urn:microsoft.com/office/officeart/2005/8/layout/list1"/>
    <dgm:cxn modelId="{CE76D255-7CCB-4ED6-B32B-AEC3AD142114}" type="presOf" srcId="{1C1CB539-806D-499C-8067-801EC84E3794}" destId="{E687F4F2-6D04-49C9-A5BD-55A986473A0F}" srcOrd="0" destOrd="0" presId="urn:microsoft.com/office/officeart/2005/8/layout/list1"/>
    <dgm:cxn modelId="{26C86397-B8BC-4EAA-B0ED-518DB1CA952E}" srcId="{2B9ED9C9-D357-4275-B126-5FCA8E698C44}" destId="{2BDADF6C-CB2C-43B0-B652-2B138B17654B}" srcOrd="2" destOrd="0" parTransId="{6835DF00-0EA0-4703-9175-60E80C552D25}" sibTransId="{3FD0F421-89F5-424B-96E2-EF50EFDB9939}"/>
    <dgm:cxn modelId="{E0260298-13B5-42B1-8D2A-525E48C0CF97}" type="presOf" srcId="{1C1CB539-806D-499C-8067-801EC84E3794}" destId="{8362297D-D71D-4B50-AD60-6E66D4CC6DC4}" srcOrd="1" destOrd="0" presId="urn:microsoft.com/office/officeart/2005/8/layout/list1"/>
    <dgm:cxn modelId="{23529AA5-59D6-4924-A5CA-6D644F1FDCA6}" type="presOf" srcId="{2BDADF6C-CB2C-43B0-B652-2B138B17654B}" destId="{37A77BCA-98A5-4C9B-BF57-ADAE411E17C8}" srcOrd="0" destOrd="0" presId="urn:microsoft.com/office/officeart/2005/8/layout/list1"/>
    <dgm:cxn modelId="{EB468ACB-BA34-4259-878D-0D8BE3EB5AD6}" type="presOf" srcId="{B7B9E354-739F-48C1-A854-B8FBDA8BBD91}" destId="{2863754B-F5A0-4A76-8CD1-6C86D3BA2B2A}" srcOrd="0" destOrd="0" presId="urn:microsoft.com/office/officeart/2005/8/layout/list1"/>
    <dgm:cxn modelId="{F4BFCDCF-99F5-4874-A81F-8B576631FDC6}" srcId="{2B9ED9C9-D357-4275-B126-5FCA8E698C44}" destId="{2D07D92A-BF7D-4743-B2CF-939E853EA9FB}" srcOrd="4" destOrd="0" parTransId="{BEC23D02-BC53-4C2F-B19E-690DC17A44FC}" sibTransId="{B6CB1FB9-DA57-4D8C-AFB0-8E5E187AD78F}"/>
    <dgm:cxn modelId="{02A12AFA-95E6-45E4-96E4-F17BF6036B92}" srcId="{2B9ED9C9-D357-4275-B126-5FCA8E698C44}" destId="{B7B9E354-739F-48C1-A854-B8FBDA8BBD91}" srcOrd="0" destOrd="0" parTransId="{DEBB0248-5DEB-4E39-9639-96C5F759119D}" sibTransId="{E7E2CAA7-0D04-42A1-AEB2-31D992F069F5}"/>
    <dgm:cxn modelId="{8CBDD9FC-DAC6-45E5-8ACF-14D42795F933}" srcId="{2B9ED9C9-D357-4275-B126-5FCA8E698C44}" destId="{BF3A1B4E-5D97-4E6B-B277-B138AD53E0A6}" srcOrd="1" destOrd="0" parTransId="{F3CD8F49-700F-4859-ABC7-3E80C2B5847F}" sibTransId="{4E464A42-F831-4E94-B7F3-C45D96434B90}"/>
    <dgm:cxn modelId="{9576275D-623F-4D6D-AB4F-8C1DC19DC21F}" type="presParOf" srcId="{FAB1817F-CF33-42CC-8FDA-23552B0E8004}" destId="{ABEAA3B5-DC5F-4DAE-8E4E-30F5308DE312}" srcOrd="0" destOrd="0" presId="urn:microsoft.com/office/officeart/2005/8/layout/list1"/>
    <dgm:cxn modelId="{1913DEAF-5045-47A6-81E7-87263C84FE6D}" type="presParOf" srcId="{ABEAA3B5-DC5F-4DAE-8E4E-30F5308DE312}" destId="{2863754B-F5A0-4A76-8CD1-6C86D3BA2B2A}" srcOrd="0" destOrd="0" presId="urn:microsoft.com/office/officeart/2005/8/layout/list1"/>
    <dgm:cxn modelId="{619C87BD-443E-4E6C-A792-8FC4213F98B1}" type="presParOf" srcId="{ABEAA3B5-DC5F-4DAE-8E4E-30F5308DE312}" destId="{3B20803A-B4C6-4B30-9F21-092E189CE002}" srcOrd="1" destOrd="0" presId="urn:microsoft.com/office/officeart/2005/8/layout/list1"/>
    <dgm:cxn modelId="{579046A3-1369-40F3-B145-247FFC8348F5}" type="presParOf" srcId="{FAB1817F-CF33-42CC-8FDA-23552B0E8004}" destId="{8E527C74-6934-4C2B-AC36-40AEBB5FEE42}" srcOrd="1" destOrd="0" presId="urn:microsoft.com/office/officeart/2005/8/layout/list1"/>
    <dgm:cxn modelId="{27DE3A35-8B32-4A0A-8B55-89B000EAF6C4}" type="presParOf" srcId="{FAB1817F-CF33-42CC-8FDA-23552B0E8004}" destId="{A2F116FC-C63F-4128-983B-194AE4E5436C}" srcOrd="2" destOrd="0" presId="urn:microsoft.com/office/officeart/2005/8/layout/list1"/>
    <dgm:cxn modelId="{2B8CEA26-8080-447A-8AFA-FE20AF901844}" type="presParOf" srcId="{FAB1817F-CF33-42CC-8FDA-23552B0E8004}" destId="{DE9BA8B3-1ABC-445B-9E34-194F34598888}" srcOrd="3" destOrd="0" presId="urn:microsoft.com/office/officeart/2005/8/layout/list1"/>
    <dgm:cxn modelId="{E551AC96-E687-4574-BBF9-8E95D35B5CDE}" type="presParOf" srcId="{FAB1817F-CF33-42CC-8FDA-23552B0E8004}" destId="{9B4B3FF0-A257-4D72-9EE7-57355050BA3E}" srcOrd="4" destOrd="0" presId="urn:microsoft.com/office/officeart/2005/8/layout/list1"/>
    <dgm:cxn modelId="{589C7027-FCF4-4219-B8AB-8A3612257ECB}" type="presParOf" srcId="{9B4B3FF0-A257-4D72-9EE7-57355050BA3E}" destId="{FD64AE73-5B27-4D6A-B6DE-BD069E05F239}" srcOrd="0" destOrd="0" presId="urn:microsoft.com/office/officeart/2005/8/layout/list1"/>
    <dgm:cxn modelId="{727EB3DD-3F8F-4B8B-943B-BEBAD9149FF0}" type="presParOf" srcId="{9B4B3FF0-A257-4D72-9EE7-57355050BA3E}" destId="{AF33DD64-11FB-4BDE-99B3-6E81FBF5AE50}" srcOrd="1" destOrd="0" presId="urn:microsoft.com/office/officeart/2005/8/layout/list1"/>
    <dgm:cxn modelId="{FB4D8F72-155D-4007-B1E9-35301A2268C1}" type="presParOf" srcId="{FAB1817F-CF33-42CC-8FDA-23552B0E8004}" destId="{9C6E4076-211A-4A19-9A28-B5261A938236}" srcOrd="5" destOrd="0" presId="urn:microsoft.com/office/officeart/2005/8/layout/list1"/>
    <dgm:cxn modelId="{739E4604-AD63-4645-A4B4-BAAD81CBA5B2}" type="presParOf" srcId="{FAB1817F-CF33-42CC-8FDA-23552B0E8004}" destId="{C06BD07E-F95A-47AB-8C68-F4BDF13FF43A}" srcOrd="6" destOrd="0" presId="urn:microsoft.com/office/officeart/2005/8/layout/list1"/>
    <dgm:cxn modelId="{95FAF61D-159A-42C4-8A35-F33E31A15537}" type="presParOf" srcId="{FAB1817F-CF33-42CC-8FDA-23552B0E8004}" destId="{3401325F-E79B-4AFE-9907-CB8B760BAE7E}" srcOrd="7" destOrd="0" presId="urn:microsoft.com/office/officeart/2005/8/layout/list1"/>
    <dgm:cxn modelId="{745566AE-3D52-4A43-91D8-6EADFFE052CA}" type="presParOf" srcId="{FAB1817F-CF33-42CC-8FDA-23552B0E8004}" destId="{D6BB8275-3770-4581-89B1-3B8AEFD64FA6}" srcOrd="8" destOrd="0" presId="urn:microsoft.com/office/officeart/2005/8/layout/list1"/>
    <dgm:cxn modelId="{4E429E1D-B165-4C21-8F88-6791C85D7602}" type="presParOf" srcId="{D6BB8275-3770-4581-89B1-3B8AEFD64FA6}" destId="{37A77BCA-98A5-4C9B-BF57-ADAE411E17C8}" srcOrd="0" destOrd="0" presId="urn:microsoft.com/office/officeart/2005/8/layout/list1"/>
    <dgm:cxn modelId="{2E36EAC6-2B14-4072-8F71-7307AD47E709}" type="presParOf" srcId="{D6BB8275-3770-4581-89B1-3B8AEFD64FA6}" destId="{2A0C3E8F-8B56-4754-9A9B-0CB0EC20D5BC}" srcOrd="1" destOrd="0" presId="urn:microsoft.com/office/officeart/2005/8/layout/list1"/>
    <dgm:cxn modelId="{99FED677-D3D5-456A-9895-3C29E7BAC9D5}" type="presParOf" srcId="{FAB1817F-CF33-42CC-8FDA-23552B0E8004}" destId="{9385751F-A340-4435-AD67-60FF68F23132}" srcOrd="9" destOrd="0" presId="urn:microsoft.com/office/officeart/2005/8/layout/list1"/>
    <dgm:cxn modelId="{71B93DCD-B887-4586-8D41-291FE9A1B878}" type="presParOf" srcId="{FAB1817F-CF33-42CC-8FDA-23552B0E8004}" destId="{9AFE18A2-720A-42F3-80EF-3EC000C20FE5}" srcOrd="10" destOrd="0" presId="urn:microsoft.com/office/officeart/2005/8/layout/list1"/>
    <dgm:cxn modelId="{B232935E-623B-4F25-B65C-DAABB343B203}" type="presParOf" srcId="{FAB1817F-CF33-42CC-8FDA-23552B0E8004}" destId="{D36A7A84-C72C-4464-9976-222EA5CBFAF5}" srcOrd="11" destOrd="0" presId="urn:microsoft.com/office/officeart/2005/8/layout/list1"/>
    <dgm:cxn modelId="{DCCB2D2A-DD31-46A9-B92D-10418DD109B7}" type="presParOf" srcId="{FAB1817F-CF33-42CC-8FDA-23552B0E8004}" destId="{8EB4DA71-A71F-44D2-8336-E7AD6943B902}" srcOrd="12" destOrd="0" presId="urn:microsoft.com/office/officeart/2005/8/layout/list1"/>
    <dgm:cxn modelId="{C74079B5-27E3-4302-89A3-B78E2D82AEB8}" type="presParOf" srcId="{8EB4DA71-A71F-44D2-8336-E7AD6943B902}" destId="{E687F4F2-6D04-49C9-A5BD-55A986473A0F}" srcOrd="0" destOrd="0" presId="urn:microsoft.com/office/officeart/2005/8/layout/list1"/>
    <dgm:cxn modelId="{254F1D37-64E4-4667-9DD2-06B3731DFE45}" type="presParOf" srcId="{8EB4DA71-A71F-44D2-8336-E7AD6943B902}" destId="{8362297D-D71D-4B50-AD60-6E66D4CC6DC4}" srcOrd="1" destOrd="0" presId="urn:microsoft.com/office/officeart/2005/8/layout/list1"/>
    <dgm:cxn modelId="{6FA35559-0479-4492-B72B-4E0C815FB23C}" type="presParOf" srcId="{FAB1817F-CF33-42CC-8FDA-23552B0E8004}" destId="{A892A394-80AC-4D6A-BAE5-C2EE7C6FFF2F}" srcOrd="13" destOrd="0" presId="urn:microsoft.com/office/officeart/2005/8/layout/list1"/>
    <dgm:cxn modelId="{8A3064B5-F78A-4E30-BDFF-B1DA5DB6AC38}" type="presParOf" srcId="{FAB1817F-CF33-42CC-8FDA-23552B0E8004}" destId="{78B0E840-D9F8-4352-91B5-8F5AF0C49C70}" srcOrd="14" destOrd="0" presId="urn:microsoft.com/office/officeart/2005/8/layout/list1"/>
    <dgm:cxn modelId="{4D633983-62B2-4366-8652-277CD64A91CD}" type="presParOf" srcId="{FAB1817F-CF33-42CC-8FDA-23552B0E8004}" destId="{7BB440B3-B4CF-4ECD-B696-4C8ADFA34B84}" srcOrd="15" destOrd="0" presId="urn:microsoft.com/office/officeart/2005/8/layout/list1"/>
    <dgm:cxn modelId="{38D5595D-6A04-4F31-91D7-8552D97293B1}" type="presParOf" srcId="{FAB1817F-CF33-42CC-8FDA-23552B0E8004}" destId="{F7247ACC-76B1-4605-B22A-C45E98832AE4}" srcOrd="16" destOrd="0" presId="urn:microsoft.com/office/officeart/2005/8/layout/list1"/>
    <dgm:cxn modelId="{B1C546C7-FF54-4CA9-9180-3C3A7B8BE8D3}" type="presParOf" srcId="{F7247ACC-76B1-4605-B22A-C45E98832AE4}" destId="{FF0BE4C6-8DA5-4D14-9555-2AF5E44ADB6F}" srcOrd="0" destOrd="0" presId="urn:microsoft.com/office/officeart/2005/8/layout/list1"/>
    <dgm:cxn modelId="{8984A66F-691F-4A1D-801D-03C6BC5462AF}" type="presParOf" srcId="{F7247ACC-76B1-4605-B22A-C45E98832AE4}" destId="{D846618D-3C21-4E01-9730-37DDCAB9E188}" srcOrd="1" destOrd="0" presId="urn:microsoft.com/office/officeart/2005/8/layout/list1"/>
    <dgm:cxn modelId="{6799A7F1-1B34-4197-8CC4-F0D3F0478F64}" type="presParOf" srcId="{FAB1817F-CF33-42CC-8FDA-23552B0E8004}" destId="{68036F83-BDA5-4AF8-9951-5A6FF26BC650}" srcOrd="17" destOrd="0" presId="urn:microsoft.com/office/officeart/2005/8/layout/list1"/>
    <dgm:cxn modelId="{11579916-8DC0-4208-8E8E-7C287E418C0E}" type="presParOf" srcId="{FAB1817F-CF33-42CC-8FDA-23552B0E8004}" destId="{95C79716-FDE3-4E7F-8FBD-4A5ACBE804D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B5D7F-3A51-4841-BA64-0E6A7E2E0EE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A6127A-A35B-41D5-B70E-4654A6616A84}">
      <dgm:prSet/>
      <dgm:spPr/>
      <dgm:t>
        <a:bodyPr/>
        <a:lstStyle/>
        <a:p>
          <a:r>
            <a:rPr lang="en-US" b="0" i="0"/>
            <a:t>Census Town</a:t>
          </a:r>
          <a:endParaRPr lang="en-US"/>
        </a:p>
      </dgm:t>
    </dgm:pt>
    <dgm:pt modelId="{FF7C47A8-6148-4FDE-8CD8-8D70A72E84D0}" type="parTrans" cxnId="{A7DC4E78-C592-4D67-96F9-759362BCA1FB}">
      <dgm:prSet/>
      <dgm:spPr/>
      <dgm:t>
        <a:bodyPr/>
        <a:lstStyle/>
        <a:p>
          <a:endParaRPr lang="en-US"/>
        </a:p>
      </dgm:t>
    </dgm:pt>
    <dgm:pt modelId="{99266F3E-029E-4B1F-AB7A-FC44011AFF9F}" type="sibTrans" cxnId="{A7DC4E78-C592-4D67-96F9-759362BCA1FB}">
      <dgm:prSet/>
      <dgm:spPr/>
      <dgm:t>
        <a:bodyPr/>
        <a:lstStyle/>
        <a:p>
          <a:endParaRPr lang="en-US"/>
        </a:p>
      </dgm:t>
    </dgm:pt>
    <dgm:pt modelId="{D2B8D803-E3E0-4FC9-ADD6-1B95D712DE94}">
      <dgm:prSet/>
      <dgm:spPr/>
      <dgm:t>
        <a:bodyPr/>
        <a:lstStyle/>
        <a:p>
          <a:r>
            <a:rPr lang="en-US" b="0" i="0" dirty="0"/>
            <a:t>the role of census town in accelerating urbanization</a:t>
          </a:r>
          <a:endParaRPr lang="en-US" dirty="0"/>
        </a:p>
      </dgm:t>
    </dgm:pt>
    <dgm:pt modelId="{90133529-3832-48C5-8388-F216E77FDE2B}" type="parTrans" cxnId="{C1D2DE3B-FD3B-4A42-874D-0125915B7278}">
      <dgm:prSet/>
      <dgm:spPr/>
      <dgm:t>
        <a:bodyPr/>
        <a:lstStyle/>
        <a:p>
          <a:endParaRPr lang="en-US"/>
        </a:p>
      </dgm:t>
    </dgm:pt>
    <dgm:pt modelId="{1EE9C85A-811E-4F22-834D-2DCBCBFDC8D6}" type="sibTrans" cxnId="{C1D2DE3B-FD3B-4A42-874D-0125915B7278}">
      <dgm:prSet/>
      <dgm:spPr/>
      <dgm:t>
        <a:bodyPr/>
        <a:lstStyle/>
        <a:p>
          <a:endParaRPr lang="en-US"/>
        </a:p>
      </dgm:t>
    </dgm:pt>
    <dgm:pt modelId="{5C98A7F7-29F6-45E3-83D3-31E0115BE8FE}">
      <dgm:prSet/>
      <dgm:spPr/>
      <dgm:t>
        <a:bodyPr/>
        <a:lstStyle/>
        <a:p>
          <a:r>
            <a:rPr lang="en-US" dirty="0"/>
            <a:t>Undercounting urbanization</a:t>
          </a:r>
        </a:p>
      </dgm:t>
    </dgm:pt>
    <dgm:pt modelId="{FD0CBBC8-A5FA-4B2D-9A43-7CD7DCDC983D}" type="parTrans" cxnId="{221C02E5-548F-4DE1-9412-5DE92E98B412}">
      <dgm:prSet/>
      <dgm:spPr/>
      <dgm:t>
        <a:bodyPr/>
        <a:lstStyle/>
        <a:p>
          <a:endParaRPr lang="en-US"/>
        </a:p>
      </dgm:t>
    </dgm:pt>
    <dgm:pt modelId="{33199BD4-7D93-4411-82CD-F14E8152BB0E}" type="sibTrans" cxnId="{221C02E5-548F-4DE1-9412-5DE92E98B412}">
      <dgm:prSet/>
      <dgm:spPr/>
      <dgm:t>
        <a:bodyPr/>
        <a:lstStyle/>
        <a:p>
          <a:endParaRPr lang="en-US"/>
        </a:p>
      </dgm:t>
    </dgm:pt>
    <dgm:pt modelId="{B67ECBC9-B064-4D64-9758-1C6292440B6B}" type="pres">
      <dgm:prSet presAssocID="{AF6B5D7F-3A51-4841-BA64-0E6A7E2E0EE1}" presName="outerComposite" presStyleCnt="0">
        <dgm:presLayoutVars>
          <dgm:chMax val="5"/>
          <dgm:dir/>
          <dgm:resizeHandles val="exact"/>
        </dgm:presLayoutVars>
      </dgm:prSet>
      <dgm:spPr/>
    </dgm:pt>
    <dgm:pt modelId="{6D53CB81-D985-4DFD-ADD4-106141BE0A26}" type="pres">
      <dgm:prSet presAssocID="{AF6B5D7F-3A51-4841-BA64-0E6A7E2E0EE1}" presName="dummyMaxCanvas" presStyleCnt="0">
        <dgm:presLayoutVars/>
      </dgm:prSet>
      <dgm:spPr/>
    </dgm:pt>
    <dgm:pt modelId="{AC962F7C-8C84-46B9-B24C-87F6D544F20F}" type="pres">
      <dgm:prSet presAssocID="{AF6B5D7F-3A51-4841-BA64-0E6A7E2E0EE1}" presName="ThreeNodes_1" presStyleLbl="node1" presStyleIdx="0" presStyleCnt="3">
        <dgm:presLayoutVars>
          <dgm:bulletEnabled val="1"/>
        </dgm:presLayoutVars>
      </dgm:prSet>
      <dgm:spPr/>
    </dgm:pt>
    <dgm:pt modelId="{DFAC5BF5-1740-46C6-8B7A-FB28FDE1A969}" type="pres">
      <dgm:prSet presAssocID="{AF6B5D7F-3A51-4841-BA64-0E6A7E2E0EE1}" presName="ThreeNodes_2" presStyleLbl="node1" presStyleIdx="1" presStyleCnt="3">
        <dgm:presLayoutVars>
          <dgm:bulletEnabled val="1"/>
        </dgm:presLayoutVars>
      </dgm:prSet>
      <dgm:spPr/>
    </dgm:pt>
    <dgm:pt modelId="{4138A297-6F94-4C8B-9D17-32F454EBEE4B}" type="pres">
      <dgm:prSet presAssocID="{AF6B5D7F-3A51-4841-BA64-0E6A7E2E0EE1}" presName="ThreeNodes_3" presStyleLbl="node1" presStyleIdx="2" presStyleCnt="3">
        <dgm:presLayoutVars>
          <dgm:bulletEnabled val="1"/>
        </dgm:presLayoutVars>
      </dgm:prSet>
      <dgm:spPr/>
    </dgm:pt>
    <dgm:pt modelId="{7EA95FC6-53EA-4E4B-9D0C-E1783DAEE359}" type="pres">
      <dgm:prSet presAssocID="{AF6B5D7F-3A51-4841-BA64-0E6A7E2E0EE1}" presName="ThreeConn_1-2" presStyleLbl="fgAccFollowNode1" presStyleIdx="0" presStyleCnt="2">
        <dgm:presLayoutVars>
          <dgm:bulletEnabled val="1"/>
        </dgm:presLayoutVars>
      </dgm:prSet>
      <dgm:spPr/>
    </dgm:pt>
    <dgm:pt modelId="{A66F435C-271C-4CE8-B5CC-3ADF3FA73644}" type="pres">
      <dgm:prSet presAssocID="{AF6B5D7F-3A51-4841-BA64-0E6A7E2E0EE1}" presName="ThreeConn_2-3" presStyleLbl="fgAccFollowNode1" presStyleIdx="1" presStyleCnt="2">
        <dgm:presLayoutVars>
          <dgm:bulletEnabled val="1"/>
        </dgm:presLayoutVars>
      </dgm:prSet>
      <dgm:spPr/>
    </dgm:pt>
    <dgm:pt modelId="{2939BD6D-E109-4518-9DE7-2038970E3A4C}" type="pres">
      <dgm:prSet presAssocID="{AF6B5D7F-3A51-4841-BA64-0E6A7E2E0EE1}" presName="ThreeNodes_1_text" presStyleLbl="node1" presStyleIdx="2" presStyleCnt="3">
        <dgm:presLayoutVars>
          <dgm:bulletEnabled val="1"/>
        </dgm:presLayoutVars>
      </dgm:prSet>
      <dgm:spPr/>
    </dgm:pt>
    <dgm:pt modelId="{29415CCC-F4FC-4F54-AFCF-C911E23D53B4}" type="pres">
      <dgm:prSet presAssocID="{AF6B5D7F-3A51-4841-BA64-0E6A7E2E0EE1}" presName="ThreeNodes_2_text" presStyleLbl="node1" presStyleIdx="2" presStyleCnt="3">
        <dgm:presLayoutVars>
          <dgm:bulletEnabled val="1"/>
        </dgm:presLayoutVars>
      </dgm:prSet>
      <dgm:spPr/>
    </dgm:pt>
    <dgm:pt modelId="{FE50CAE7-B080-4FD3-9F2C-47D447657913}" type="pres">
      <dgm:prSet presAssocID="{AF6B5D7F-3A51-4841-BA64-0E6A7E2E0EE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FEFF12F-C084-44BB-A323-8B10C172C0AB}" type="presOf" srcId="{99266F3E-029E-4B1F-AB7A-FC44011AFF9F}" destId="{A66F435C-271C-4CE8-B5CC-3ADF3FA73644}" srcOrd="0" destOrd="0" presId="urn:microsoft.com/office/officeart/2005/8/layout/vProcess5"/>
    <dgm:cxn modelId="{C1D2DE3B-FD3B-4A42-874D-0125915B7278}" srcId="{AF6B5D7F-3A51-4841-BA64-0E6A7E2E0EE1}" destId="{D2B8D803-E3E0-4FC9-ADD6-1B95D712DE94}" srcOrd="2" destOrd="0" parTransId="{90133529-3832-48C5-8388-F216E77FDE2B}" sibTransId="{1EE9C85A-811E-4F22-834D-2DCBCBFDC8D6}"/>
    <dgm:cxn modelId="{77BF9568-8288-42D2-A4CD-5CB1D7C2A644}" type="presOf" srcId="{4AA6127A-A35B-41D5-B70E-4654A6616A84}" destId="{29415CCC-F4FC-4F54-AFCF-C911E23D53B4}" srcOrd="1" destOrd="0" presId="urn:microsoft.com/office/officeart/2005/8/layout/vProcess5"/>
    <dgm:cxn modelId="{A7DC4E78-C592-4D67-96F9-759362BCA1FB}" srcId="{AF6B5D7F-3A51-4841-BA64-0E6A7E2E0EE1}" destId="{4AA6127A-A35B-41D5-B70E-4654A6616A84}" srcOrd="1" destOrd="0" parTransId="{FF7C47A8-6148-4FDE-8CD8-8D70A72E84D0}" sibTransId="{99266F3E-029E-4B1F-AB7A-FC44011AFF9F}"/>
    <dgm:cxn modelId="{3D625E7E-1824-4DBE-AEF4-50C8BB70FC13}" type="presOf" srcId="{D2B8D803-E3E0-4FC9-ADD6-1B95D712DE94}" destId="{FE50CAE7-B080-4FD3-9F2C-47D447657913}" srcOrd="1" destOrd="0" presId="urn:microsoft.com/office/officeart/2005/8/layout/vProcess5"/>
    <dgm:cxn modelId="{50DE229E-85BF-424D-BE28-3B6AD348A290}" type="presOf" srcId="{5C98A7F7-29F6-45E3-83D3-31E0115BE8FE}" destId="{2939BD6D-E109-4518-9DE7-2038970E3A4C}" srcOrd="1" destOrd="0" presId="urn:microsoft.com/office/officeart/2005/8/layout/vProcess5"/>
    <dgm:cxn modelId="{9C7F5CB5-278B-4A21-B18E-26443A559304}" type="presOf" srcId="{D2B8D803-E3E0-4FC9-ADD6-1B95D712DE94}" destId="{4138A297-6F94-4C8B-9D17-32F454EBEE4B}" srcOrd="0" destOrd="0" presId="urn:microsoft.com/office/officeart/2005/8/layout/vProcess5"/>
    <dgm:cxn modelId="{755699BB-4F25-46D4-AF44-082478ADD06A}" type="presOf" srcId="{4AA6127A-A35B-41D5-B70E-4654A6616A84}" destId="{DFAC5BF5-1740-46C6-8B7A-FB28FDE1A969}" srcOrd="0" destOrd="0" presId="urn:microsoft.com/office/officeart/2005/8/layout/vProcess5"/>
    <dgm:cxn modelId="{701AC6D2-5FE0-4C7B-A1C5-502ECCD2A576}" type="presOf" srcId="{AF6B5D7F-3A51-4841-BA64-0E6A7E2E0EE1}" destId="{B67ECBC9-B064-4D64-9758-1C6292440B6B}" srcOrd="0" destOrd="0" presId="urn:microsoft.com/office/officeart/2005/8/layout/vProcess5"/>
    <dgm:cxn modelId="{745E8BD8-E455-4245-8A53-859A237F7847}" type="presOf" srcId="{5C98A7F7-29F6-45E3-83D3-31E0115BE8FE}" destId="{AC962F7C-8C84-46B9-B24C-87F6D544F20F}" srcOrd="0" destOrd="0" presId="urn:microsoft.com/office/officeart/2005/8/layout/vProcess5"/>
    <dgm:cxn modelId="{221C02E5-548F-4DE1-9412-5DE92E98B412}" srcId="{AF6B5D7F-3A51-4841-BA64-0E6A7E2E0EE1}" destId="{5C98A7F7-29F6-45E3-83D3-31E0115BE8FE}" srcOrd="0" destOrd="0" parTransId="{FD0CBBC8-A5FA-4B2D-9A43-7CD7DCDC983D}" sibTransId="{33199BD4-7D93-4411-82CD-F14E8152BB0E}"/>
    <dgm:cxn modelId="{33D751F9-9B9E-45A7-87E3-5C785B2D7D3C}" type="presOf" srcId="{33199BD4-7D93-4411-82CD-F14E8152BB0E}" destId="{7EA95FC6-53EA-4E4B-9D0C-E1783DAEE359}" srcOrd="0" destOrd="0" presId="urn:microsoft.com/office/officeart/2005/8/layout/vProcess5"/>
    <dgm:cxn modelId="{07A9DE9B-BA4F-4887-AEAF-9AAAC913C999}" type="presParOf" srcId="{B67ECBC9-B064-4D64-9758-1C6292440B6B}" destId="{6D53CB81-D985-4DFD-ADD4-106141BE0A26}" srcOrd="0" destOrd="0" presId="urn:microsoft.com/office/officeart/2005/8/layout/vProcess5"/>
    <dgm:cxn modelId="{5BE1FD77-A865-4C05-BFA8-DE946A9C3436}" type="presParOf" srcId="{B67ECBC9-B064-4D64-9758-1C6292440B6B}" destId="{AC962F7C-8C84-46B9-B24C-87F6D544F20F}" srcOrd="1" destOrd="0" presId="urn:microsoft.com/office/officeart/2005/8/layout/vProcess5"/>
    <dgm:cxn modelId="{7CDAE68A-D66A-49C8-8912-A45D47BDF3A1}" type="presParOf" srcId="{B67ECBC9-B064-4D64-9758-1C6292440B6B}" destId="{DFAC5BF5-1740-46C6-8B7A-FB28FDE1A969}" srcOrd="2" destOrd="0" presId="urn:microsoft.com/office/officeart/2005/8/layout/vProcess5"/>
    <dgm:cxn modelId="{F80D8490-B8DE-423B-9280-BD30E1096681}" type="presParOf" srcId="{B67ECBC9-B064-4D64-9758-1C6292440B6B}" destId="{4138A297-6F94-4C8B-9D17-32F454EBEE4B}" srcOrd="3" destOrd="0" presId="urn:microsoft.com/office/officeart/2005/8/layout/vProcess5"/>
    <dgm:cxn modelId="{E3A729DE-3FE0-4F8D-91F5-EFBCD5878E95}" type="presParOf" srcId="{B67ECBC9-B064-4D64-9758-1C6292440B6B}" destId="{7EA95FC6-53EA-4E4B-9D0C-E1783DAEE359}" srcOrd="4" destOrd="0" presId="urn:microsoft.com/office/officeart/2005/8/layout/vProcess5"/>
    <dgm:cxn modelId="{3DE2E144-FE86-4E89-9291-5E50064990DD}" type="presParOf" srcId="{B67ECBC9-B064-4D64-9758-1C6292440B6B}" destId="{A66F435C-271C-4CE8-B5CC-3ADF3FA73644}" srcOrd="5" destOrd="0" presId="urn:microsoft.com/office/officeart/2005/8/layout/vProcess5"/>
    <dgm:cxn modelId="{6345EF6E-1DC3-4F8F-879C-22339F7AF767}" type="presParOf" srcId="{B67ECBC9-B064-4D64-9758-1C6292440B6B}" destId="{2939BD6D-E109-4518-9DE7-2038970E3A4C}" srcOrd="6" destOrd="0" presId="urn:microsoft.com/office/officeart/2005/8/layout/vProcess5"/>
    <dgm:cxn modelId="{07C3A66F-5FED-469F-8112-837998F5B9E8}" type="presParOf" srcId="{B67ECBC9-B064-4D64-9758-1C6292440B6B}" destId="{29415CCC-F4FC-4F54-AFCF-C911E23D53B4}" srcOrd="7" destOrd="0" presId="urn:microsoft.com/office/officeart/2005/8/layout/vProcess5"/>
    <dgm:cxn modelId="{922EC9D4-2D6F-4C3D-ABC7-973C686C867E}" type="presParOf" srcId="{B67ECBC9-B064-4D64-9758-1C6292440B6B}" destId="{FE50CAE7-B080-4FD3-9F2C-47D4476579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FAA9D-8FE1-4808-B3E6-68F954ACCCF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F560AE-3A06-4A59-9E9F-3BB4330A4012}">
      <dgm:prSet/>
      <dgm:spPr/>
      <dgm:t>
        <a:bodyPr/>
        <a:lstStyle/>
        <a:p>
          <a:r>
            <a:rPr lang="en-US" b="0" i="0" dirty="0"/>
            <a:t>Settlements having &gt; 5000 people</a:t>
          </a:r>
          <a:endParaRPr lang="en-US" dirty="0"/>
        </a:p>
      </dgm:t>
    </dgm:pt>
    <dgm:pt modelId="{C1A1CFC4-2347-41DE-8B41-297F2FE2EA85}" type="parTrans" cxnId="{5A82CFCE-2E60-40CD-A620-FFC1C4E4247C}">
      <dgm:prSet/>
      <dgm:spPr/>
      <dgm:t>
        <a:bodyPr/>
        <a:lstStyle/>
        <a:p>
          <a:endParaRPr lang="en-US"/>
        </a:p>
      </dgm:t>
    </dgm:pt>
    <dgm:pt modelId="{15E43FB9-738F-492F-A2FF-B1039946C599}" type="sibTrans" cxnId="{5A82CFCE-2E60-40CD-A620-FFC1C4E4247C}">
      <dgm:prSet/>
      <dgm:spPr/>
      <dgm:t>
        <a:bodyPr/>
        <a:lstStyle/>
        <a:p>
          <a:endParaRPr lang="en-US"/>
        </a:p>
      </dgm:t>
    </dgm:pt>
    <dgm:pt modelId="{9E24ED7A-34D4-4F5C-A097-AD7A343EC9C8}">
      <dgm:prSet/>
      <dgm:spPr/>
      <dgm:t>
        <a:bodyPr/>
        <a:lstStyle/>
        <a:p>
          <a:r>
            <a:rPr lang="en-US" b="0" i="0" dirty="0"/>
            <a:t>With a density of &gt; 400 people per square kilometer </a:t>
          </a:r>
          <a:endParaRPr lang="en-US" dirty="0"/>
        </a:p>
      </dgm:t>
    </dgm:pt>
    <dgm:pt modelId="{5ABBC740-E3B0-4B50-9DF1-8214D3DE3DBA}" type="parTrans" cxnId="{FBABD890-7498-4170-8C55-4C5A695762A8}">
      <dgm:prSet/>
      <dgm:spPr/>
      <dgm:t>
        <a:bodyPr/>
        <a:lstStyle/>
        <a:p>
          <a:endParaRPr lang="en-US"/>
        </a:p>
      </dgm:t>
    </dgm:pt>
    <dgm:pt modelId="{DC9201CD-0FE0-4B68-878A-907F9312C4DF}" type="sibTrans" cxnId="{FBABD890-7498-4170-8C55-4C5A695762A8}">
      <dgm:prSet/>
      <dgm:spPr/>
      <dgm:t>
        <a:bodyPr/>
        <a:lstStyle/>
        <a:p>
          <a:endParaRPr lang="en-US"/>
        </a:p>
      </dgm:t>
    </dgm:pt>
    <dgm:pt modelId="{D53BB423-F3BE-44E8-804B-B380C7EB68D3}">
      <dgm:prSet/>
      <dgm:spPr/>
      <dgm:t>
        <a:bodyPr/>
        <a:lstStyle/>
        <a:p>
          <a:r>
            <a:rPr lang="en-US" b="0" i="0" dirty="0"/>
            <a:t>Consists of &gt;75% of males working in non-agriculture activities</a:t>
          </a:r>
          <a:endParaRPr lang="en-US" dirty="0"/>
        </a:p>
      </dgm:t>
    </dgm:pt>
    <dgm:pt modelId="{8A4637B4-37AE-4F55-AC2F-231A29B1DF37}" type="parTrans" cxnId="{6112D8F0-4B34-4A9E-A5E0-0F0AE6F876DE}">
      <dgm:prSet/>
      <dgm:spPr/>
      <dgm:t>
        <a:bodyPr/>
        <a:lstStyle/>
        <a:p>
          <a:endParaRPr lang="en-US"/>
        </a:p>
      </dgm:t>
    </dgm:pt>
    <dgm:pt modelId="{0DEE4C0D-3118-4275-B21D-11A5F624BE31}" type="sibTrans" cxnId="{6112D8F0-4B34-4A9E-A5E0-0F0AE6F876DE}">
      <dgm:prSet/>
      <dgm:spPr/>
      <dgm:t>
        <a:bodyPr/>
        <a:lstStyle/>
        <a:p>
          <a:endParaRPr lang="en-US"/>
        </a:p>
      </dgm:t>
    </dgm:pt>
    <dgm:pt modelId="{398EEF7C-7A12-4A61-8034-94FCB04CA3AD}" type="pres">
      <dgm:prSet presAssocID="{329FAA9D-8FE1-4808-B3E6-68F954ACCCFF}" presName="diagram" presStyleCnt="0">
        <dgm:presLayoutVars>
          <dgm:dir/>
          <dgm:resizeHandles val="exact"/>
        </dgm:presLayoutVars>
      </dgm:prSet>
      <dgm:spPr/>
    </dgm:pt>
    <dgm:pt modelId="{CFB770A9-1476-47FE-AB6B-45AE59477FC8}" type="pres">
      <dgm:prSet presAssocID="{3CF560AE-3A06-4A59-9E9F-3BB4330A4012}" presName="node" presStyleLbl="node1" presStyleIdx="0" presStyleCnt="3">
        <dgm:presLayoutVars>
          <dgm:bulletEnabled val="1"/>
        </dgm:presLayoutVars>
      </dgm:prSet>
      <dgm:spPr/>
    </dgm:pt>
    <dgm:pt modelId="{4FCE72B7-493F-4FD4-85D1-C45070BD46FA}" type="pres">
      <dgm:prSet presAssocID="{15E43FB9-738F-492F-A2FF-B1039946C599}" presName="sibTrans" presStyleCnt="0"/>
      <dgm:spPr/>
    </dgm:pt>
    <dgm:pt modelId="{B3E8A551-4FD5-4A82-B8DD-582B93790F0C}" type="pres">
      <dgm:prSet presAssocID="{9E24ED7A-34D4-4F5C-A097-AD7A343EC9C8}" presName="node" presStyleLbl="node1" presStyleIdx="1" presStyleCnt="3">
        <dgm:presLayoutVars>
          <dgm:bulletEnabled val="1"/>
        </dgm:presLayoutVars>
      </dgm:prSet>
      <dgm:spPr/>
    </dgm:pt>
    <dgm:pt modelId="{9D64E4FB-9C14-484E-BEE1-E618B457FC2D}" type="pres">
      <dgm:prSet presAssocID="{DC9201CD-0FE0-4B68-878A-907F9312C4DF}" presName="sibTrans" presStyleCnt="0"/>
      <dgm:spPr/>
    </dgm:pt>
    <dgm:pt modelId="{600B6A35-7E50-4B11-BCC2-5D64B1E66741}" type="pres">
      <dgm:prSet presAssocID="{D53BB423-F3BE-44E8-804B-B380C7EB68D3}" presName="node" presStyleLbl="node1" presStyleIdx="2" presStyleCnt="3">
        <dgm:presLayoutVars>
          <dgm:bulletEnabled val="1"/>
        </dgm:presLayoutVars>
      </dgm:prSet>
      <dgm:spPr/>
    </dgm:pt>
  </dgm:ptLst>
  <dgm:cxnLst>
    <dgm:cxn modelId="{F1B0E201-8386-4A4F-A05D-E824ECF74E7E}" type="presOf" srcId="{3CF560AE-3A06-4A59-9E9F-3BB4330A4012}" destId="{CFB770A9-1476-47FE-AB6B-45AE59477FC8}" srcOrd="0" destOrd="0" presId="urn:microsoft.com/office/officeart/2005/8/layout/default"/>
    <dgm:cxn modelId="{C098591F-1F68-497D-AC40-7DF656E44DFE}" type="presOf" srcId="{D53BB423-F3BE-44E8-804B-B380C7EB68D3}" destId="{600B6A35-7E50-4B11-BCC2-5D64B1E66741}" srcOrd="0" destOrd="0" presId="urn:microsoft.com/office/officeart/2005/8/layout/default"/>
    <dgm:cxn modelId="{BED1265F-2954-4FC3-B01E-2A3F70B2689A}" type="presOf" srcId="{9E24ED7A-34D4-4F5C-A097-AD7A343EC9C8}" destId="{B3E8A551-4FD5-4A82-B8DD-582B93790F0C}" srcOrd="0" destOrd="0" presId="urn:microsoft.com/office/officeart/2005/8/layout/default"/>
    <dgm:cxn modelId="{CA69918C-BEA9-4C3C-A661-86260FB6D614}" type="presOf" srcId="{329FAA9D-8FE1-4808-B3E6-68F954ACCCFF}" destId="{398EEF7C-7A12-4A61-8034-94FCB04CA3AD}" srcOrd="0" destOrd="0" presId="urn:microsoft.com/office/officeart/2005/8/layout/default"/>
    <dgm:cxn modelId="{FBABD890-7498-4170-8C55-4C5A695762A8}" srcId="{329FAA9D-8FE1-4808-B3E6-68F954ACCCFF}" destId="{9E24ED7A-34D4-4F5C-A097-AD7A343EC9C8}" srcOrd="1" destOrd="0" parTransId="{5ABBC740-E3B0-4B50-9DF1-8214D3DE3DBA}" sibTransId="{DC9201CD-0FE0-4B68-878A-907F9312C4DF}"/>
    <dgm:cxn modelId="{5A82CFCE-2E60-40CD-A620-FFC1C4E4247C}" srcId="{329FAA9D-8FE1-4808-B3E6-68F954ACCCFF}" destId="{3CF560AE-3A06-4A59-9E9F-3BB4330A4012}" srcOrd="0" destOrd="0" parTransId="{C1A1CFC4-2347-41DE-8B41-297F2FE2EA85}" sibTransId="{15E43FB9-738F-492F-A2FF-B1039946C599}"/>
    <dgm:cxn modelId="{6112D8F0-4B34-4A9E-A5E0-0F0AE6F876DE}" srcId="{329FAA9D-8FE1-4808-B3E6-68F954ACCCFF}" destId="{D53BB423-F3BE-44E8-804B-B380C7EB68D3}" srcOrd="2" destOrd="0" parTransId="{8A4637B4-37AE-4F55-AC2F-231A29B1DF37}" sibTransId="{0DEE4C0D-3118-4275-B21D-11A5F624BE31}"/>
    <dgm:cxn modelId="{8728CD7B-085B-403D-B5DB-02EE79F9557F}" type="presParOf" srcId="{398EEF7C-7A12-4A61-8034-94FCB04CA3AD}" destId="{CFB770A9-1476-47FE-AB6B-45AE59477FC8}" srcOrd="0" destOrd="0" presId="urn:microsoft.com/office/officeart/2005/8/layout/default"/>
    <dgm:cxn modelId="{EE985F21-4001-4FC8-B503-C3601C7A97A6}" type="presParOf" srcId="{398EEF7C-7A12-4A61-8034-94FCB04CA3AD}" destId="{4FCE72B7-493F-4FD4-85D1-C45070BD46FA}" srcOrd="1" destOrd="0" presId="urn:microsoft.com/office/officeart/2005/8/layout/default"/>
    <dgm:cxn modelId="{8F756E5E-D0FD-41C1-9C02-EEDCBF43FB12}" type="presParOf" srcId="{398EEF7C-7A12-4A61-8034-94FCB04CA3AD}" destId="{B3E8A551-4FD5-4A82-B8DD-582B93790F0C}" srcOrd="2" destOrd="0" presId="urn:microsoft.com/office/officeart/2005/8/layout/default"/>
    <dgm:cxn modelId="{35221D48-03ED-40DB-A0AE-1EB9416C46AB}" type="presParOf" srcId="{398EEF7C-7A12-4A61-8034-94FCB04CA3AD}" destId="{9D64E4FB-9C14-484E-BEE1-E618B457FC2D}" srcOrd="3" destOrd="0" presId="urn:microsoft.com/office/officeart/2005/8/layout/default"/>
    <dgm:cxn modelId="{E05AB177-5CAD-4241-A931-CFC0F47AC692}" type="presParOf" srcId="{398EEF7C-7A12-4A61-8034-94FCB04CA3AD}" destId="{600B6A35-7E50-4B11-BCC2-5D64B1E6674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0CD14-70C2-43EC-B83B-3DC90BD90958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545D00-4EF3-4CC3-8CA6-00F13B5998CF}">
      <dgm:prSet/>
      <dgm:spPr/>
      <dgm:t>
        <a:bodyPr/>
        <a:lstStyle/>
        <a:p>
          <a:r>
            <a:rPr lang="en-US" b="0" i="0" dirty="0"/>
            <a:t>Settlements possessing a municipal status are called </a:t>
          </a:r>
          <a:r>
            <a:rPr lang="en-US" b="1" i="0" dirty="0">
              <a:solidFill>
                <a:schemeClr val="tx1"/>
              </a:solidFill>
            </a:rPr>
            <a:t>statutory towns </a:t>
          </a:r>
          <a:r>
            <a:rPr lang="en-US" b="0" i="0" dirty="0"/>
            <a:t>and are governed by urban local bodies for economic development, social justice, </a:t>
          </a:r>
          <a:r>
            <a:rPr lang="en-US" b="1" i="0" dirty="0">
              <a:solidFill>
                <a:schemeClr val="tx1"/>
              </a:solidFill>
            </a:rPr>
            <a:t>land use planning and regulation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/>
            <a:t>(</a:t>
          </a:r>
          <a:r>
            <a:rPr lang="en-US" b="0" i="0" dirty="0" err="1"/>
            <a:t>GoI</a:t>
          </a:r>
          <a:r>
            <a:rPr lang="en-US" b="0" i="0" dirty="0"/>
            <a:t>, 2018)</a:t>
          </a:r>
          <a:endParaRPr lang="en-US" dirty="0"/>
        </a:p>
      </dgm:t>
    </dgm:pt>
    <dgm:pt modelId="{8339C76C-1D87-4DCF-BD61-90FEFDD51E51}" type="parTrans" cxnId="{43F6E654-8DAF-45A3-925C-FBA8792A19E1}">
      <dgm:prSet/>
      <dgm:spPr/>
      <dgm:t>
        <a:bodyPr/>
        <a:lstStyle/>
        <a:p>
          <a:endParaRPr lang="en-US"/>
        </a:p>
      </dgm:t>
    </dgm:pt>
    <dgm:pt modelId="{7D5F0454-40DF-4079-9F21-198E55FC21ED}" type="sibTrans" cxnId="{43F6E654-8DAF-45A3-925C-FBA8792A19E1}">
      <dgm:prSet/>
      <dgm:spPr/>
      <dgm:t>
        <a:bodyPr/>
        <a:lstStyle/>
        <a:p>
          <a:endParaRPr lang="en-US"/>
        </a:p>
      </dgm:t>
    </dgm:pt>
    <dgm:pt modelId="{C572AC97-1872-48D7-9E8E-866F60108711}">
      <dgm:prSet/>
      <dgm:spPr/>
      <dgm:t>
        <a:bodyPr/>
        <a:lstStyle/>
        <a:p>
          <a:r>
            <a:rPr lang="en-US" b="0" i="0" dirty="0"/>
            <a:t>Compared to urban local bodies</a:t>
          </a:r>
          <a:r>
            <a:rPr lang="en-US" b="1" i="0" dirty="0">
              <a:solidFill>
                <a:schemeClr val="tx1"/>
              </a:solidFill>
            </a:rPr>
            <a:t>, the gram panchayats </a:t>
          </a:r>
          <a:r>
            <a:rPr lang="en-US" b="0" i="0" dirty="0"/>
            <a:t>are only re-sponsible for preparation of plans for economic development and social justice, and for implementation of the plans as may be entrusted to them (</a:t>
          </a:r>
          <a:r>
            <a:rPr lang="en-US" b="0" i="0" dirty="0" err="1"/>
            <a:t>GoI</a:t>
          </a:r>
          <a:r>
            <a:rPr lang="en-US" b="0" i="0" dirty="0"/>
            <a:t>, 2018). However, they are </a:t>
          </a:r>
          <a:r>
            <a:rPr lang="en-US" b="1" i="0" dirty="0">
              <a:solidFill>
                <a:schemeClr val="tx1"/>
              </a:solidFill>
            </a:rPr>
            <a:t>not empowered to supervise land use planning and regulation</a:t>
          </a:r>
          <a:r>
            <a:rPr lang="en-US" b="0" i="0" dirty="0"/>
            <a:t>.</a:t>
          </a:r>
          <a:endParaRPr lang="en-US" dirty="0"/>
        </a:p>
      </dgm:t>
    </dgm:pt>
    <dgm:pt modelId="{98F85DCE-F80C-4345-9A79-A67B78AE99C4}" type="parTrans" cxnId="{780227A4-5071-475C-8958-C1BD4FA6C37E}">
      <dgm:prSet/>
      <dgm:spPr/>
      <dgm:t>
        <a:bodyPr/>
        <a:lstStyle/>
        <a:p>
          <a:endParaRPr lang="en-US"/>
        </a:p>
      </dgm:t>
    </dgm:pt>
    <dgm:pt modelId="{7D70CEFD-FEC9-420C-AE38-A9E4E9CC5BEE}" type="sibTrans" cxnId="{780227A4-5071-475C-8958-C1BD4FA6C37E}">
      <dgm:prSet/>
      <dgm:spPr/>
      <dgm:t>
        <a:bodyPr/>
        <a:lstStyle/>
        <a:p>
          <a:endParaRPr lang="en-US"/>
        </a:p>
      </dgm:t>
    </dgm:pt>
    <dgm:pt modelId="{8ACA07C1-E05C-4BCC-ABC8-5875972CB3CF}" type="pres">
      <dgm:prSet presAssocID="{C270CD14-70C2-43EC-B83B-3DC90BD90958}" presName="Name0" presStyleCnt="0">
        <dgm:presLayoutVars>
          <dgm:dir/>
          <dgm:resizeHandles val="exact"/>
        </dgm:presLayoutVars>
      </dgm:prSet>
      <dgm:spPr/>
    </dgm:pt>
    <dgm:pt modelId="{07985D73-8671-4A28-9869-63A999D89FC5}" type="pres">
      <dgm:prSet presAssocID="{13545D00-4EF3-4CC3-8CA6-00F13B5998CF}" presName="node" presStyleLbl="node1" presStyleIdx="0" presStyleCnt="2">
        <dgm:presLayoutVars>
          <dgm:bulletEnabled val="1"/>
        </dgm:presLayoutVars>
      </dgm:prSet>
      <dgm:spPr/>
    </dgm:pt>
    <dgm:pt modelId="{C9ED89D3-AFC4-453B-854E-B3232537CDDE}" type="pres">
      <dgm:prSet presAssocID="{7D5F0454-40DF-4079-9F21-198E55FC21ED}" presName="sibTrans" presStyleLbl="sibTrans2D1" presStyleIdx="0" presStyleCnt="1"/>
      <dgm:spPr/>
    </dgm:pt>
    <dgm:pt modelId="{3753914C-66E0-4ED8-857F-1FC97D783975}" type="pres">
      <dgm:prSet presAssocID="{7D5F0454-40DF-4079-9F21-198E55FC21ED}" presName="connectorText" presStyleLbl="sibTrans2D1" presStyleIdx="0" presStyleCnt="1"/>
      <dgm:spPr/>
    </dgm:pt>
    <dgm:pt modelId="{17435903-C821-47A6-9792-9DABAA92EB2F}" type="pres">
      <dgm:prSet presAssocID="{C572AC97-1872-48D7-9E8E-866F60108711}" presName="node" presStyleLbl="node1" presStyleIdx="1" presStyleCnt="2">
        <dgm:presLayoutVars>
          <dgm:bulletEnabled val="1"/>
        </dgm:presLayoutVars>
      </dgm:prSet>
      <dgm:spPr/>
    </dgm:pt>
  </dgm:ptLst>
  <dgm:cxnLst>
    <dgm:cxn modelId="{F43E626F-17AB-4BF7-9C37-9260812AF2D6}" type="presOf" srcId="{C572AC97-1872-48D7-9E8E-866F60108711}" destId="{17435903-C821-47A6-9792-9DABAA92EB2F}" srcOrd="0" destOrd="0" presId="urn:microsoft.com/office/officeart/2005/8/layout/process1"/>
    <dgm:cxn modelId="{43F6E654-8DAF-45A3-925C-FBA8792A19E1}" srcId="{C270CD14-70C2-43EC-B83B-3DC90BD90958}" destId="{13545D00-4EF3-4CC3-8CA6-00F13B5998CF}" srcOrd="0" destOrd="0" parTransId="{8339C76C-1D87-4DCF-BD61-90FEFDD51E51}" sibTransId="{7D5F0454-40DF-4079-9F21-198E55FC21ED}"/>
    <dgm:cxn modelId="{CC08A255-E239-469A-870F-069AD4753656}" type="presOf" srcId="{7D5F0454-40DF-4079-9F21-198E55FC21ED}" destId="{3753914C-66E0-4ED8-857F-1FC97D783975}" srcOrd="1" destOrd="0" presId="urn:microsoft.com/office/officeart/2005/8/layout/process1"/>
    <dgm:cxn modelId="{4B03BC78-BF41-45B7-8475-97F569541CEE}" type="presOf" srcId="{7D5F0454-40DF-4079-9F21-198E55FC21ED}" destId="{C9ED89D3-AFC4-453B-854E-B3232537CDDE}" srcOrd="0" destOrd="0" presId="urn:microsoft.com/office/officeart/2005/8/layout/process1"/>
    <dgm:cxn modelId="{71DA4996-C28A-4771-8991-A6D324DC9300}" type="presOf" srcId="{C270CD14-70C2-43EC-B83B-3DC90BD90958}" destId="{8ACA07C1-E05C-4BCC-ABC8-5875972CB3CF}" srcOrd="0" destOrd="0" presId="urn:microsoft.com/office/officeart/2005/8/layout/process1"/>
    <dgm:cxn modelId="{780227A4-5071-475C-8958-C1BD4FA6C37E}" srcId="{C270CD14-70C2-43EC-B83B-3DC90BD90958}" destId="{C572AC97-1872-48D7-9E8E-866F60108711}" srcOrd="1" destOrd="0" parTransId="{98F85DCE-F80C-4345-9A79-A67B78AE99C4}" sibTransId="{7D70CEFD-FEC9-420C-AE38-A9E4E9CC5BEE}"/>
    <dgm:cxn modelId="{C26FABFF-9B1E-494D-84DE-6A5D5EEA7FA6}" type="presOf" srcId="{13545D00-4EF3-4CC3-8CA6-00F13B5998CF}" destId="{07985D73-8671-4A28-9869-63A999D89FC5}" srcOrd="0" destOrd="0" presId="urn:microsoft.com/office/officeart/2005/8/layout/process1"/>
    <dgm:cxn modelId="{38686B3F-3F5E-4608-BFC7-05C2C6037790}" type="presParOf" srcId="{8ACA07C1-E05C-4BCC-ABC8-5875972CB3CF}" destId="{07985D73-8671-4A28-9869-63A999D89FC5}" srcOrd="0" destOrd="0" presId="urn:microsoft.com/office/officeart/2005/8/layout/process1"/>
    <dgm:cxn modelId="{99ACD488-66EA-4B26-88DE-70A4D816BA94}" type="presParOf" srcId="{8ACA07C1-E05C-4BCC-ABC8-5875972CB3CF}" destId="{C9ED89D3-AFC4-453B-854E-B3232537CDDE}" srcOrd="1" destOrd="0" presId="urn:microsoft.com/office/officeart/2005/8/layout/process1"/>
    <dgm:cxn modelId="{9D15FA24-3B06-4AB2-81AA-4C0C950AB553}" type="presParOf" srcId="{C9ED89D3-AFC4-453B-854E-B3232537CDDE}" destId="{3753914C-66E0-4ED8-857F-1FC97D783975}" srcOrd="0" destOrd="0" presId="urn:microsoft.com/office/officeart/2005/8/layout/process1"/>
    <dgm:cxn modelId="{2C52ADCA-B4A4-4F38-B6A5-4A7A98914F73}" type="presParOf" srcId="{8ACA07C1-E05C-4BCC-ABC8-5875972CB3CF}" destId="{17435903-C821-47A6-9792-9DABAA92EB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6F7F60-E218-4584-839D-E280CC66C5E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73E903-C0DC-49A9-B730-8A233966DC35}">
      <dgm:prSet/>
      <dgm:spPr/>
      <dgm:t>
        <a:bodyPr/>
        <a:lstStyle/>
        <a:p>
          <a:r>
            <a:rPr lang="en-US" b="0" i="0" dirty="0"/>
            <a:t>census towns are growing in an unplanned manner. </a:t>
          </a:r>
          <a:endParaRPr lang="en-US" dirty="0"/>
        </a:p>
      </dgm:t>
    </dgm:pt>
    <dgm:pt modelId="{F4C74798-2695-49E2-B0F6-338C511F3A4B}" type="parTrans" cxnId="{A4DFAB29-30E5-40C1-A33C-F2F1BAAFEA02}">
      <dgm:prSet/>
      <dgm:spPr/>
      <dgm:t>
        <a:bodyPr/>
        <a:lstStyle/>
        <a:p>
          <a:endParaRPr lang="en-US"/>
        </a:p>
      </dgm:t>
    </dgm:pt>
    <dgm:pt modelId="{C944C742-640F-4B50-8F2B-1DD71152846B}" type="sibTrans" cxnId="{A4DFAB29-30E5-40C1-A33C-F2F1BAAFEA02}">
      <dgm:prSet/>
      <dgm:spPr/>
      <dgm:t>
        <a:bodyPr/>
        <a:lstStyle/>
        <a:p>
          <a:endParaRPr lang="en-US"/>
        </a:p>
      </dgm:t>
    </dgm:pt>
    <dgm:pt modelId="{121DA7D2-527A-4B2F-A7C5-DA13D05EB310}">
      <dgm:prSet/>
      <dgm:spPr/>
      <dgm:t>
        <a:bodyPr/>
        <a:lstStyle/>
        <a:p>
          <a:r>
            <a:rPr lang="en-US" b="0" i="0"/>
            <a:t>That is why, the growth of census towns has been referred  to  as </a:t>
          </a:r>
          <a:endParaRPr lang="en-US"/>
        </a:p>
      </dgm:t>
    </dgm:pt>
    <dgm:pt modelId="{663FD65A-633A-482E-8C58-1109EDA69CFC}" type="parTrans" cxnId="{89F9F751-7546-42C4-8945-80E990C7E0A7}">
      <dgm:prSet/>
      <dgm:spPr/>
      <dgm:t>
        <a:bodyPr/>
        <a:lstStyle/>
        <a:p>
          <a:endParaRPr lang="en-US"/>
        </a:p>
      </dgm:t>
    </dgm:pt>
    <dgm:pt modelId="{D4C73EF8-5E6E-4620-88C7-1FF53D648C9A}" type="sibTrans" cxnId="{89F9F751-7546-42C4-8945-80E990C7E0A7}">
      <dgm:prSet/>
      <dgm:spPr/>
      <dgm:t>
        <a:bodyPr/>
        <a:lstStyle/>
        <a:p>
          <a:endParaRPr lang="en-US"/>
        </a:p>
      </dgm:t>
    </dgm:pt>
    <dgm:pt modelId="{EB6202E0-F496-441E-AE3A-E0120F2176B6}">
      <dgm:prSet/>
      <dgm:spPr/>
      <dgm:t>
        <a:bodyPr/>
        <a:lstStyle/>
        <a:p>
          <a:r>
            <a:rPr lang="en-US" b="0" i="0" dirty="0"/>
            <a:t>non-</a:t>
          </a:r>
          <a:r>
            <a:rPr lang="en-US" b="0" i="0" dirty="0" err="1"/>
            <a:t>recognised</a:t>
          </a:r>
          <a:r>
            <a:rPr lang="en-US" b="0" i="0" dirty="0"/>
            <a:t>  growth</a:t>
          </a:r>
          <a:endParaRPr lang="en-US" dirty="0"/>
        </a:p>
      </dgm:t>
    </dgm:pt>
    <dgm:pt modelId="{A45C7BD1-3C2A-48BB-B274-BBA95B89A7FC}" type="parTrans" cxnId="{611C5FC0-FAAF-4F09-909D-4185BB2152A7}">
      <dgm:prSet/>
      <dgm:spPr/>
      <dgm:t>
        <a:bodyPr/>
        <a:lstStyle/>
        <a:p>
          <a:endParaRPr lang="en-US"/>
        </a:p>
      </dgm:t>
    </dgm:pt>
    <dgm:pt modelId="{241CBF7C-0609-4305-8542-4CC11AE2BB41}" type="sibTrans" cxnId="{611C5FC0-FAAF-4F09-909D-4185BB2152A7}">
      <dgm:prSet/>
      <dgm:spPr/>
      <dgm:t>
        <a:bodyPr/>
        <a:lstStyle/>
        <a:p>
          <a:endParaRPr lang="en-US"/>
        </a:p>
      </dgm:t>
    </dgm:pt>
    <dgm:pt modelId="{A89A8910-B5C8-46EB-BF4B-2AC5145C80B7}">
      <dgm:prSet/>
      <dgm:spPr/>
      <dgm:t>
        <a:bodyPr/>
        <a:lstStyle/>
        <a:p>
          <a:r>
            <a:rPr lang="en-US" b="0" i="0" dirty="0"/>
            <a:t>un-acknowledged </a:t>
          </a:r>
          <a:r>
            <a:rPr lang="en-US" b="0" i="0" dirty="0" err="1"/>
            <a:t>urbanisation</a:t>
          </a:r>
          <a:endParaRPr lang="en-US" dirty="0"/>
        </a:p>
      </dgm:t>
    </dgm:pt>
    <dgm:pt modelId="{CD543DE3-7288-4098-B3B4-64B67BEC80DE}" type="parTrans" cxnId="{A6453912-4BDC-4949-BBE5-D282C019E982}">
      <dgm:prSet/>
      <dgm:spPr/>
      <dgm:t>
        <a:bodyPr/>
        <a:lstStyle/>
        <a:p>
          <a:endParaRPr lang="en-US"/>
        </a:p>
      </dgm:t>
    </dgm:pt>
    <dgm:pt modelId="{FEA32AF4-2023-4A9A-992D-B38671B89A11}" type="sibTrans" cxnId="{A6453912-4BDC-4949-BBE5-D282C019E982}">
      <dgm:prSet/>
      <dgm:spPr/>
      <dgm:t>
        <a:bodyPr/>
        <a:lstStyle/>
        <a:p>
          <a:endParaRPr lang="en-US"/>
        </a:p>
      </dgm:t>
    </dgm:pt>
    <dgm:pt modelId="{6F2B2030-B4A7-41CA-901E-611402AD007A}">
      <dgm:prSet/>
      <dgm:spPr/>
      <dgm:t>
        <a:bodyPr/>
        <a:lstStyle/>
        <a:p>
          <a:r>
            <a:rPr lang="en-US" b="0" i="0" dirty="0"/>
            <a:t>denied urbanization</a:t>
          </a:r>
          <a:endParaRPr lang="en-US" dirty="0"/>
        </a:p>
      </dgm:t>
    </dgm:pt>
    <dgm:pt modelId="{502C00E9-D8E8-480C-B2BD-62ED20C8463B}" type="parTrans" cxnId="{F4F24EB8-1C63-4E1D-A795-A2F8788F82C8}">
      <dgm:prSet/>
      <dgm:spPr/>
      <dgm:t>
        <a:bodyPr/>
        <a:lstStyle/>
        <a:p>
          <a:endParaRPr lang="en-US"/>
        </a:p>
      </dgm:t>
    </dgm:pt>
    <dgm:pt modelId="{642F4CA8-1CB8-465D-9992-A5C0EEC368FD}" type="sibTrans" cxnId="{F4F24EB8-1C63-4E1D-A795-A2F8788F82C8}">
      <dgm:prSet/>
      <dgm:spPr/>
    </dgm:pt>
    <dgm:pt modelId="{3D35DB6F-6282-4573-953E-744EED2B3878}">
      <dgm:prSet/>
      <dgm:spPr/>
      <dgm:t>
        <a:bodyPr/>
        <a:lstStyle/>
        <a:p>
          <a:r>
            <a:rPr lang="en-US" b="0" i="0" dirty="0"/>
            <a:t>unregulated growth</a:t>
          </a:r>
          <a:endParaRPr lang="en-US" dirty="0"/>
        </a:p>
      </dgm:t>
    </dgm:pt>
    <dgm:pt modelId="{BA1D8A80-42A1-4A41-91D2-7C8034CE55C1}" type="parTrans" cxnId="{5827718A-08EF-41D3-A2E0-D56B2C0C1B01}">
      <dgm:prSet/>
      <dgm:spPr/>
      <dgm:t>
        <a:bodyPr/>
        <a:lstStyle/>
        <a:p>
          <a:endParaRPr lang="en-US"/>
        </a:p>
      </dgm:t>
    </dgm:pt>
    <dgm:pt modelId="{C0AC74F6-2EC3-4A01-8989-105EC9331DFE}" type="sibTrans" cxnId="{5827718A-08EF-41D3-A2E0-D56B2C0C1B01}">
      <dgm:prSet/>
      <dgm:spPr/>
    </dgm:pt>
    <dgm:pt modelId="{BAC73901-5E99-49D0-9EF4-E24679D7EF70}" type="pres">
      <dgm:prSet presAssocID="{BB6F7F60-E218-4584-839D-E280CC66C5E5}" presName="Name0" presStyleCnt="0">
        <dgm:presLayoutVars>
          <dgm:dir/>
          <dgm:animLvl val="lvl"/>
          <dgm:resizeHandles val="exact"/>
        </dgm:presLayoutVars>
      </dgm:prSet>
      <dgm:spPr/>
    </dgm:pt>
    <dgm:pt modelId="{1478EA72-7C04-47D9-91DA-648D1E0DDD7E}" type="pres">
      <dgm:prSet presAssocID="{121DA7D2-527A-4B2F-A7C5-DA13D05EB310}" presName="boxAndChildren" presStyleCnt="0"/>
      <dgm:spPr/>
    </dgm:pt>
    <dgm:pt modelId="{A975915A-9AB0-471B-AF6E-6E4DDE098A15}" type="pres">
      <dgm:prSet presAssocID="{121DA7D2-527A-4B2F-A7C5-DA13D05EB310}" presName="parentTextBox" presStyleLbl="node1" presStyleIdx="0" presStyleCnt="2"/>
      <dgm:spPr/>
    </dgm:pt>
    <dgm:pt modelId="{28CEBF45-F8AC-4746-AD4B-6FBFEEED82A7}" type="pres">
      <dgm:prSet presAssocID="{121DA7D2-527A-4B2F-A7C5-DA13D05EB310}" presName="entireBox" presStyleLbl="node1" presStyleIdx="0" presStyleCnt="2"/>
      <dgm:spPr/>
    </dgm:pt>
    <dgm:pt modelId="{CA278D19-8DFD-42FC-9E87-FDB950F2126E}" type="pres">
      <dgm:prSet presAssocID="{121DA7D2-527A-4B2F-A7C5-DA13D05EB310}" presName="descendantBox" presStyleCnt="0"/>
      <dgm:spPr/>
    </dgm:pt>
    <dgm:pt modelId="{BBFFE227-EDF9-4DA6-8E3F-39CC8E6400E4}" type="pres">
      <dgm:prSet presAssocID="{EB6202E0-F496-441E-AE3A-E0120F2176B6}" presName="childTextBox" presStyleLbl="fgAccFollowNode1" presStyleIdx="0" presStyleCnt="4">
        <dgm:presLayoutVars>
          <dgm:bulletEnabled val="1"/>
        </dgm:presLayoutVars>
      </dgm:prSet>
      <dgm:spPr/>
    </dgm:pt>
    <dgm:pt modelId="{1DA6B985-3683-4194-93A4-A05F2DB51EFB}" type="pres">
      <dgm:prSet presAssocID="{A89A8910-B5C8-46EB-BF4B-2AC5145C80B7}" presName="childTextBox" presStyleLbl="fgAccFollowNode1" presStyleIdx="1" presStyleCnt="4">
        <dgm:presLayoutVars>
          <dgm:bulletEnabled val="1"/>
        </dgm:presLayoutVars>
      </dgm:prSet>
      <dgm:spPr/>
    </dgm:pt>
    <dgm:pt modelId="{50E8432F-DFE9-420B-B7E1-81D6947075E1}" type="pres">
      <dgm:prSet presAssocID="{6F2B2030-B4A7-41CA-901E-611402AD007A}" presName="childTextBox" presStyleLbl="fgAccFollowNode1" presStyleIdx="2" presStyleCnt="4">
        <dgm:presLayoutVars>
          <dgm:bulletEnabled val="1"/>
        </dgm:presLayoutVars>
      </dgm:prSet>
      <dgm:spPr/>
    </dgm:pt>
    <dgm:pt modelId="{ACCC3A25-B539-482E-81B8-B1ED3EFA51E7}" type="pres">
      <dgm:prSet presAssocID="{3D35DB6F-6282-4573-953E-744EED2B3878}" presName="childTextBox" presStyleLbl="fgAccFollowNode1" presStyleIdx="3" presStyleCnt="4">
        <dgm:presLayoutVars>
          <dgm:bulletEnabled val="1"/>
        </dgm:presLayoutVars>
      </dgm:prSet>
      <dgm:spPr/>
    </dgm:pt>
    <dgm:pt modelId="{97A18B4F-75B4-4A7C-B6B1-9B407720B279}" type="pres">
      <dgm:prSet presAssocID="{C944C742-640F-4B50-8F2B-1DD71152846B}" presName="sp" presStyleCnt="0"/>
      <dgm:spPr/>
    </dgm:pt>
    <dgm:pt modelId="{79D6AD6E-7773-403D-9464-EF0E08A14154}" type="pres">
      <dgm:prSet presAssocID="{D773E903-C0DC-49A9-B730-8A233966DC35}" presName="arrowAndChildren" presStyleCnt="0"/>
      <dgm:spPr/>
    </dgm:pt>
    <dgm:pt modelId="{6723C46B-DC35-453C-ADB6-57256DC6D1CF}" type="pres">
      <dgm:prSet presAssocID="{D773E903-C0DC-49A9-B730-8A233966DC35}" presName="parentTextArrow" presStyleLbl="node1" presStyleIdx="1" presStyleCnt="2"/>
      <dgm:spPr/>
    </dgm:pt>
  </dgm:ptLst>
  <dgm:cxnLst>
    <dgm:cxn modelId="{C6511809-CC84-4F68-82B0-97F480E31445}" type="presOf" srcId="{3D35DB6F-6282-4573-953E-744EED2B3878}" destId="{ACCC3A25-B539-482E-81B8-B1ED3EFA51E7}" srcOrd="0" destOrd="0" presId="urn:microsoft.com/office/officeart/2005/8/layout/process4"/>
    <dgm:cxn modelId="{3467B611-86F8-4897-901C-F8F1C2878891}" type="presOf" srcId="{121DA7D2-527A-4B2F-A7C5-DA13D05EB310}" destId="{A975915A-9AB0-471B-AF6E-6E4DDE098A15}" srcOrd="0" destOrd="0" presId="urn:microsoft.com/office/officeart/2005/8/layout/process4"/>
    <dgm:cxn modelId="{A6453912-4BDC-4949-BBE5-D282C019E982}" srcId="{121DA7D2-527A-4B2F-A7C5-DA13D05EB310}" destId="{A89A8910-B5C8-46EB-BF4B-2AC5145C80B7}" srcOrd="1" destOrd="0" parTransId="{CD543DE3-7288-4098-B3B4-64B67BEC80DE}" sibTransId="{FEA32AF4-2023-4A9A-992D-B38671B89A11}"/>
    <dgm:cxn modelId="{E588BD1C-B0D6-4BD1-8371-64AD2B901F65}" type="presOf" srcId="{6F2B2030-B4A7-41CA-901E-611402AD007A}" destId="{50E8432F-DFE9-420B-B7E1-81D6947075E1}" srcOrd="0" destOrd="0" presId="urn:microsoft.com/office/officeart/2005/8/layout/process4"/>
    <dgm:cxn modelId="{A4DFAB29-30E5-40C1-A33C-F2F1BAAFEA02}" srcId="{BB6F7F60-E218-4584-839D-E280CC66C5E5}" destId="{D773E903-C0DC-49A9-B730-8A233966DC35}" srcOrd="0" destOrd="0" parTransId="{F4C74798-2695-49E2-B0F6-338C511F3A4B}" sibTransId="{C944C742-640F-4B50-8F2B-1DD71152846B}"/>
    <dgm:cxn modelId="{51394171-ACF2-4FB7-A1A6-E5B190C5E9A3}" type="presOf" srcId="{D773E903-C0DC-49A9-B730-8A233966DC35}" destId="{6723C46B-DC35-453C-ADB6-57256DC6D1CF}" srcOrd="0" destOrd="0" presId="urn:microsoft.com/office/officeart/2005/8/layout/process4"/>
    <dgm:cxn modelId="{89F9F751-7546-42C4-8945-80E990C7E0A7}" srcId="{BB6F7F60-E218-4584-839D-E280CC66C5E5}" destId="{121DA7D2-527A-4B2F-A7C5-DA13D05EB310}" srcOrd="1" destOrd="0" parTransId="{663FD65A-633A-482E-8C58-1109EDA69CFC}" sibTransId="{D4C73EF8-5E6E-4620-88C7-1FF53D648C9A}"/>
    <dgm:cxn modelId="{B9520280-0234-4946-B099-E4A7BF3B5C99}" type="presOf" srcId="{121DA7D2-527A-4B2F-A7C5-DA13D05EB310}" destId="{28CEBF45-F8AC-4746-AD4B-6FBFEEED82A7}" srcOrd="1" destOrd="0" presId="urn:microsoft.com/office/officeart/2005/8/layout/process4"/>
    <dgm:cxn modelId="{5827718A-08EF-41D3-A2E0-D56B2C0C1B01}" srcId="{121DA7D2-527A-4B2F-A7C5-DA13D05EB310}" destId="{3D35DB6F-6282-4573-953E-744EED2B3878}" srcOrd="3" destOrd="0" parTransId="{BA1D8A80-42A1-4A41-91D2-7C8034CE55C1}" sibTransId="{C0AC74F6-2EC3-4A01-8989-105EC9331DFE}"/>
    <dgm:cxn modelId="{80E0FFAA-3FD6-4F1B-862D-0679E183EC63}" type="presOf" srcId="{EB6202E0-F496-441E-AE3A-E0120F2176B6}" destId="{BBFFE227-EDF9-4DA6-8E3F-39CC8E6400E4}" srcOrd="0" destOrd="0" presId="urn:microsoft.com/office/officeart/2005/8/layout/process4"/>
    <dgm:cxn modelId="{F4F24EB8-1C63-4E1D-A795-A2F8788F82C8}" srcId="{121DA7D2-527A-4B2F-A7C5-DA13D05EB310}" destId="{6F2B2030-B4A7-41CA-901E-611402AD007A}" srcOrd="2" destOrd="0" parTransId="{502C00E9-D8E8-480C-B2BD-62ED20C8463B}" sibTransId="{642F4CA8-1CB8-465D-9992-A5C0EEC368FD}"/>
    <dgm:cxn modelId="{611C5FC0-FAAF-4F09-909D-4185BB2152A7}" srcId="{121DA7D2-527A-4B2F-A7C5-DA13D05EB310}" destId="{EB6202E0-F496-441E-AE3A-E0120F2176B6}" srcOrd="0" destOrd="0" parTransId="{A45C7BD1-3C2A-48BB-B274-BBA95B89A7FC}" sibTransId="{241CBF7C-0609-4305-8542-4CC11AE2BB41}"/>
    <dgm:cxn modelId="{E6389AEC-BE9C-41EB-9682-57B0F0643B96}" type="presOf" srcId="{BB6F7F60-E218-4584-839D-E280CC66C5E5}" destId="{BAC73901-5E99-49D0-9EF4-E24679D7EF70}" srcOrd="0" destOrd="0" presId="urn:microsoft.com/office/officeart/2005/8/layout/process4"/>
    <dgm:cxn modelId="{9BA7ACF5-3BF2-4B76-80A1-90533E564D52}" type="presOf" srcId="{A89A8910-B5C8-46EB-BF4B-2AC5145C80B7}" destId="{1DA6B985-3683-4194-93A4-A05F2DB51EFB}" srcOrd="0" destOrd="0" presId="urn:microsoft.com/office/officeart/2005/8/layout/process4"/>
    <dgm:cxn modelId="{2B53E727-3EDA-4CDD-BDA0-B676E9719E24}" type="presParOf" srcId="{BAC73901-5E99-49D0-9EF4-E24679D7EF70}" destId="{1478EA72-7C04-47D9-91DA-648D1E0DDD7E}" srcOrd="0" destOrd="0" presId="urn:microsoft.com/office/officeart/2005/8/layout/process4"/>
    <dgm:cxn modelId="{4C0148A7-A001-4069-8055-76DC11A1D054}" type="presParOf" srcId="{1478EA72-7C04-47D9-91DA-648D1E0DDD7E}" destId="{A975915A-9AB0-471B-AF6E-6E4DDE098A15}" srcOrd="0" destOrd="0" presId="urn:microsoft.com/office/officeart/2005/8/layout/process4"/>
    <dgm:cxn modelId="{995C2EF5-1645-4FFD-A769-CC8174BCE4B8}" type="presParOf" srcId="{1478EA72-7C04-47D9-91DA-648D1E0DDD7E}" destId="{28CEBF45-F8AC-4746-AD4B-6FBFEEED82A7}" srcOrd="1" destOrd="0" presId="urn:microsoft.com/office/officeart/2005/8/layout/process4"/>
    <dgm:cxn modelId="{7275FF3A-D7F4-44DF-9FBF-58E5EAB6872F}" type="presParOf" srcId="{1478EA72-7C04-47D9-91DA-648D1E0DDD7E}" destId="{CA278D19-8DFD-42FC-9E87-FDB950F2126E}" srcOrd="2" destOrd="0" presId="urn:microsoft.com/office/officeart/2005/8/layout/process4"/>
    <dgm:cxn modelId="{792E16F6-E815-44A0-AA2F-4C8B3971F5DF}" type="presParOf" srcId="{CA278D19-8DFD-42FC-9E87-FDB950F2126E}" destId="{BBFFE227-EDF9-4DA6-8E3F-39CC8E6400E4}" srcOrd="0" destOrd="0" presId="urn:microsoft.com/office/officeart/2005/8/layout/process4"/>
    <dgm:cxn modelId="{1D1CB965-4A0C-42DE-A547-FDE8B483C9C0}" type="presParOf" srcId="{CA278D19-8DFD-42FC-9E87-FDB950F2126E}" destId="{1DA6B985-3683-4194-93A4-A05F2DB51EFB}" srcOrd="1" destOrd="0" presId="urn:microsoft.com/office/officeart/2005/8/layout/process4"/>
    <dgm:cxn modelId="{52FACADA-E5CE-4F5A-9E69-8FE1C793B282}" type="presParOf" srcId="{CA278D19-8DFD-42FC-9E87-FDB950F2126E}" destId="{50E8432F-DFE9-420B-B7E1-81D6947075E1}" srcOrd="2" destOrd="0" presId="urn:microsoft.com/office/officeart/2005/8/layout/process4"/>
    <dgm:cxn modelId="{7AB2370F-FB01-4857-9918-6F40FE35FB0E}" type="presParOf" srcId="{CA278D19-8DFD-42FC-9E87-FDB950F2126E}" destId="{ACCC3A25-B539-482E-81B8-B1ED3EFA51E7}" srcOrd="3" destOrd="0" presId="urn:microsoft.com/office/officeart/2005/8/layout/process4"/>
    <dgm:cxn modelId="{631DDAC4-235A-46AA-9C74-209235427BA2}" type="presParOf" srcId="{BAC73901-5E99-49D0-9EF4-E24679D7EF70}" destId="{97A18B4F-75B4-4A7C-B6B1-9B407720B279}" srcOrd="1" destOrd="0" presId="urn:microsoft.com/office/officeart/2005/8/layout/process4"/>
    <dgm:cxn modelId="{68932C21-F3AA-4C04-8578-09BEE48EF916}" type="presParOf" srcId="{BAC73901-5E99-49D0-9EF4-E24679D7EF70}" destId="{79D6AD6E-7773-403D-9464-EF0E08A14154}" srcOrd="2" destOrd="0" presId="urn:microsoft.com/office/officeart/2005/8/layout/process4"/>
    <dgm:cxn modelId="{0AB94829-4D99-440E-BAD4-A239A4F9DD35}" type="presParOf" srcId="{79D6AD6E-7773-403D-9464-EF0E08A14154}" destId="{6723C46B-DC35-453C-ADB6-57256DC6D1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116FC-C63F-4128-983B-194AE4E5436C}">
      <dsp:nvSpPr>
        <dsp:cNvPr id="0" name=""/>
        <dsp:cNvSpPr/>
      </dsp:nvSpPr>
      <dsp:spPr>
        <a:xfrm>
          <a:off x="0" y="525465"/>
          <a:ext cx="610476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0803A-B4C6-4B30-9F21-092E189CE002}">
      <dsp:nvSpPr>
        <dsp:cNvPr id="0" name=""/>
        <dsp:cNvSpPr/>
      </dsp:nvSpPr>
      <dsp:spPr>
        <a:xfrm>
          <a:off x="305238" y="185985"/>
          <a:ext cx="427333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522" tIns="0" rIns="1615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Total Population</a:t>
          </a:r>
        </a:p>
      </dsp:txBody>
      <dsp:txXfrm>
        <a:off x="338382" y="219129"/>
        <a:ext cx="4207044" cy="612672"/>
      </dsp:txXfrm>
    </dsp:sp>
    <dsp:sp modelId="{C06BD07E-F95A-47AB-8C68-F4BDF13FF43A}">
      <dsp:nvSpPr>
        <dsp:cNvPr id="0" name=""/>
        <dsp:cNvSpPr/>
      </dsp:nvSpPr>
      <dsp:spPr>
        <a:xfrm>
          <a:off x="0" y="1568745"/>
          <a:ext cx="610476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3DD64-11FB-4BDE-99B3-6E81FBF5AE50}">
      <dsp:nvSpPr>
        <dsp:cNvPr id="0" name=""/>
        <dsp:cNvSpPr/>
      </dsp:nvSpPr>
      <dsp:spPr>
        <a:xfrm>
          <a:off x="305238" y="1229265"/>
          <a:ext cx="4273332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522" tIns="0" rIns="1615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Level of Urbanization</a:t>
          </a:r>
        </a:p>
      </dsp:txBody>
      <dsp:txXfrm>
        <a:off x="338382" y="1262409"/>
        <a:ext cx="4207044" cy="612672"/>
      </dsp:txXfrm>
    </dsp:sp>
    <dsp:sp modelId="{9AFE18A2-720A-42F3-80EF-3EC000C20FE5}">
      <dsp:nvSpPr>
        <dsp:cNvPr id="0" name=""/>
        <dsp:cNvSpPr/>
      </dsp:nvSpPr>
      <dsp:spPr>
        <a:xfrm>
          <a:off x="0" y="2612025"/>
          <a:ext cx="610476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C3E8F-8B56-4754-9A9B-0CB0EC20D5BC}">
      <dsp:nvSpPr>
        <dsp:cNvPr id="0" name=""/>
        <dsp:cNvSpPr/>
      </dsp:nvSpPr>
      <dsp:spPr>
        <a:xfrm>
          <a:off x="305238" y="2272545"/>
          <a:ext cx="4273332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522" tIns="0" rIns="1615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Urbanization Rate</a:t>
          </a:r>
        </a:p>
      </dsp:txBody>
      <dsp:txXfrm>
        <a:off x="338382" y="2305689"/>
        <a:ext cx="4207044" cy="612672"/>
      </dsp:txXfrm>
    </dsp:sp>
    <dsp:sp modelId="{78B0E840-D9F8-4352-91B5-8F5AF0C49C70}">
      <dsp:nvSpPr>
        <dsp:cNvPr id="0" name=""/>
        <dsp:cNvSpPr/>
      </dsp:nvSpPr>
      <dsp:spPr>
        <a:xfrm>
          <a:off x="0" y="3655305"/>
          <a:ext cx="610476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2297D-D71D-4B50-AD60-6E66D4CC6DC4}">
      <dsp:nvSpPr>
        <dsp:cNvPr id="0" name=""/>
        <dsp:cNvSpPr/>
      </dsp:nvSpPr>
      <dsp:spPr>
        <a:xfrm>
          <a:off x="305238" y="3315825"/>
          <a:ext cx="4273332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522" tIns="0" rIns="1615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Population in the largest city</a:t>
          </a:r>
        </a:p>
      </dsp:txBody>
      <dsp:txXfrm>
        <a:off x="338382" y="3348969"/>
        <a:ext cx="4207044" cy="612672"/>
      </dsp:txXfrm>
    </dsp:sp>
    <dsp:sp modelId="{95C79716-FDE3-4E7F-8FBD-4A5ACBE804D2}">
      <dsp:nvSpPr>
        <dsp:cNvPr id="0" name=""/>
        <dsp:cNvSpPr/>
      </dsp:nvSpPr>
      <dsp:spPr>
        <a:xfrm>
          <a:off x="0" y="4698585"/>
          <a:ext cx="610476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6618D-3C21-4E01-9730-37DDCAB9E188}">
      <dsp:nvSpPr>
        <dsp:cNvPr id="0" name=""/>
        <dsp:cNvSpPr/>
      </dsp:nvSpPr>
      <dsp:spPr>
        <a:xfrm>
          <a:off x="305238" y="4359105"/>
          <a:ext cx="4273332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522" tIns="0" rIns="1615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GDP/Capita </a:t>
          </a:r>
        </a:p>
      </dsp:txBody>
      <dsp:txXfrm>
        <a:off x="338382" y="4392249"/>
        <a:ext cx="4207044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2F7C-8C84-46B9-B24C-87F6D544F20F}">
      <dsp:nvSpPr>
        <dsp:cNvPr id="0" name=""/>
        <dsp:cNvSpPr/>
      </dsp:nvSpPr>
      <dsp:spPr>
        <a:xfrm>
          <a:off x="0" y="0"/>
          <a:ext cx="5189046" cy="1639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Undercounting urbanization</a:t>
          </a:r>
        </a:p>
      </dsp:txBody>
      <dsp:txXfrm>
        <a:off x="48012" y="48012"/>
        <a:ext cx="3420167" cy="1543227"/>
      </dsp:txXfrm>
    </dsp:sp>
    <dsp:sp modelId="{DFAC5BF5-1740-46C6-8B7A-FB28FDE1A969}">
      <dsp:nvSpPr>
        <dsp:cNvPr id="0" name=""/>
        <dsp:cNvSpPr/>
      </dsp:nvSpPr>
      <dsp:spPr>
        <a:xfrm>
          <a:off x="457857" y="1912459"/>
          <a:ext cx="5189046" cy="16392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Census Town</a:t>
          </a:r>
          <a:endParaRPr lang="en-US" sz="2800" kern="1200"/>
        </a:p>
      </dsp:txBody>
      <dsp:txXfrm>
        <a:off x="505869" y="1960471"/>
        <a:ext cx="3569652" cy="1543227"/>
      </dsp:txXfrm>
    </dsp:sp>
    <dsp:sp modelId="{4138A297-6F94-4C8B-9D17-32F454EBEE4B}">
      <dsp:nvSpPr>
        <dsp:cNvPr id="0" name=""/>
        <dsp:cNvSpPr/>
      </dsp:nvSpPr>
      <dsp:spPr>
        <a:xfrm>
          <a:off x="915714" y="3824919"/>
          <a:ext cx="5189046" cy="16392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the role of census town in accelerating urbanization</a:t>
          </a:r>
          <a:endParaRPr lang="en-US" sz="2800" kern="1200" dirty="0"/>
        </a:p>
      </dsp:txBody>
      <dsp:txXfrm>
        <a:off x="963726" y="3872931"/>
        <a:ext cx="3569652" cy="1543227"/>
      </dsp:txXfrm>
    </dsp:sp>
    <dsp:sp modelId="{7EA95FC6-53EA-4E4B-9D0C-E1783DAEE359}">
      <dsp:nvSpPr>
        <dsp:cNvPr id="0" name=""/>
        <dsp:cNvSpPr/>
      </dsp:nvSpPr>
      <dsp:spPr>
        <a:xfrm>
          <a:off x="4123533" y="1243098"/>
          <a:ext cx="1065513" cy="1065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63273" y="1243098"/>
        <a:ext cx="586033" cy="801799"/>
      </dsp:txXfrm>
    </dsp:sp>
    <dsp:sp modelId="{A66F435C-271C-4CE8-B5CC-3ADF3FA73644}">
      <dsp:nvSpPr>
        <dsp:cNvPr id="0" name=""/>
        <dsp:cNvSpPr/>
      </dsp:nvSpPr>
      <dsp:spPr>
        <a:xfrm>
          <a:off x="4581390" y="3144629"/>
          <a:ext cx="1065513" cy="1065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21130" y="3144629"/>
        <a:ext cx="586033" cy="801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770A9-1476-47FE-AB6B-45AE59477FC8}">
      <dsp:nvSpPr>
        <dsp:cNvPr id="0" name=""/>
        <dsp:cNvSpPr/>
      </dsp:nvSpPr>
      <dsp:spPr>
        <a:xfrm>
          <a:off x="0" y="671064"/>
          <a:ext cx="3203058" cy="1921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Settlements having &gt; 5000 people</a:t>
          </a:r>
          <a:endParaRPr lang="en-US" sz="2800" kern="1200" dirty="0"/>
        </a:p>
      </dsp:txBody>
      <dsp:txXfrm>
        <a:off x="0" y="671064"/>
        <a:ext cx="3203058" cy="1921835"/>
      </dsp:txXfrm>
    </dsp:sp>
    <dsp:sp modelId="{B3E8A551-4FD5-4A82-B8DD-582B93790F0C}">
      <dsp:nvSpPr>
        <dsp:cNvPr id="0" name=""/>
        <dsp:cNvSpPr/>
      </dsp:nvSpPr>
      <dsp:spPr>
        <a:xfrm>
          <a:off x="3523364" y="671064"/>
          <a:ext cx="3203058" cy="1921835"/>
        </a:xfrm>
        <a:prstGeom prst="rect">
          <a:avLst/>
        </a:prstGeom>
        <a:solidFill>
          <a:schemeClr val="accent2">
            <a:hueOff val="10052529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With a density of &gt; 400 people per square kilometer </a:t>
          </a:r>
          <a:endParaRPr lang="en-US" sz="2800" kern="1200" dirty="0"/>
        </a:p>
      </dsp:txBody>
      <dsp:txXfrm>
        <a:off x="3523364" y="671064"/>
        <a:ext cx="3203058" cy="1921835"/>
      </dsp:txXfrm>
    </dsp:sp>
    <dsp:sp modelId="{600B6A35-7E50-4B11-BCC2-5D64B1E66741}">
      <dsp:nvSpPr>
        <dsp:cNvPr id="0" name=""/>
        <dsp:cNvSpPr/>
      </dsp:nvSpPr>
      <dsp:spPr>
        <a:xfrm>
          <a:off x="7046728" y="671064"/>
          <a:ext cx="3203058" cy="1921835"/>
        </a:xfrm>
        <a:prstGeom prst="rect">
          <a:avLst/>
        </a:prstGeom>
        <a:solidFill>
          <a:schemeClr val="accent2">
            <a:hueOff val="20105057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Consists of &gt;75% of males working in non-agriculture activities</a:t>
          </a:r>
          <a:endParaRPr lang="en-US" sz="2800" kern="1200" dirty="0"/>
        </a:p>
      </dsp:txBody>
      <dsp:txXfrm>
        <a:off x="7046728" y="671064"/>
        <a:ext cx="3203058" cy="1921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5D73-8671-4A28-9869-63A999D89FC5}">
      <dsp:nvSpPr>
        <dsp:cNvPr id="0" name=""/>
        <dsp:cNvSpPr/>
      </dsp:nvSpPr>
      <dsp:spPr>
        <a:xfrm>
          <a:off x="1233" y="692697"/>
          <a:ext cx="2630749" cy="36917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Settlements possessing a municipal status are called </a:t>
          </a:r>
          <a:r>
            <a:rPr lang="en-US" sz="1600" b="1" i="0" kern="1200" dirty="0">
              <a:solidFill>
                <a:schemeClr val="tx1"/>
              </a:solidFill>
            </a:rPr>
            <a:t>statutory towns </a:t>
          </a:r>
          <a:r>
            <a:rPr lang="en-US" sz="1600" b="0" i="0" kern="1200" dirty="0"/>
            <a:t>and are governed by urban local bodies for economic development, social justice, </a:t>
          </a:r>
          <a:r>
            <a:rPr lang="en-US" sz="1600" b="1" i="0" kern="1200" dirty="0">
              <a:solidFill>
                <a:schemeClr val="tx1"/>
              </a:solidFill>
            </a:rPr>
            <a:t>land use planning and regulation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/>
            <a:t>(</a:t>
          </a:r>
          <a:r>
            <a:rPr lang="en-US" sz="1600" b="0" i="0" kern="1200" dirty="0" err="1"/>
            <a:t>GoI</a:t>
          </a:r>
          <a:r>
            <a:rPr lang="en-US" sz="1600" b="0" i="0" kern="1200" dirty="0"/>
            <a:t>, 2018)</a:t>
          </a:r>
          <a:endParaRPr lang="en-US" sz="1600" kern="1200" dirty="0"/>
        </a:p>
      </dsp:txBody>
      <dsp:txXfrm>
        <a:off x="78285" y="769749"/>
        <a:ext cx="2476645" cy="3537680"/>
      </dsp:txXfrm>
    </dsp:sp>
    <dsp:sp modelId="{C9ED89D3-AFC4-453B-854E-B3232537CDDE}">
      <dsp:nvSpPr>
        <dsp:cNvPr id="0" name=""/>
        <dsp:cNvSpPr/>
      </dsp:nvSpPr>
      <dsp:spPr>
        <a:xfrm>
          <a:off x="2895058" y="2212377"/>
          <a:ext cx="557718" cy="652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895058" y="2342862"/>
        <a:ext cx="390403" cy="391455"/>
      </dsp:txXfrm>
    </dsp:sp>
    <dsp:sp modelId="{17435903-C821-47A6-9792-9DABAA92EB2F}">
      <dsp:nvSpPr>
        <dsp:cNvPr id="0" name=""/>
        <dsp:cNvSpPr/>
      </dsp:nvSpPr>
      <dsp:spPr>
        <a:xfrm>
          <a:off x="3684283" y="692697"/>
          <a:ext cx="2630749" cy="3691784"/>
        </a:xfrm>
        <a:prstGeom prst="roundRect">
          <a:avLst>
            <a:gd name="adj" fmla="val 10000"/>
          </a:avLst>
        </a:prstGeom>
        <a:solidFill>
          <a:schemeClr val="accent2">
            <a:hueOff val="20105057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Compared to urban local bodies</a:t>
          </a:r>
          <a:r>
            <a:rPr lang="en-US" sz="1600" b="1" i="0" kern="1200" dirty="0">
              <a:solidFill>
                <a:schemeClr val="tx1"/>
              </a:solidFill>
            </a:rPr>
            <a:t>, the gram panchayats </a:t>
          </a:r>
          <a:r>
            <a:rPr lang="en-US" sz="1600" b="0" i="0" kern="1200" dirty="0"/>
            <a:t>are only re-sponsible for preparation of plans for economic development and social justice, and for implementation of the plans as may be entrusted to them (</a:t>
          </a:r>
          <a:r>
            <a:rPr lang="en-US" sz="1600" b="0" i="0" kern="1200" dirty="0" err="1"/>
            <a:t>GoI</a:t>
          </a:r>
          <a:r>
            <a:rPr lang="en-US" sz="1600" b="0" i="0" kern="1200" dirty="0"/>
            <a:t>, 2018). However, they are </a:t>
          </a:r>
          <a:r>
            <a:rPr lang="en-US" sz="1600" b="1" i="0" kern="1200" dirty="0">
              <a:solidFill>
                <a:schemeClr val="tx1"/>
              </a:solidFill>
            </a:rPr>
            <a:t>not empowered to supervise land use planning and regulation</a:t>
          </a:r>
          <a:r>
            <a:rPr lang="en-US" sz="1600" b="0" i="0" kern="1200" dirty="0"/>
            <a:t>.</a:t>
          </a:r>
          <a:endParaRPr lang="en-US" sz="1600" kern="1200" dirty="0"/>
        </a:p>
      </dsp:txBody>
      <dsp:txXfrm>
        <a:off x="3761335" y="769749"/>
        <a:ext cx="2476645" cy="3537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EBF45-F8AC-4746-AD4B-6FBFEEED82A7}">
      <dsp:nvSpPr>
        <dsp:cNvPr id="0" name=""/>
        <dsp:cNvSpPr/>
      </dsp:nvSpPr>
      <dsp:spPr>
        <a:xfrm>
          <a:off x="0" y="3297916"/>
          <a:ext cx="6104761" cy="2163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That is why, the growth of census towns has been referred  to  as </a:t>
          </a:r>
          <a:endParaRPr lang="en-US" sz="2700" kern="1200"/>
        </a:p>
      </dsp:txBody>
      <dsp:txXfrm>
        <a:off x="0" y="3297916"/>
        <a:ext cx="6104761" cy="1168446"/>
      </dsp:txXfrm>
    </dsp:sp>
    <dsp:sp modelId="{BBFFE227-EDF9-4DA6-8E3F-39CC8E6400E4}">
      <dsp:nvSpPr>
        <dsp:cNvPr id="0" name=""/>
        <dsp:cNvSpPr/>
      </dsp:nvSpPr>
      <dsp:spPr>
        <a:xfrm>
          <a:off x="0" y="4423086"/>
          <a:ext cx="1526190" cy="9953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non-</a:t>
          </a:r>
          <a:r>
            <a:rPr lang="en-US" sz="1500" b="0" i="0" kern="1200" dirty="0" err="1"/>
            <a:t>recognised</a:t>
          </a:r>
          <a:r>
            <a:rPr lang="en-US" sz="1500" b="0" i="0" kern="1200" dirty="0"/>
            <a:t>  growth</a:t>
          </a:r>
          <a:endParaRPr lang="en-US" sz="1500" kern="1200" dirty="0"/>
        </a:p>
      </dsp:txBody>
      <dsp:txXfrm>
        <a:off x="0" y="4423086"/>
        <a:ext cx="1526190" cy="995343"/>
      </dsp:txXfrm>
    </dsp:sp>
    <dsp:sp modelId="{1DA6B985-3683-4194-93A4-A05F2DB51EFB}">
      <dsp:nvSpPr>
        <dsp:cNvPr id="0" name=""/>
        <dsp:cNvSpPr/>
      </dsp:nvSpPr>
      <dsp:spPr>
        <a:xfrm>
          <a:off x="1526190" y="4423086"/>
          <a:ext cx="1526190" cy="995343"/>
        </a:xfrm>
        <a:prstGeom prst="rect">
          <a:avLst/>
        </a:prstGeom>
        <a:solidFill>
          <a:schemeClr val="accent2">
            <a:tint val="40000"/>
            <a:alpha val="90000"/>
            <a:hueOff val="6891344"/>
            <a:satOff val="2775"/>
            <a:lumOff val="4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891344"/>
              <a:satOff val="2775"/>
              <a:lumOff val="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un-acknowledged </a:t>
          </a:r>
          <a:r>
            <a:rPr lang="en-US" sz="1500" b="0" i="0" kern="1200" dirty="0" err="1"/>
            <a:t>urbanisation</a:t>
          </a:r>
          <a:endParaRPr lang="en-US" sz="1500" kern="1200" dirty="0"/>
        </a:p>
      </dsp:txBody>
      <dsp:txXfrm>
        <a:off x="1526190" y="4423086"/>
        <a:ext cx="1526190" cy="995343"/>
      </dsp:txXfrm>
    </dsp:sp>
    <dsp:sp modelId="{50E8432F-DFE9-420B-B7E1-81D6947075E1}">
      <dsp:nvSpPr>
        <dsp:cNvPr id="0" name=""/>
        <dsp:cNvSpPr/>
      </dsp:nvSpPr>
      <dsp:spPr>
        <a:xfrm>
          <a:off x="3052380" y="4423086"/>
          <a:ext cx="1526190" cy="995343"/>
        </a:xfrm>
        <a:prstGeom prst="rect">
          <a:avLst/>
        </a:prstGeom>
        <a:solidFill>
          <a:schemeClr val="accent2">
            <a:tint val="40000"/>
            <a:alpha val="90000"/>
            <a:hueOff val="13782688"/>
            <a:satOff val="5550"/>
            <a:lumOff val="9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782688"/>
              <a:satOff val="5550"/>
              <a:lumOff val="9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denied urbanization</a:t>
          </a:r>
          <a:endParaRPr lang="en-US" sz="1500" kern="1200" dirty="0"/>
        </a:p>
      </dsp:txBody>
      <dsp:txXfrm>
        <a:off x="3052380" y="4423086"/>
        <a:ext cx="1526190" cy="995343"/>
      </dsp:txXfrm>
    </dsp:sp>
    <dsp:sp modelId="{ACCC3A25-B539-482E-81B8-B1ED3EFA51E7}">
      <dsp:nvSpPr>
        <dsp:cNvPr id="0" name=""/>
        <dsp:cNvSpPr/>
      </dsp:nvSpPr>
      <dsp:spPr>
        <a:xfrm>
          <a:off x="4578570" y="4423086"/>
          <a:ext cx="1526190" cy="995343"/>
        </a:xfrm>
        <a:prstGeom prst="rect">
          <a:avLst/>
        </a:prstGeom>
        <a:solidFill>
          <a:schemeClr val="accent2">
            <a:tint val="40000"/>
            <a:alpha val="90000"/>
            <a:hueOff val="20674032"/>
            <a:satOff val="8325"/>
            <a:lumOff val="14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674032"/>
              <a:satOff val="8325"/>
              <a:lumOff val="1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unregulated growth</a:t>
          </a:r>
          <a:endParaRPr lang="en-US" sz="1500" kern="1200" dirty="0"/>
        </a:p>
      </dsp:txBody>
      <dsp:txXfrm>
        <a:off x="4578570" y="4423086"/>
        <a:ext cx="1526190" cy="995343"/>
      </dsp:txXfrm>
    </dsp:sp>
    <dsp:sp modelId="{6723C46B-DC35-453C-ADB6-57256DC6D1CF}">
      <dsp:nvSpPr>
        <dsp:cNvPr id="0" name=""/>
        <dsp:cNvSpPr/>
      </dsp:nvSpPr>
      <dsp:spPr>
        <a:xfrm rot="10800000">
          <a:off x="0" y="2463"/>
          <a:ext cx="6104761" cy="3327908"/>
        </a:xfrm>
        <a:prstGeom prst="upArrowCallout">
          <a:avLst/>
        </a:prstGeom>
        <a:solidFill>
          <a:schemeClr val="accent2">
            <a:hueOff val="20105057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census towns are growing in an unplanned manner. </a:t>
          </a:r>
          <a:endParaRPr lang="en-US" sz="2700" kern="1200" dirty="0"/>
        </a:p>
      </dsp:txBody>
      <dsp:txXfrm rot="10800000">
        <a:off x="0" y="2463"/>
        <a:ext cx="6104761" cy="2162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1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8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11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7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2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5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3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1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4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center.fas.harvard.edu/pages/developing-thesis" TargetMode="External"/><Relationship Id="rId2" Type="http://schemas.openxmlformats.org/officeDocument/2006/relationships/hyperlink" Target="https://writingcenter.fas.harvard.edu/pages/essay-structur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E41885C-D5D5-AEA5-E82F-1B85AB2B1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1" r="-1" b="8287"/>
          <a:stretch/>
        </p:blipFill>
        <p:spPr>
          <a:xfrm>
            <a:off x="3048" y="-1"/>
            <a:ext cx="12188952" cy="6858000"/>
          </a:xfrm>
          <a:prstGeom prst="rect">
            <a:avLst/>
          </a:prstGeom>
        </p:spPr>
      </p:pic>
      <p:sp>
        <p:nvSpPr>
          <p:cNvPr id="88" name="Rectangle">
            <a:extLst>
              <a:ext uri="{FF2B5EF4-FFF2-40B4-BE49-F238E27FC236}">
                <a16:creationId xmlns:a16="http://schemas.microsoft.com/office/drawing/2014/main" id="{2B31B496-E92B-C84B-83E3-6272409ED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2217"/>
            <a:ext cx="12192001" cy="2365291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DB322-5CD0-4B4A-B825-E982DDF9C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4" y="768209"/>
            <a:ext cx="6402597" cy="1063244"/>
          </a:xfrm>
        </p:spPr>
        <p:txBody>
          <a:bodyPr anchor="t">
            <a:normAutofit/>
          </a:bodyPr>
          <a:lstStyle/>
          <a:p>
            <a:r>
              <a:rPr lang="en-US" sz="4800"/>
              <a:t>India Urbanization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9A9BD-A5FB-433A-B83D-3D377B1BD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276" y="888349"/>
            <a:ext cx="4132763" cy="943102"/>
          </a:xfrm>
        </p:spPr>
        <p:txBody>
          <a:bodyPr anchor="t">
            <a:normAutofit/>
          </a:bodyPr>
          <a:lstStyle/>
          <a:p>
            <a:pPr algn="r"/>
            <a:r>
              <a:rPr lang="en-US" dirty="0"/>
              <a:t>Sustainable Urbanization 2022-15</a:t>
            </a:r>
            <a:r>
              <a:rPr lang="en-US" baseline="30000" dirty="0"/>
              <a:t>th</a:t>
            </a:r>
            <a:r>
              <a:rPr lang="en-US" dirty="0"/>
              <a:t> Meeting </a:t>
            </a:r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8D799D-6817-AF48-958F-CAC89BB7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91" name="Freeform 105">
              <a:extLst>
                <a:ext uri="{FF2B5EF4-FFF2-40B4-BE49-F238E27FC236}">
                  <a16:creationId xmlns:a16="http://schemas.microsoft.com/office/drawing/2014/main" id="{6DF0BB04-41B9-2740-9969-3C65CE65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492419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 106">
              <a:extLst>
                <a:ext uri="{FF2B5EF4-FFF2-40B4-BE49-F238E27FC236}">
                  <a16:creationId xmlns:a16="http://schemas.microsoft.com/office/drawing/2014/main" id="{67DF20F7-680A-4548-A356-D0B3F4277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 107">
              <a:extLst>
                <a:ext uri="{FF2B5EF4-FFF2-40B4-BE49-F238E27FC236}">
                  <a16:creationId xmlns:a16="http://schemas.microsoft.com/office/drawing/2014/main" id="{43CCEEBF-2FC8-D346-BCA8-D48EFF692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 108">
              <a:extLst>
                <a:ext uri="{FF2B5EF4-FFF2-40B4-BE49-F238E27FC236}">
                  <a16:creationId xmlns:a16="http://schemas.microsoft.com/office/drawing/2014/main" id="{16B5A5B6-3DE9-A94C-B219-519305EFC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Freeform 109">
              <a:extLst>
                <a:ext uri="{FF2B5EF4-FFF2-40B4-BE49-F238E27FC236}">
                  <a16:creationId xmlns:a16="http://schemas.microsoft.com/office/drawing/2014/main" id="{40B5DF0C-97A3-EB44-B608-6A71EFBF7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3549819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Freeform 110">
              <a:extLst>
                <a:ext uri="{FF2B5EF4-FFF2-40B4-BE49-F238E27FC236}">
                  <a16:creationId xmlns:a16="http://schemas.microsoft.com/office/drawing/2014/main" id="{FA869BB4-4F0B-F141-BC49-AF399B47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 111">
              <a:extLst>
                <a:ext uri="{FF2B5EF4-FFF2-40B4-BE49-F238E27FC236}">
                  <a16:creationId xmlns:a16="http://schemas.microsoft.com/office/drawing/2014/main" id="{4AF46C70-EE90-EC45-978A-0A8FEB661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0646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7211DF-9402-8BB8-D7FF-C95B8254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395" y="281449"/>
            <a:ext cx="6400999" cy="6344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CENSUS TOWN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230E-42F8-FB65-CA9A-B0310D15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609" y="1035618"/>
            <a:ext cx="7061981" cy="514167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000" dirty="0"/>
              <a:t>Settlements that are </a:t>
            </a:r>
            <a:r>
              <a:rPr lang="en-US" sz="2000" b="1" dirty="0">
                <a:solidFill>
                  <a:srgbClr val="FF0000"/>
                </a:solidFill>
              </a:rPr>
              <a:t>not acknowledge </a:t>
            </a:r>
            <a:r>
              <a:rPr lang="en-US" sz="2000" dirty="0"/>
              <a:t>as urban by the state but play an important role in accommodating population growth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Census towns are settlements that despite fulfilling the census criteria for being urban are </a:t>
            </a:r>
            <a:r>
              <a:rPr lang="en-US" sz="2000" b="1" dirty="0">
                <a:solidFill>
                  <a:srgbClr val="FF0000"/>
                </a:solidFill>
              </a:rPr>
              <a:t>not authorized with an urban local body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Remain </a:t>
            </a:r>
            <a:r>
              <a:rPr lang="en-US" sz="2000" b="1" dirty="0">
                <a:solidFill>
                  <a:srgbClr val="FF0000"/>
                </a:solidFill>
              </a:rPr>
              <a:t>under rural administration </a:t>
            </a:r>
            <a:r>
              <a:rPr lang="en-US" sz="2000" dirty="0"/>
              <a:t>called ‘Gram Panchayat’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problem arises through the fact that most of the CTs, an urbanized area within districts, are </a:t>
            </a:r>
            <a:r>
              <a:rPr lang="en-US" sz="2000" b="1" dirty="0">
                <a:solidFill>
                  <a:srgbClr val="FF0000"/>
                </a:solidFill>
              </a:rPr>
              <a:t>governed by the rural administrative framework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rapid phase of urbanization </a:t>
            </a:r>
            <a:r>
              <a:rPr lang="en-US" sz="2000" b="1" dirty="0">
                <a:solidFill>
                  <a:srgbClr val="FF0000"/>
                </a:solidFill>
              </a:rPr>
              <a:t>surpasses the capacity to deal</a:t>
            </a:r>
            <a:r>
              <a:rPr lang="en-US" sz="2000" b="1" dirty="0"/>
              <a:t> </a:t>
            </a:r>
            <a:r>
              <a:rPr lang="en-US" sz="2000" dirty="0"/>
              <a:t>with the problem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 lvl="0">
              <a:lnSpc>
                <a:spcPct val="90000"/>
              </a:lnSpc>
            </a:pPr>
            <a:endParaRPr lang="en-US" sz="1700" dirty="0"/>
          </a:p>
          <a:p>
            <a:pPr lvl="0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21" name="Picture 20" descr="Houses in a subdivision">
            <a:extLst>
              <a:ext uri="{FF2B5EF4-FFF2-40B4-BE49-F238E27FC236}">
                <a16:creationId xmlns:a16="http://schemas.microsoft.com/office/drawing/2014/main" id="{8597C4C2-175B-0F18-A124-87FE47BFE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4" r="21315" b="-2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4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95169D-0472-4E6C-96EB-04F13124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75071"/>
            <a:ext cx="7707077" cy="603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Statutory vs Census Towns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65B630C-8A26-BF40-AD00-AAAB3F8DF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47332152-49D9-5F42-9522-9424EDC70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87">
              <a:extLst>
                <a:ext uri="{FF2B5EF4-FFF2-40B4-BE49-F238E27FC236}">
                  <a16:creationId xmlns:a16="http://schemas.microsoft.com/office/drawing/2014/main" id="{60C97C94-6942-C048-8F6F-55E05CBA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BD92967A-BFB2-E441-AC07-5997DDDD5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100">
              <a:extLst>
                <a:ext uri="{FF2B5EF4-FFF2-40B4-BE49-F238E27FC236}">
                  <a16:creationId xmlns:a16="http://schemas.microsoft.com/office/drawing/2014/main" id="{DC25488D-5181-EC40-A6AC-862FC3787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872E00-90AF-46C5-B169-EFCF3B54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35" y="814486"/>
            <a:ext cx="8512555" cy="57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7211DF-9402-8BB8-D7FF-C95B8254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CENSUS TOWN’S PROBLEMS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230E-42F8-FB65-CA9A-B0310D15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2160016"/>
            <a:ext cx="6400999" cy="360121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i="0" dirty="0">
                <a:solidFill>
                  <a:schemeClr val="tx1"/>
                </a:solidFill>
              </a:rPr>
              <a:t>POTENTIAL</a:t>
            </a:r>
          </a:p>
          <a:p>
            <a:pPr lvl="0"/>
            <a:r>
              <a:rPr lang="en-US" b="0" i="0" dirty="0"/>
              <a:t>Small census towns offer diverse employment opportunities and attract migrants</a:t>
            </a:r>
          </a:p>
          <a:p>
            <a:pPr marL="0" lvl="0" indent="0">
              <a:buNone/>
            </a:pPr>
            <a:r>
              <a:rPr lang="en-US" b="1" i="0" dirty="0">
                <a:solidFill>
                  <a:schemeClr val="tx1"/>
                </a:solidFill>
              </a:rPr>
              <a:t>BUT</a:t>
            </a:r>
          </a:p>
          <a:p>
            <a:pPr lvl="0"/>
            <a:r>
              <a:rPr lang="en-US" b="0" i="0" dirty="0"/>
              <a:t>Infrastructure and services remain poor under the administration of rural authorities due to the lack of financial resources.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21" name="Picture 20" descr="Houses in a subdivision">
            <a:extLst>
              <a:ext uri="{FF2B5EF4-FFF2-40B4-BE49-F238E27FC236}">
                <a16:creationId xmlns:a16="http://schemas.microsoft.com/office/drawing/2014/main" id="{8597C4C2-175B-0F18-A124-87FE47BFE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33" r="21436" b="-2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9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7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39">
            <a:extLst>
              <a:ext uri="{FF2B5EF4-FFF2-40B4-BE49-F238E27FC236}">
                <a16:creationId xmlns:a16="http://schemas.microsoft.com/office/drawing/2014/main" id="{8E67A6F5-F47F-BD4C-9336-30E0A60EB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29613" y="0"/>
            <a:ext cx="1901686" cy="4677439"/>
            <a:chOff x="10290315" y="0"/>
            <a:chExt cx="1901686" cy="4677439"/>
          </a:xfrm>
        </p:grpSpPr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DA710708-67E0-194C-9A96-FD528D207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2B6DA887-E216-1245-8F6F-B21233D9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2AE2F0EF-0001-F243-85DC-2B8812AB4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491B174-1F11-D548-A885-7F98AF742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7211DF-9402-8BB8-D7FF-C95B8254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445516"/>
            <a:ext cx="6195187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CENSUS TOWN’S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230E-42F8-FB65-CA9A-B0310D15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6195187" cy="3601212"/>
          </a:xfrm>
        </p:spPr>
        <p:txBody>
          <a:bodyPr>
            <a:normAutofit/>
          </a:bodyPr>
          <a:lstStyle/>
          <a:p>
            <a:pPr lvl="0"/>
            <a:r>
              <a:rPr lang="en-US" b="0" i="0" dirty="0"/>
              <a:t>Once governed by municipalities (declassified towns in the 2011 census enumeration) CTs are better managed in terms of urban services compared to villages newly transformed into census towns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cxnSp>
        <p:nvCxnSpPr>
          <p:cNvPr id="56" name="Straight Connector 45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ouses in a subdivision">
            <a:extLst>
              <a:ext uri="{FF2B5EF4-FFF2-40B4-BE49-F238E27FC236}">
                <a16:creationId xmlns:a16="http://schemas.microsoft.com/office/drawing/2014/main" id="{8597C4C2-175B-0F18-A124-87FE47BFE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3" r="21315" b="-2"/>
          <a:stretch/>
        </p:blipFill>
        <p:spPr>
          <a:xfrm>
            <a:off x="7534655" y="1"/>
            <a:ext cx="46573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52E94-E165-4466-9D24-F367837D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71" y="844062"/>
            <a:ext cx="9723267" cy="52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0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09DDE-2D5B-4A7D-8494-31407C3A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485898"/>
            <a:ext cx="3608387" cy="3395472"/>
          </a:xfrm>
        </p:spPr>
        <p:txBody>
          <a:bodyPr anchor="b">
            <a:normAutofit/>
          </a:bodyPr>
          <a:lstStyle/>
          <a:p>
            <a:r>
              <a:rPr lang="en-US" dirty="0"/>
              <a:t>India Urbanization: The census towns </a:t>
            </a:r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2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ontent Placeholder 2">
            <a:extLst>
              <a:ext uri="{FF2B5EF4-FFF2-40B4-BE49-F238E27FC236}">
                <a16:creationId xmlns:a16="http://schemas.microsoft.com/office/drawing/2014/main" id="{77286755-FF33-4B1F-834C-3251C6DDB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359712"/>
              </p:ext>
            </p:extLst>
          </p:nvPr>
        </p:nvGraphicFramePr>
        <p:xfrm>
          <a:off x="5224243" y="685667"/>
          <a:ext cx="6316267" cy="507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72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ADA2A-55E6-476F-AB0B-A66ED3A4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89"/>
            <a:ext cx="4133560" cy="3395469"/>
          </a:xfrm>
        </p:spPr>
        <p:txBody>
          <a:bodyPr>
            <a:normAutofit/>
          </a:bodyPr>
          <a:lstStyle/>
          <a:p>
            <a:r>
              <a:rPr lang="en-US" dirty="0"/>
              <a:t>India Urbanization: The census towns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01BD4B-2F82-4A49-AE19-A899CFC7C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511370"/>
              </p:ext>
            </p:extLst>
          </p:nvPr>
        </p:nvGraphicFramePr>
        <p:xfrm>
          <a:off x="5316278" y="809039"/>
          <a:ext cx="6104761" cy="546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90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9BD98-D4FC-43F1-A43E-EC3AD2C7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>
            <a:normAutofit/>
          </a:bodyPr>
          <a:lstStyle/>
          <a:p>
            <a:r>
              <a:rPr lang="en-US" dirty="0"/>
              <a:t>Other variables of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055F-BC72-4DCA-8060-2B2E515D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9198761" cy="36012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Population growth rates are higher in census town than statutory town</a:t>
            </a:r>
          </a:p>
          <a:p>
            <a:r>
              <a:rPr lang="en-US" dirty="0"/>
              <a:t>The share of nonagricultural employment is significantly higher than the statutory town</a:t>
            </a:r>
          </a:p>
          <a:p>
            <a:r>
              <a:rPr lang="en-US" dirty="0"/>
              <a:t>The level of literacy is the same. </a:t>
            </a:r>
          </a:p>
          <a:p>
            <a:r>
              <a:rPr lang="en-US" dirty="0"/>
              <a:t>The provision of domestic electrical connection is also higher</a:t>
            </a:r>
          </a:p>
          <a:p>
            <a:r>
              <a:rPr lang="en-US" dirty="0"/>
              <a:t>These characters make them more urban than statutory towns</a:t>
            </a:r>
          </a:p>
          <a:p>
            <a:r>
              <a:rPr lang="en-US" dirty="0"/>
              <a:t>Census towns are lagging behind mostly in permanent road provision, primary schools and colleges as well as hospital beds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C2670-8081-9C42-82A1-23BBFAEA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BEF7CB-BB00-3345-8542-8F0FAFE1C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633967-4EB4-9A43-9984-7E0C7DCE8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80BB32CE-B79D-9449-AEBB-EC9F56A9A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AFE8EC8C-9217-6E47-ACFA-7B2148F1B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8BEA612E-5CC4-DA4D-8A68-059864439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59DC8CDB-7B92-E848-AA26-43105184E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876EC8B8-C9EB-A84A-858B-ADF81A5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8C5DEE-08C1-D546-BF9B-933B8419E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31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661A-1087-F95F-AA19-D1766743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an essay: thesis and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C819D-579B-B2DC-8422-491557E61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https://writingcenter.fas.harvard.edu/pages/essay-structure</a:t>
            </a:r>
            <a:endParaRPr lang="en-US" dirty="0"/>
          </a:p>
          <a:p>
            <a:r>
              <a:rPr lang="en-US">
                <a:hlinkClick r:id="rId3"/>
              </a:rPr>
              <a:t>https://writingcenter.fas.harvard.edu/pages/developing-thesis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3992-27A6-BB44-010F-5D92EEBC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82E30-31EA-32E0-E2CC-E190AACCA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11626850" cy="3601212"/>
          </a:xfrm>
        </p:spPr>
        <p:txBody>
          <a:bodyPr/>
          <a:lstStyle/>
          <a:p>
            <a:r>
              <a:rPr lang="en-US" sz="1600" dirty="0">
                <a:effectLst/>
              </a:rPr>
              <a:t>Pradhan, K. C. (2013). Unacknowledged </a:t>
            </a:r>
            <a:r>
              <a:rPr lang="en-US" sz="1600" dirty="0" err="1">
                <a:effectLst/>
              </a:rPr>
              <a:t>Urbanisation</a:t>
            </a:r>
            <a:r>
              <a:rPr lang="en-US" sz="1600" dirty="0">
                <a:effectLst/>
              </a:rPr>
              <a:t>: The New Census Towns of India Unacknowledged </a:t>
            </a:r>
            <a:r>
              <a:rPr lang="en-US" sz="1600" dirty="0" err="1">
                <a:effectLst/>
              </a:rPr>
              <a:t>Urbanisation</a:t>
            </a:r>
            <a:r>
              <a:rPr lang="en-US" sz="1600" dirty="0">
                <a:effectLst/>
              </a:rPr>
              <a:t> New Census Towns of India Definition of Census Towns. </a:t>
            </a:r>
            <a:r>
              <a:rPr lang="en-US" sz="1600" i="1" dirty="0">
                <a:effectLst/>
              </a:rPr>
              <a:t>Economic &amp; Political Weekly EPW SEPTEMBER</a:t>
            </a:r>
            <a:r>
              <a:rPr lang="en-US" sz="1600" dirty="0">
                <a:effectLst/>
              </a:rPr>
              <a:t>, </a:t>
            </a:r>
            <a:r>
              <a:rPr lang="en-US" sz="1600" i="1" dirty="0">
                <a:effectLst/>
              </a:rPr>
              <a:t>XLVIII</a:t>
            </a:r>
            <a:r>
              <a:rPr lang="en-US" sz="1600" dirty="0">
                <a:effectLst/>
              </a:rPr>
              <a:t>(36), 43–51. http://mpra.ub.uni-muenchen.de/41035/</a:t>
            </a:r>
          </a:p>
          <a:p>
            <a:r>
              <a:rPr lang="en-US" sz="1600" dirty="0"/>
              <a:t>Mitra, A., &amp; Kumar, R. (2015). New patterns in Indian urbanization: Emergence of census towns. Environment and Urbanization ASIA, 6(1), 18–27. https://doi.org/10.1177/0975425315583755</a:t>
            </a:r>
          </a:p>
          <a:p>
            <a:r>
              <a:rPr lang="en-US" sz="1600" dirty="0"/>
              <a:t>Sircar, S. (2017). ‘Census Towns’ in India and what it means to be ‘urban’: Competing epistemologies and potential new approaches. Singapore Journal of Tropical Geography, 38(2), 229–244. https://doi.org/10.1111/sjtg.12193</a:t>
            </a:r>
          </a:p>
          <a:p>
            <a:r>
              <a:rPr lang="en-US" sz="1600" dirty="0"/>
              <a:t>Jain, M., &amp; </a:t>
            </a:r>
            <a:r>
              <a:rPr lang="en-US" sz="1600" dirty="0" err="1"/>
              <a:t>Korzhenevych</a:t>
            </a:r>
            <a:r>
              <a:rPr lang="en-US" sz="1600" dirty="0"/>
              <a:t>, A. (2022). The concept of planetary urbanization applied to India’s rural to urban transformation. Habitat International, 129(September), 102671. https://doi.org/10.1016/j.habitatint.2022.102671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2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45263-C5D4-E0CC-F8C9-BFBDE260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89"/>
            <a:ext cx="4133560" cy="3395469"/>
          </a:xfrm>
        </p:spPr>
        <p:txBody>
          <a:bodyPr>
            <a:normAutofit/>
          </a:bodyPr>
          <a:lstStyle/>
          <a:p>
            <a:r>
              <a:rPr lang="en-US" dirty="0"/>
              <a:t>General Facts: India vs China Urbanization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77A0C7F-0A96-5954-AFC1-C57CA5466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758873"/>
              </p:ext>
            </p:extLst>
          </p:nvPr>
        </p:nvGraphicFramePr>
        <p:xfrm>
          <a:off x="5316278" y="809039"/>
          <a:ext cx="6104761" cy="546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62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64CD54-0967-7830-8843-EE344B80F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7383"/>
          <a:stretch/>
        </p:blipFill>
        <p:spPr>
          <a:xfrm>
            <a:off x="3048" y="-1"/>
            <a:ext cx="121889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AAC0C-6EB1-D733-E3F5-9867FEC95736}"/>
              </a:ext>
            </a:extLst>
          </p:cNvPr>
          <p:cNvSpPr txBox="1"/>
          <p:nvPr/>
        </p:nvSpPr>
        <p:spPr>
          <a:xfrm>
            <a:off x="8004517" y="5838092"/>
            <a:ext cx="26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94747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3E832A-CCD7-520D-C7C7-0E2985A55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81"/>
          <a:stretch/>
        </p:blipFill>
        <p:spPr>
          <a:xfrm>
            <a:off x="651489" y="681645"/>
            <a:ext cx="10885620" cy="5486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4D5490-80E3-8112-A501-3E019FE35F2E}"/>
              </a:ext>
            </a:extLst>
          </p:cNvPr>
          <p:cNvSpPr txBox="1"/>
          <p:nvPr/>
        </p:nvSpPr>
        <p:spPr>
          <a:xfrm>
            <a:off x="1885071" y="1026942"/>
            <a:ext cx="137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GDP/CAP</a:t>
            </a:r>
          </a:p>
        </p:txBody>
      </p:sp>
    </p:spTree>
    <p:extLst>
      <p:ext uri="{BB962C8B-B14F-4D97-AF65-F5344CB8AC3E}">
        <p14:creationId xmlns:p14="http://schemas.microsoft.com/office/powerpoint/2010/main" val="424833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70CDF1-1D9E-2F10-6326-910DBFB4A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02" r="-1" b="-1"/>
          <a:stretch/>
        </p:blipFill>
        <p:spPr>
          <a:xfrm>
            <a:off x="3048" y="-1"/>
            <a:ext cx="121889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FC1EC-1CDF-7B15-73D7-D8C58055EE6B}"/>
              </a:ext>
            </a:extLst>
          </p:cNvPr>
          <p:cNvSpPr txBox="1"/>
          <p:nvPr/>
        </p:nvSpPr>
        <p:spPr>
          <a:xfrm>
            <a:off x="8998226" y="5314122"/>
            <a:ext cx="266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OF URBANIZATION</a:t>
            </a:r>
          </a:p>
        </p:txBody>
      </p:sp>
    </p:spTree>
    <p:extLst>
      <p:ext uri="{BB962C8B-B14F-4D97-AF65-F5344CB8AC3E}">
        <p14:creationId xmlns:p14="http://schemas.microsoft.com/office/powerpoint/2010/main" val="231300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360665-D062-EF80-0585-90868BD11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68" b="6550"/>
          <a:stretch/>
        </p:blipFill>
        <p:spPr>
          <a:xfrm>
            <a:off x="651489" y="681645"/>
            <a:ext cx="10885620" cy="5486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E24F8-A0F7-7EC6-FCC4-B9035135B202}"/>
              </a:ext>
            </a:extLst>
          </p:cNvPr>
          <p:cNvSpPr txBox="1"/>
          <p:nvPr/>
        </p:nvSpPr>
        <p:spPr>
          <a:xfrm>
            <a:off x="8150087" y="5499652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URBANIZATION RATE</a:t>
            </a:r>
          </a:p>
        </p:txBody>
      </p:sp>
    </p:spTree>
    <p:extLst>
      <p:ext uri="{BB962C8B-B14F-4D97-AF65-F5344CB8AC3E}">
        <p14:creationId xmlns:p14="http://schemas.microsoft.com/office/powerpoint/2010/main" val="409568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4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5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0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1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2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3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4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5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C696C0-090C-4859-9404-7043E7EF1F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5150" y="137421"/>
            <a:ext cx="10462147" cy="668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India level of urbanization 2011</a:t>
            </a:r>
          </a:p>
        </p:txBody>
      </p: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62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3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2EF001-B3D3-464A-8C63-9D062729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7" y="770889"/>
            <a:ext cx="4936378" cy="5746974"/>
          </a:xfrm>
          <a:prstGeom prst="rect">
            <a:avLst/>
          </a:prstGeom>
        </p:spPr>
      </p:pic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ndia Map - Map of India showing with States, UTs and Capital cities">
            <a:extLst>
              <a:ext uri="{FF2B5EF4-FFF2-40B4-BE49-F238E27FC236}">
                <a16:creationId xmlns:a16="http://schemas.microsoft.com/office/drawing/2014/main" id="{E3946859-EC0C-D444-6908-67B9C1BD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63" y="662000"/>
            <a:ext cx="4635914" cy="55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1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A6CE6-E3CA-9D52-E5ED-714DC821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89"/>
            <a:ext cx="4133560" cy="3395469"/>
          </a:xfrm>
        </p:spPr>
        <p:txBody>
          <a:bodyPr>
            <a:normAutofit/>
          </a:bodyPr>
          <a:lstStyle/>
          <a:p>
            <a:r>
              <a:rPr lang="en-US" dirty="0"/>
              <a:t>The Problem of India Urbanization 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329F151E-DCB8-B33D-F262-457FEEA52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07133"/>
              </p:ext>
            </p:extLst>
          </p:nvPr>
        </p:nvGraphicFramePr>
        <p:xfrm>
          <a:off x="5316278" y="809039"/>
          <a:ext cx="6104761" cy="546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870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E0A5D-5D7A-3D22-62D0-6D7C8372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Urban Definition by India Census</a:t>
            </a: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824CF1-E973-7D48-9ECB-68CF79EC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437FDA-DBB1-0156-CE32-D3B83EC19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737857"/>
              </p:ext>
            </p:extLst>
          </p:nvPr>
        </p:nvGraphicFramePr>
        <p:xfrm>
          <a:off x="967562" y="2497074"/>
          <a:ext cx="10249787" cy="326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68772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DarkSeedLeftStep">
      <a:dk1>
        <a:srgbClr val="000000"/>
      </a:dk1>
      <a:lt1>
        <a:srgbClr val="FFFFFF"/>
      </a:lt1>
      <a:dk2>
        <a:srgbClr val="22283C"/>
      </a:dk2>
      <a:lt2>
        <a:srgbClr val="E2E3E8"/>
      </a:lt2>
      <a:accent1>
        <a:srgbClr val="BA9E49"/>
      </a:accent1>
      <a:accent2>
        <a:srgbClr val="B1623B"/>
      </a:accent2>
      <a:accent3>
        <a:srgbClr val="C34D57"/>
      </a:accent3>
      <a:accent4>
        <a:srgbClr val="B13B76"/>
      </a:accent4>
      <a:accent5>
        <a:srgbClr val="C34DB9"/>
      </a:accent5>
      <a:accent6>
        <a:srgbClr val="8A3BB1"/>
      </a:accent6>
      <a:hlink>
        <a:srgbClr val="BF3F9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679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Neue Haas Grotesk Text Pro</vt:lpstr>
      <vt:lpstr>PunchcardVTI</vt:lpstr>
      <vt:lpstr>India Urbanization </vt:lpstr>
      <vt:lpstr>General Facts: India vs China Urbanization</vt:lpstr>
      <vt:lpstr>PowerPoint Presentation</vt:lpstr>
      <vt:lpstr>PowerPoint Presentation</vt:lpstr>
      <vt:lpstr>PowerPoint Presentation</vt:lpstr>
      <vt:lpstr>PowerPoint Presentation</vt:lpstr>
      <vt:lpstr>India level of urbanization 2011</vt:lpstr>
      <vt:lpstr>The Problem of India Urbanization </vt:lpstr>
      <vt:lpstr>Urban Definition by India Census</vt:lpstr>
      <vt:lpstr>CENSUS TOWN</vt:lpstr>
      <vt:lpstr>Statutory vs Census Towns</vt:lpstr>
      <vt:lpstr>CENSUS TOWN’S PROBLEMS</vt:lpstr>
      <vt:lpstr>CENSUS TOWN’S PROBLEMS</vt:lpstr>
      <vt:lpstr>PowerPoint Presentation</vt:lpstr>
      <vt:lpstr>India Urbanization: The census towns </vt:lpstr>
      <vt:lpstr>India Urbanization: The census towns</vt:lpstr>
      <vt:lpstr>Other variables of comparison</vt:lpstr>
      <vt:lpstr>Writing an essay: thesis and structure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Urbanization</dc:title>
  <dc:creator>Paramita Rahayu</dc:creator>
  <cp:lastModifiedBy>Reviewer</cp:lastModifiedBy>
  <cp:revision>13</cp:revision>
  <dcterms:created xsi:type="dcterms:W3CDTF">2021-11-08T03:14:40Z</dcterms:created>
  <dcterms:modified xsi:type="dcterms:W3CDTF">2022-12-12T12:09:52Z</dcterms:modified>
</cp:coreProperties>
</file>