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2D1EA-A403-470D-98CE-9766F202D69D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044CF-192C-492A-9CAC-C20CFEBDB883}">
      <dgm:prSet phldrT="[Text]"/>
      <dgm:spPr/>
      <dgm:t>
        <a:bodyPr/>
        <a:lstStyle/>
        <a:p>
          <a:r>
            <a:rPr lang="id-ID" dirty="0" smtClean="0"/>
            <a:t>Gas</a:t>
          </a:r>
          <a:endParaRPr lang="en-US" dirty="0"/>
        </a:p>
      </dgm:t>
    </dgm:pt>
    <dgm:pt modelId="{2F780ADB-4623-460A-891A-142C621322FD}" type="parTrans" cxnId="{748C79BD-0805-47C7-993C-737520C92C20}">
      <dgm:prSet/>
      <dgm:spPr/>
      <dgm:t>
        <a:bodyPr/>
        <a:lstStyle/>
        <a:p>
          <a:endParaRPr lang="en-US"/>
        </a:p>
      </dgm:t>
    </dgm:pt>
    <dgm:pt modelId="{CEA05CB4-84B3-4FD5-8D45-ABFC6A37E431}" type="sibTrans" cxnId="{748C79BD-0805-47C7-993C-737520C92C20}">
      <dgm:prSet/>
      <dgm:spPr/>
      <dgm:t>
        <a:bodyPr/>
        <a:lstStyle/>
        <a:p>
          <a:endParaRPr lang="en-US"/>
        </a:p>
      </dgm:t>
    </dgm:pt>
    <dgm:pt modelId="{30E1FADE-B9C9-4983-8A7A-6563B2F2CA5D}">
      <dgm:prSet phldrT="[Text]"/>
      <dgm:spPr/>
      <dgm:t>
        <a:bodyPr/>
        <a:lstStyle/>
        <a:p>
          <a:r>
            <a:rPr lang="id-ID" dirty="0" smtClean="0"/>
            <a:t>Vapors</a:t>
          </a:r>
          <a:endParaRPr lang="en-US" dirty="0"/>
        </a:p>
      </dgm:t>
    </dgm:pt>
    <dgm:pt modelId="{B9262F79-B03A-4AE3-B774-161F8F950EA3}" type="parTrans" cxnId="{D87D6368-83C1-42BD-B8A7-37C29D321E7E}">
      <dgm:prSet/>
      <dgm:spPr/>
      <dgm:t>
        <a:bodyPr/>
        <a:lstStyle/>
        <a:p>
          <a:endParaRPr lang="en-US"/>
        </a:p>
      </dgm:t>
    </dgm:pt>
    <dgm:pt modelId="{BFEC740F-8DC6-429F-B894-11F055213DA2}" type="sibTrans" cxnId="{D87D6368-83C1-42BD-B8A7-37C29D321E7E}">
      <dgm:prSet/>
      <dgm:spPr/>
      <dgm:t>
        <a:bodyPr/>
        <a:lstStyle/>
        <a:p>
          <a:endParaRPr lang="en-US"/>
        </a:p>
      </dgm:t>
    </dgm:pt>
    <dgm:pt modelId="{20B4CD0C-D5D7-448A-95B1-FFA881489F7D}">
      <dgm:prSet phldrT="[Text]"/>
      <dgm:spPr/>
      <dgm:t>
        <a:bodyPr/>
        <a:lstStyle/>
        <a:p>
          <a:r>
            <a:rPr lang="id-ID" dirty="0" smtClean="0"/>
            <a:t>Liquids</a:t>
          </a:r>
          <a:endParaRPr lang="en-US" dirty="0"/>
        </a:p>
      </dgm:t>
    </dgm:pt>
    <dgm:pt modelId="{5B37C52F-41A9-45DB-A68F-823310669F12}" type="parTrans" cxnId="{CC0B0C7A-9D89-4477-BA0E-CD56BE7ECFEF}">
      <dgm:prSet/>
      <dgm:spPr/>
      <dgm:t>
        <a:bodyPr/>
        <a:lstStyle/>
        <a:p>
          <a:endParaRPr lang="en-US"/>
        </a:p>
      </dgm:t>
    </dgm:pt>
    <dgm:pt modelId="{36FE31ED-ADB9-40A7-BE92-2AC73894FCF7}" type="sibTrans" cxnId="{CC0B0C7A-9D89-4477-BA0E-CD56BE7ECFEF}">
      <dgm:prSet/>
      <dgm:spPr/>
      <dgm:t>
        <a:bodyPr/>
        <a:lstStyle/>
        <a:p>
          <a:endParaRPr lang="en-US"/>
        </a:p>
      </dgm:t>
    </dgm:pt>
    <dgm:pt modelId="{527DFCC8-0B25-47BA-BCC0-00253E8AAFB3}" type="pres">
      <dgm:prSet presAssocID="{6F32D1EA-A403-470D-98CE-9766F202D69D}" presName="diagram" presStyleCnt="0">
        <dgm:presLayoutVars>
          <dgm:dir/>
          <dgm:resizeHandles val="exact"/>
        </dgm:presLayoutVars>
      </dgm:prSet>
      <dgm:spPr/>
    </dgm:pt>
    <dgm:pt modelId="{0E1D9FDA-26CF-417F-9DD0-F7F92DBB7309}" type="pres">
      <dgm:prSet presAssocID="{932044CF-192C-492A-9CAC-C20CFEBDB883}" presName="node" presStyleLbl="node1" presStyleIdx="0" presStyleCnt="3">
        <dgm:presLayoutVars>
          <dgm:bulletEnabled val="1"/>
        </dgm:presLayoutVars>
      </dgm:prSet>
      <dgm:spPr/>
    </dgm:pt>
    <dgm:pt modelId="{DD48E6B9-681A-4AF3-A355-E9AEFF50E3CC}" type="pres">
      <dgm:prSet presAssocID="{CEA05CB4-84B3-4FD5-8D45-ABFC6A37E431}" presName="sibTrans" presStyleCnt="0"/>
      <dgm:spPr/>
    </dgm:pt>
    <dgm:pt modelId="{E6501E97-A06D-4C52-9CE7-1B42A2E4AD98}" type="pres">
      <dgm:prSet presAssocID="{30E1FADE-B9C9-4983-8A7A-6563B2F2CA5D}" presName="node" presStyleLbl="node1" presStyleIdx="1" presStyleCnt="3">
        <dgm:presLayoutVars>
          <dgm:bulletEnabled val="1"/>
        </dgm:presLayoutVars>
      </dgm:prSet>
      <dgm:spPr/>
    </dgm:pt>
    <dgm:pt modelId="{043C56FC-0AA3-47F0-BB6D-91917D474BDC}" type="pres">
      <dgm:prSet presAssocID="{BFEC740F-8DC6-429F-B894-11F055213DA2}" presName="sibTrans" presStyleCnt="0"/>
      <dgm:spPr/>
    </dgm:pt>
    <dgm:pt modelId="{E7946B3D-7685-4F3A-B616-DDF8A020A9AB}" type="pres">
      <dgm:prSet presAssocID="{20B4CD0C-D5D7-448A-95B1-FFA881489F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B5594-24C4-4EA9-B6E2-33146E640ED5}" type="presOf" srcId="{932044CF-192C-492A-9CAC-C20CFEBDB883}" destId="{0E1D9FDA-26CF-417F-9DD0-F7F92DBB7309}" srcOrd="0" destOrd="0" presId="urn:microsoft.com/office/officeart/2005/8/layout/default"/>
    <dgm:cxn modelId="{ECC498C7-8ADA-4735-8871-5D92E6512FCF}" type="presOf" srcId="{30E1FADE-B9C9-4983-8A7A-6563B2F2CA5D}" destId="{E6501E97-A06D-4C52-9CE7-1B42A2E4AD98}" srcOrd="0" destOrd="0" presId="urn:microsoft.com/office/officeart/2005/8/layout/default"/>
    <dgm:cxn modelId="{8070F778-5A72-422F-8564-9A6A288B0239}" type="presOf" srcId="{20B4CD0C-D5D7-448A-95B1-FFA881489F7D}" destId="{E7946B3D-7685-4F3A-B616-DDF8A020A9AB}" srcOrd="0" destOrd="0" presId="urn:microsoft.com/office/officeart/2005/8/layout/default"/>
    <dgm:cxn modelId="{78F71421-5F42-45E6-A49C-26CC5F78DC28}" type="presOf" srcId="{6F32D1EA-A403-470D-98CE-9766F202D69D}" destId="{527DFCC8-0B25-47BA-BCC0-00253E8AAFB3}" srcOrd="0" destOrd="0" presId="urn:microsoft.com/office/officeart/2005/8/layout/default"/>
    <dgm:cxn modelId="{CC0B0C7A-9D89-4477-BA0E-CD56BE7ECFEF}" srcId="{6F32D1EA-A403-470D-98CE-9766F202D69D}" destId="{20B4CD0C-D5D7-448A-95B1-FFA881489F7D}" srcOrd="2" destOrd="0" parTransId="{5B37C52F-41A9-45DB-A68F-823310669F12}" sibTransId="{36FE31ED-ADB9-40A7-BE92-2AC73894FCF7}"/>
    <dgm:cxn modelId="{D87D6368-83C1-42BD-B8A7-37C29D321E7E}" srcId="{6F32D1EA-A403-470D-98CE-9766F202D69D}" destId="{30E1FADE-B9C9-4983-8A7A-6563B2F2CA5D}" srcOrd="1" destOrd="0" parTransId="{B9262F79-B03A-4AE3-B774-161F8F950EA3}" sibTransId="{BFEC740F-8DC6-429F-B894-11F055213DA2}"/>
    <dgm:cxn modelId="{748C79BD-0805-47C7-993C-737520C92C20}" srcId="{6F32D1EA-A403-470D-98CE-9766F202D69D}" destId="{932044CF-192C-492A-9CAC-C20CFEBDB883}" srcOrd="0" destOrd="0" parTransId="{2F780ADB-4623-460A-891A-142C621322FD}" sibTransId="{CEA05CB4-84B3-4FD5-8D45-ABFC6A37E431}"/>
    <dgm:cxn modelId="{B2C46487-561A-4CC3-A327-7CD91E5F479A}" type="presParOf" srcId="{527DFCC8-0B25-47BA-BCC0-00253E8AAFB3}" destId="{0E1D9FDA-26CF-417F-9DD0-F7F92DBB7309}" srcOrd="0" destOrd="0" presId="urn:microsoft.com/office/officeart/2005/8/layout/default"/>
    <dgm:cxn modelId="{7D0412A0-682C-40DD-8616-4970202876BE}" type="presParOf" srcId="{527DFCC8-0B25-47BA-BCC0-00253E8AAFB3}" destId="{DD48E6B9-681A-4AF3-A355-E9AEFF50E3CC}" srcOrd="1" destOrd="0" presId="urn:microsoft.com/office/officeart/2005/8/layout/default"/>
    <dgm:cxn modelId="{AFA69FF1-5CFE-486F-99E9-2EBBB52B2610}" type="presParOf" srcId="{527DFCC8-0B25-47BA-BCC0-00253E8AAFB3}" destId="{E6501E97-A06D-4C52-9CE7-1B42A2E4AD98}" srcOrd="2" destOrd="0" presId="urn:microsoft.com/office/officeart/2005/8/layout/default"/>
    <dgm:cxn modelId="{59F903CA-B5C1-4170-9348-E7F0CEA1CA08}" type="presParOf" srcId="{527DFCC8-0B25-47BA-BCC0-00253E8AAFB3}" destId="{043C56FC-0AA3-47F0-BB6D-91917D474BDC}" srcOrd="3" destOrd="0" presId="urn:microsoft.com/office/officeart/2005/8/layout/default"/>
    <dgm:cxn modelId="{0523F8B7-857E-4E71-B835-761A7F893073}" type="presParOf" srcId="{527DFCC8-0B25-47BA-BCC0-00253E8AAFB3}" destId="{E7946B3D-7685-4F3A-B616-DDF8A020A9A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2D1EA-A403-470D-98CE-9766F202D69D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2044CF-192C-492A-9CAC-C20CFEBDB883}">
      <dgm:prSet phldrT="[Text]"/>
      <dgm:spPr/>
      <dgm:t>
        <a:bodyPr/>
        <a:lstStyle/>
        <a:p>
          <a:r>
            <a:rPr lang="id-ID" dirty="0" smtClean="0"/>
            <a:t>pemanas</a:t>
          </a:r>
          <a:endParaRPr lang="en-US" dirty="0"/>
        </a:p>
      </dgm:t>
    </dgm:pt>
    <dgm:pt modelId="{2F780ADB-4623-460A-891A-142C621322FD}" type="parTrans" cxnId="{748C79BD-0805-47C7-993C-737520C92C20}">
      <dgm:prSet/>
      <dgm:spPr/>
      <dgm:t>
        <a:bodyPr/>
        <a:lstStyle/>
        <a:p>
          <a:endParaRPr lang="en-US"/>
        </a:p>
      </dgm:t>
    </dgm:pt>
    <dgm:pt modelId="{CEA05CB4-84B3-4FD5-8D45-ABFC6A37E431}" type="sibTrans" cxnId="{748C79BD-0805-47C7-993C-737520C92C20}">
      <dgm:prSet/>
      <dgm:spPr/>
      <dgm:t>
        <a:bodyPr/>
        <a:lstStyle/>
        <a:p>
          <a:endParaRPr lang="en-US"/>
        </a:p>
      </dgm:t>
    </dgm:pt>
    <dgm:pt modelId="{30E1FADE-B9C9-4983-8A7A-6563B2F2CA5D}">
      <dgm:prSet phldrT="[Text]"/>
      <dgm:spPr/>
      <dgm:t>
        <a:bodyPr/>
        <a:lstStyle/>
        <a:p>
          <a:r>
            <a:rPr lang="id-ID" dirty="0" smtClean="0"/>
            <a:t>pendingin</a:t>
          </a:r>
          <a:endParaRPr lang="en-US" dirty="0"/>
        </a:p>
      </dgm:t>
    </dgm:pt>
    <dgm:pt modelId="{B9262F79-B03A-4AE3-B774-161F8F950EA3}" type="parTrans" cxnId="{D87D6368-83C1-42BD-B8A7-37C29D321E7E}">
      <dgm:prSet/>
      <dgm:spPr/>
      <dgm:t>
        <a:bodyPr/>
        <a:lstStyle/>
        <a:p>
          <a:endParaRPr lang="en-US"/>
        </a:p>
      </dgm:t>
    </dgm:pt>
    <dgm:pt modelId="{BFEC740F-8DC6-429F-B894-11F055213DA2}" type="sibTrans" cxnId="{D87D6368-83C1-42BD-B8A7-37C29D321E7E}">
      <dgm:prSet/>
      <dgm:spPr/>
      <dgm:t>
        <a:bodyPr/>
        <a:lstStyle/>
        <a:p>
          <a:endParaRPr lang="en-US"/>
        </a:p>
      </dgm:t>
    </dgm:pt>
    <dgm:pt modelId="{527DFCC8-0B25-47BA-BCC0-00253E8AAFB3}" type="pres">
      <dgm:prSet presAssocID="{6F32D1EA-A403-470D-98CE-9766F202D69D}" presName="diagram" presStyleCnt="0">
        <dgm:presLayoutVars>
          <dgm:dir/>
          <dgm:resizeHandles val="exact"/>
        </dgm:presLayoutVars>
      </dgm:prSet>
      <dgm:spPr/>
    </dgm:pt>
    <dgm:pt modelId="{0E1D9FDA-26CF-417F-9DD0-F7F92DBB7309}" type="pres">
      <dgm:prSet presAssocID="{932044CF-192C-492A-9CAC-C20CFEBDB883}" presName="node" presStyleLbl="node1" presStyleIdx="0" presStyleCnt="2">
        <dgm:presLayoutVars>
          <dgm:bulletEnabled val="1"/>
        </dgm:presLayoutVars>
      </dgm:prSet>
      <dgm:spPr/>
    </dgm:pt>
    <dgm:pt modelId="{DD48E6B9-681A-4AF3-A355-E9AEFF50E3CC}" type="pres">
      <dgm:prSet presAssocID="{CEA05CB4-84B3-4FD5-8D45-ABFC6A37E431}" presName="sibTrans" presStyleCnt="0"/>
      <dgm:spPr/>
    </dgm:pt>
    <dgm:pt modelId="{E6501E97-A06D-4C52-9CE7-1B42A2E4AD98}" type="pres">
      <dgm:prSet presAssocID="{30E1FADE-B9C9-4983-8A7A-6563B2F2CA5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71421-5F42-45E6-A49C-26CC5F78DC28}" type="presOf" srcId="{6F32D1EA-A403-470D-98CE-9766F202D69D}" destId="{527DFCC8-0B25-47BA-BCC0-00253E8AAFB3}" srcOrd="0" destOrd="0" presId="urn:microsoft.com/office/officeart/2005/8/layout/default"/>
    <dgm:cxn modelId="{ECC498C7-8ADA-4735-8871-5D92E6512FCF}" type="presOf" srcId="{30E1FADE-B9C9-4983-8A7A-6563B2F2CA5D}" destId="{E6501E97-A06D-4C52-9CE7-1B42A2E4AD98}" srcOrd="0" destOrd="0" presId="urn:microsoft.com/office/officeart/2005/8/layout/default"/>
    <dgm:cxn modelId="{748C79BD-0805-47C7-993C-737520C92C20}" srcId="{6F32D1EA-A403-470D-98CE-9766F202D69D}" destId="{932044CF-192C-492A-9CAC-C20CFEBDB883}" srcOrd="0" destOrd="0" parTransId="{2F780ADB-4623-460A-891A-142C621322FD}" sibTransId="{CEA05CB4-84B3-4FD5-8D45-ABFC6A37E431}"/>
    <dgm:cxn modelId="{D7FB5594-24C4-4EA9-B6E2-33146E640ED5}" type="presOf" srcId="{932044CF-192C-492A-9CAC-C20CFEBDB883}" destId="{0E1D9FDA-26CF-417F-9DD0-F7F92DBB7309}" srcOrd="0" destOrd="0" presId="urn:microsoft.com/office/officeart/2005/8/layout/default"/>
    <dgm:cxn modelId="{D87D6368-83C1-42BD-B8A7-37C29D321E7E}" srcId="{6F32D1EA-A403-470D-98CE-9766F202D69D}" destId="{30E1FADE-B9C9-4983-8A7A-6563B2F2CA5D}" srcOrd="1" destOrd="0" parTransId="{B9262F79-B03A-4AE3-B774-161F8F950EA3}" sibTransId="{BFEC740F-8DC6-429F-B894-11F055213DA2}"/>
    <dgm:cxn modelId="{B2C46487-561A-4CC3-A327-7CD91E5F479A}" type="presParOf" srcId="{527DFCC8-0B25-47BA-BCC0-00253E8AAFB3}" destId="{0E1D9FDA-26CF-417F-9DD0-F7F92DBB7309}" srcOrd="0" destOrd="0" presId="urn:microsoft.com/office/officeart/2005/8/layout/default"/>
    <dgm:cxn modelId="{7D0412A0-682C-40DD-8616-4970202876BE}" type="presParOf" srcId="{527DFCC8-0B25-47BA-BCC0-00253E8AAFB3}" destId="{DD48E6B9-681A-4AF3-A355-E9AEFF50E3CC}" srcOrd="1" destOrd="0" presId="urn:microsoft.com/office/officeart/2005/8/layout/default"/>
    <dgm:cxn modelId="{AFA69FF1-5CFE-486F-99E9-2EBBB52B2610}" type="presParOf" srcId="{527DFCC8-0B25-47BA-BCC0-00253E8AAFB3}" destId="{E6501E97-A06D-4C52-9CE7-1B42A2E4AD9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335739-086F-4867-B48D-C915E63CB17D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C17616-482C-4316-837A-5DDBF6B77783}">
      <dgm:prSet phldrT="[Text]"/>
      <dgm:spPr/>
      <dgm:t>
        <a:bodyPr/>
        <a:lstStyle/>
        <a:p>
          <a:r>
            <a:rPr lang="id-ID" dirty="0" smtClean="0"/>
            <a:t>Gas</a:t>
          </a:r>
          <a:endParaRPr lang="en-US" dirty="0"/>
        </a:p>
      </dgm:t>
    </dgm:pt>
    <dgm:pt modelId="{E6EC48B3-0195-4C9E-992C-C734BC69E681}" type="parTrans" cxnId="{D221630A-C3F0-4FFD-84EB-EEFD72FC0715}">
      <dgm:prSet/>
      <dgm:spPr/>
      <dgm:t>
        <a:bodyPr/>
        <a:lstStyle/>
        <a:p>
          <a:endParaRPr lang="en-US"/>
        </a:p>
      </dgm:t>
    </dgm:pt>
    <dgm:pt modelId="{AC92F96C-D1B9-4839-A951-3E7AB7FF32EF}" type="sibTrans" cxnId="{D221630A-C3F0-4FFD-84EB-EEFD72FC0715}">
      <dgm:prSet/>
      <dgm:spPr/>
      <dgm:t>
        <a:bodyPr/>
        <a:lstStyle/>
        <a:p>
          <a:endParaRPr lang="en-US"/>
        </a:p>
      </dgm:t>
    </dgm:pt>
    <dgm:pt modelId="{654D8169-871E-4246-B998-B3A391FF49C6}">
      <dgm:prSet phldrT="[Text]"/>
      <dgm:spPr/>
      <dgm:t>
        <a:bodyPr/>
        <a:lstStyle/>
        <a:p>
          <a:r>
            <a:rPr lang="id-ID" dirty="0" smtClean="0"/>
            <a:t>Udara</a:t>
          </a:r>
          <a:endParaRPr lang="en-US" dirty="0"/>
        </a:p>
      </dgm:t>
    </dgm:pt>
    <dgm:pt modelId="{53339043-922B-40ED-B1E0-C941A08CDAA2}" type="parTrans" cxnId="{D50C8AC4-32BE-4E57-8652-77B8052E81DF}">
      <dgm:prSet/>
      <dgm:spPr/>
      <dgm:t>
        <a:bodyPr/>
        <a:lstStyle/>
        <a:p>
          <a:endParaRPr lang="en-US"/>
        </a:p>
      </dgm:t>
    </dgm:pt>
    <dgm:pt modelId="{43BD2716-B8AD-4654-BB23-788E98D1B9A2}" type="sibTrans" cxnId="{D50C8AC4-32BE-4E57-8652-77B8052E81DF}">
      <dgm:prSet/>
      <dgm:spPr/>
      <dgm:t>
        <a:bodyPr/>
        <a:lstStyle/>
        <a:p>
          <a:endParaRPr lang="en-US"/>
        </a:p>
      </dgm:t>
    </dgm:pt>
    <dgm:pt modelId="{E4796AD1-6D2F-4BA5-8C27-1AD7D616BD94}">
      <dgm:prSet phldrT="[Text]"/>
      <dgm:spPr/>
      <dgm:t>
        <a:bodyPr/>
        <a:lstStyle/>
        <a:p>
          <a:r>
            <a:rPr lang="id-ID" dirty="0" smtClean="0"/>
            <a:t>CO2</a:t>
          </a:r>
          <a:endParaRPr lang="en-US" dirty="0"/>
        </a:p>
      </dgm:t>
    </dgm:pt>
    <dgm:pt modelId="{1BAF341A-711E-4ACE-A3E1-080FD0275733}" type="parTrans" cxnId="{F0033B4B-E591-4628-83EC-2C9DF7BFB7B5}">
      <dgm:prSet/>
      <dgm:spPr/>
      <dgm:t>
        <a:bodyPr/>
        <a:lstStyle/>
        <a:p>
          <a:endParaRPr lang="en-US"/>
        </a:p>
      </dgm:t>
    </dgm:pt>
    <dgm:pt modelId="{7BD2CF63-E770-477A-9E69-1AF82AD45EC9}" type="sibTrans" cxnId="{F0033B4B-E591-4628-83EC-2C9DF7BFB7B5}">
      <dgm:prSet/>
      <dgm:spPr/>
      <dgm:t>
        <a:bodyPr/>
        <a:lstStyle/>
        <a:p>
          <a:endParaRPr lang="en-US"/>
        </a:p>
      </dgm:t>
    </dgm:pt>
    <dgm:pt modelId="{F66308B7-5543-4C63-8FF9-940F7829CFBA}">
      <dgm:prSet/>
      <dgm:spPr/>
      <dgm:t>
        <a:bodyPr/>
        <a:lstStyle/>
        <a:p>
          <a:r>
            <a:rPr lang="id-ID" dirty="0" smtClean="0"/>
            <a:t>Flue gas</a:t>
          </a:r>
          <a:endParaRPr lang="en-US" dirty="0"/>
        </a:p>
      </dgm:t>
    </dgm:pt>
    <dgm:pt modelId="{A770096A-1555-4B2F-8759-715A46D12F33}" type="parTrans" cxnId="{4D739B4C-A500-4791-9A50-E47BD0139554}">
      <dgm:prSet/>
      <dgm:spPr/>
      <dgm:t>
        <a:bodyPr/>
        <a:lstStyle/>
        <a:p>
          <a:endParaRPr lang="en-US"/>
        </a:p>
      </dgm:t>
    </dgm:pt>
    <dgm:pt modelId="{1E4079FF-9E19-4FAB-8227-8DEE419280F3}" type="sibTrans" cxnId="{4D739B4C-A500-4791-9A50-E47BD0139554}">
      <dgm:prSet/>
      <dgm:spPr/>
      <dgm:t>
        <a:bodyPr/>
        <a:lstStyle/>
        <a:p>
          <a:endParaRPr lang="en-US"/>
        </a:p>
      </dgm:t>
    </dgm:pt>
    <dgm:pt modelId="{75B6354D-A191-4FDE-B57A-9B1F1490A427}">
      <dgm:prSet/>
      <dgm:spPr/>
      <dgm:t>
        <a:bodyPr/>
        <a:lstStyle/>
        <a:p>
          <a:r>
            <a:rPr lang="id-ID" dirty="0" smtClean="0"/>
            <a:t>Helium</a:t>
          </a:r>
          <a:endParaRPr lang="en-US" dirty="0"/>
        </a:p>
      </dgm:t>
    </dgm:pt>
    <dgm:pt modelId="{6E1048F2-59C3-47BD-AE10-17F915D6E008}" type="parTrans" cxnId="{7B88E489-D2BD-422C-AAC3-123081DA2655}">
      <dgm:prSet/>
      <dgm:spPr/>
      <dgm:t>
        <a:bodyPr/>
        <a:lstStyle/>
        <a:p>
          <a:endParaRPr lang="en-US"/>
        </a:p>
      </dgm:t>
    </dgm:pt>
    <dgm:pt modelId="{621FA993-A662-4802-83EF-EE139CC6C282}" type="sibTrans" cxnId="{7B88E489-D2BD-422C-AAC3-123081DA2655}">
      <dgm:prSet/>
      <dgm:spPr/>
      <dgm:t>
        <a:bodyPr/>
        <a:lstStyle/>
        <a:p>
          <a:endParaRPr lang="en-US"/>
        </a:p>
      </dgm:t>
    </dgm:pt>
    <dgm:pt modelId="{10D32ACA-D756-40E1-9422-C9D0FA7A5DC4}">
      <dgm:prSet/>
      <dgm:spPr/>
      <dgm:t>
        <a:bodyPr/>
        <a:lstStyle/>
        <a:p>
          <a:r>
            <a:rPr lang="id-ID" dirty="0" smtClean="0"/>
            <a:t>Hidrogen</a:t>
          </a:r>
          <a:endParaRPr lang="en-US" dirty="0"/>
        </a:p>
      </dgm:t>
    </dgm:pt>
    <dgm:pt modelId="{9DB61820-2450-4624-AB56-87F885F84093}" type="parTrans" cxnId="{BACBFD9F-3375-461E-9904-F7B37526F157}">
      <dgm:prSet/>
      <dgm:spPr/>
      <dgm:t>
        <a:bodyPr/>
        <a:lstStyle/>
        <a:p>
          <a:endParaRPr lang="en-US"/>
        </a:p>
      </dgm:t>
    </dgm:pt>
    <dgm:pt modelId="{0CCB725E-AF0D-41F0-A60F-835D22EB4AF4}" type="sibTrans" cxnId="{BACBFD9F-3375-461E-9904-F7B37526F157}">
      <dgm:prSet/>
      <dgm:spPr/>
      <dgm:t>
        <a:bodyPr/>
        <a:lstStyle/>
        <a:p>
          <a:endParaRPr lang="en-US"/>
        </a:p>
      </dgm:t>
    </dgm:pt>
    <dgm:pt modelId="{1E580976-B2A1-4DA9-8F4C-46B93A6CD349}" type="pres">
      <dgm:prSet presAssocID="{72335739-086F-4867-B48D-C915E63CB17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550EF001-4C5D-4ED1-B461-84E1F0C6C07B}" type="pres">
      <dgm:prSet presAssocID="{19C17616-482C-4316-837A-5DDBF6B77783}" presName="root" presStyleCnt="0">
        <dgm:presLayoutVars>
          <dgm:chMax/>
          <dgm:chPref val="4"/>
        </dgm:presLayoutVars>
      </dgm:prSet>
      <dgm:spPr/>
    </dgm:pt>
    <dgm:pt modelId="{F6267E15-C47A-4811-9C03-1F68D3C67445}" type="pres">
      <dgm:prSet presAssocID="{19C17616-482C-4316-837A-5DDBF6B77783}" presName="rootComposite" presStyleCnt="0">
        <dgm:presLayoutVars/>
      </dgm:prSet>
      <dgm:spPr/>
    </dgm:pt>
    <dgm:pt modelId="{C9B9207C-73E8-44A0-885B-310017D90733}" type="pres">
      <dgm:prSet presAssocID="{19C17616-482C-4316-837A-5DDBF6B77783}" presName="rootText" presStyleLbl="node0" presStyleIdx="0" presStyleCnt="1">
        <dgm:presLayoutVars>
          <dgm:chMax/>
          <dgm:chPref val="4"/>
        </dgm:presLayoutVars>
      </dgm:prSet>
      <dgm:spPr/>
    </dgm:pt>
    <dgm:pt modelId="{13F1394E-3D04-44E9-A316-8B802CADC7D0}" type="pres">
      <dgm:prSet presAssocID="{19C17616-482C-4316-837A-5DDBF6B77783}" presName="childShape" presStyleCnt="0">
        <dgm:presLayoutVars>
          <dgm:chMax val="0"/>
          <dgm:chPref val="0"/>
        </dgm:presLayoutVars>
      </dgm:prSet>
      <dgm:spPr/>
    </dgm:pt>
    <dgm:pt modelId="{BA2FA19D-3EA4-441B-AF7C-C4AB67DD9869}" type="pres">
      <dgm:prSet presAssocID="{654D8169-871E-4246-B998-B3A391FF49C6}" presName="childComposite" presStyleCnt="0">
        <dgm:presLayoutVars>
          <dgm:chMax val="0"/>
          <dgm:chPref val="0"/>
        </dgm:presLayoutVars>
      </dgm:prSet>
      <dgm:spPr/>
    </dgm:pt>
    <dgm:pt modelId="{BB13E6B7-7B7C-4947-8963-238AD5BE4D98}" type="pres">
      <dgm:prSet presAssocID="{654D8169-871E-4246-B998-B3A391FF49C6}" presName="Image" presStyleLbl="node1" presStyleIdx="0" presStyleCnt="5"/>
      <dgm:spPr/>
    </dgm:pt>
    <dgm:pt modelId="{F191E0A9-AFC1-48E5-9F0B-D389C8B096F6}" type="pres">
      <dgm:prSet presAssocID="{654D8169-871E-4246-B998-B3A391FF49C6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FA85A-6E39-4F71-891E-22956BFF18E2}" type="pres">
      <dgm:prSet presAssocID="{E4796AD1-6D2F-4BA5-8C27-1AD7D616BD94}" presName="childComposite" presStyleCnt="0">
        <dgm:presLayoutVars>
          <dgm:chMax val="0"/>
          <dgm:chPref val="0"/>
        </dgm:presLayoutVars>
      </dgm:prSet>
      <dgm:spPr/>
    </dgm:pt>
    <dgm:pt modelId="{331A64B2-EEA9-4787-9CF8-706F440E09D4}" type="pres">
      <dgm:prSet presAssocID="{E4796AD1-6D2F-4BA5-8C27-1AD7D616BD94}" presName="Image" presStyleLbl="node1" presStyleIdx="1" presStyleCnt="5"/>
      <dgm:spPr/>
    </dgm:pt>
    <dgm:pt modelId="{0510542B-F56A-42D9-996E-B49802E0B27A}" type="pres">
      <dgm:prSet presAssocID="{E4796AD1-6D2F-4BA5-8C27-1AD7D616BD94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</dgm:pt>
    <dgm:pt modelId="{438350A3-AB13-4D33-8ECA-F3D574904757}" type="pres">
      <dgm:prSet presAssocID="{F66308B7-5543-4C63-8FF9-940F7829CFBA}" presName="childComposite" presStyleCnt="0">
        <dgm:presLayoutVars>
          <dgm:chMax val="0"/>
          <dgm:chPref val="0"/>
        </dgm:presLayoutVars>
      </dgm:prSet>
      <dgm:spPr/>
    </dgm:pt>
    <dgm:pt modelId="{07763685-F444-4D86-8B8A-B96F993B5708}" type="pres">
      <dgm:prSet presAssocID="{F66308B7-5543-4C63-8FF9-940F7829CFBA}" presName="Image" presStyleLbl="node1" presStyleIdx="2" presStyleCnt="5"/>
      <dgm:spPr/>
    </dgm:pt>
    <dgm:pt modelId="{C4B985D3-11CA-4622-81D2-3800D278150B}" type="pres">
      <dgm:prSet presAssocID="{F66308B7-5543-4C63-8FF9-940F7829CFBA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</dgm:pt>
    <dgm:pt modelId="{8E6DF673-F384-4CCE-8739-57E1BB89EE32}" type="pres">
      <dgm:prSet presAssocID="{75B6354D-A191-4FDE-B57A-9B1F1490A427}" presName="childComposite" presStyleCnt="0">
        <dgm:presLayoutVars>
          <dgm:chMax val="0"/>
          <dgm:chPref val="0"/>
        </dgm:presLayoutVars>
      </dgm:prSet>
      <dgm:spPr/>
    </dgm:pt>
    <dgm:pt modelId="{139AA045-E941-4374-BD15-CAFC29E3D126}" type="pres">
      <dgm:prSet presAssocID="{75B6354D-A191-4FDE-B57A-9B1F1490A427}" presName="Image" presStyleLbl="node1" presStyleIdx="3" presStyleCnt="5"/>
      <dgm:spPr/>
    </dgm:pt>
    <dgm:pt modelId="{F0D93B4F-BC71-4176-9C7B-1478B010BF87}" type="pres">
      <dgm:prSet presAssocID="{75B6354D-A191-4FDE-B57A-9B1F1490A427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DCFF8-5A1C-4424-B37A-F2DF3776F80A}" type="pres">
      <dgm:prSet presAssocID="{10D32ACA-D756-40E1-9422-C9D0FA7A5DC4}" presName="childComposite" presStyleCnt="0">
        <dgm:presLayoutVars>
          <dgm:chMax val="0"/>
          <dgm:chPref val="0"/>
        </dgm:presLayoutVars>
      </dgm:prSet>
      <dgm:spPr/>
    </dgm:pt>
    <dgm:pt modelId="{DD786BA3-3003-40CA-9B7E-6AF4F5A0BAF9}" type="pres">
      <dgm:prSet presAssocID="{10D32ACA-D756-40E1-9422-C9D0FA7A5DC4}" presName="Image" presStyleLbl="node1" presStyleIdx="4" presStyleCnt="5"/>
      <dgm:spPr/>
    </dgm:pt>
    <dgm:pt modelId="{F308ADA1-868B-4EA5-912E-B8091673CB26}" type="pres">
      <dgm:prSet presAssocID="{10D32ACA-D756-40E1-9422-C9D0FA7A5DC4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ABF40C-7455-4AA5-AC6D-1F31A36C08E7}" type="presOf" srcId="{19C17616-482C-4316-837A-5DDBF6B77783}" destId="{C9B9207C-73E8-44A0-885B-310017D90733}" srcOrd="0" destOrd="0" presId="urn:microsoft.com/office/officeart/2008/layout/PictureAccentList"/>
    <dgm:cxn modelId="{D3F886ED-2366-4396-B2F5-4C2A60680D54}" type="presOf" srcId="{10D32ACA-D756-40E1-9422-C9D0FA7A5DC4}" destId="{F308ADA1-868B-4EA5-912E-B8091673CB26}" srcOrd="0" destOrd="0" presId="urn:microsoft.com/office/officeart/2008/layout/PictureAccentList"/>
    <dgm:cxn modelId="{65A5C87C-FC28-476D-8F4D-7756B499B3C3}" type="presOf" srcId="{654D8169-871E-4246-B998-B3A391FF49C6}" destId="{F191E0A9-AFC1-48E5-9F0B-D389C8B096F6}" srcOrd="0" destOrd="0" presId="urn:microsoft.com/office/officeart/2008/layout/PictureAccentList"/>
    <dgm:cxn modelId="{BACBFD9F-3375-461E-9904-F7B37526F157}" srcId="{19C17616-482C-4316-837A-5DDBF6B77783}" destId="{10D32ACA-D756-40E1-9422-C9D0FA7A5DC4}" srcOrd="4" destOrd="0" parTransId="{9DB61820-2450-4624-AB56-87F885F84093}" sibTransId="{0CCB725E-AF0D-41F0-A60F-835D22EB4AF4}"/>
    <dgm:cxn modelId="{8AAD6671-53A1-4997-B5AE-31EB3A73B817}" type="presOf" srcId="{E4796AD1-6D2F-4BA5-8C27-1AD7D616BD94}" destId="{0510542B-F56A-42D9-996E-B49802E0B27A}" srcOrd="0" destOrd="0" presId="urn:microsoft.com/office/officeart/2008/layout/PictureAccentList"/>
    <dgm:cxn modelId="{7B88E489-D2BD-422C-AAC3-123081DA2655}" srcId="{19C17616-482C-4316-837A-5DDBF6B77783}" destId="{75B6354D-A191-4FDE-B57A-9B1F1490A427}" srcOrd="3" destOrd="0" parTransId="{6E1048F2-59C3-47BD-AE10-17F915D6E008}" sibTransId="{621FA993-A662-4802-83EF-EE139CC6C282}"/>
    <dgm:cxn modelId="{3756B6AF-B35D-4136-AE83-BB977465E545}" type="presOf" srcId="{72335739-086F-4867-B48D-C915E63CB17D}" destId="{1E580976-B2A1-4DA9-8F4C-46B93A6CD349}" srcOrd="0" destOrd="0" presId="urn:microsoft.com/office/officeart/2008/layout/PictureAccentList"/>
    <dgm:cxn modelId="{010DF7A5-D5A1-46EF-9565-015F6B35A28C}" type="presOf" srcId="{F66308B7-5543-4C63-8FF9-940F7829CFBA}" destId="{C4B985D3-11CA-4622-81D2-3800D278150B}" srcOrd="0" destOrd="0" presId="urn:microsoft.com/office/officeart/2008/layout/PictureAccentList"/>
    <dgm:cxn modelId="{D50C8AC4-32BE-4E57-8652-77B8052E81DF}" srcId="{19C17616-482C-4316-837A-5DDBF6B77783}" destId="{654D8169-871E-4246-B998-B3A391FF49C6}" srcOrd="0" destOrd="0" parTransId="{53339043-922B-40ED-B1E0-C941A08CDAA2}" sibTransId="{43BD2716-B8AD-4654-BB23-788E98D1B9A2}"/>
    <dgm:cxn modelId="{D221630A-C3F0-4FFD-84EB-EEFD72FC0715}" srcId="{72335739-086F-4867-B48D-C915E63CB17D}" destId="{19C17616-482C-4316-837A-5DDBF6B77783}" srcOrd="0" destOrd="0" parTransId="{E6EC48B3-0195-4C9E-992C-C734BC69E681}" sibTransId="{AC92F96C-D1B9-4839-A951-3E7AB7FF32EF}"/>
    <dgm:cxn modelId="{F0033B4B-E591-4628-83EC-2C9DF7BFB7B5}" srcId="{19C17616-482C-4316-837A-5DDBF6B77783}" destId="{E4796AD1-6D2F-4BA5-8C27-1AD7D616BD94}" srcOrd="1" destOrd="0" parTransId="{1BAF341A-711E-4ACE-A3E1-080FD0275733}" sibTransId="{7BD2CF63-E770-477A-9E69-1AF82AD45EC9}"/>
    <dgm:cxn modelId="{0D14AC0E-33B7-4DC7-B771-B13B336ED5B2}" type="presOf" srcId="{75B6354D-A191-4FDE-B57A-9B1F1490A427}" destId="{F0D93B4F-BC71-4176-9C7B-1478B010BF87}" srcOrd="0" destOrd="0" presId="urn:microsoft.com/office/officeart/2008/layout/PictureAccentList"/>
    <dgm:cxn modelId="{4D739B4C-A500-4791-9A50-E47BD0139554}" srcId="{19C17616-482C-4316-837A-5DDBF6B77783}" destId="{F66308B7-5543-4C63-8FF9-940F7829CFBA}" srcOrd="2" destOrd="0" parTransId="{A770096A-1555-4B2F-8759-715A46D12F33}" sibTransId="{1E4079FF-9E19-4FAB-8227-8DEE419280F3}"/>
    <dgm:cxn modelId="{49C92C01-3EA5-4F1D-9E4A-8C097CB856DC}" type="presParOf" srcId="{1E580976-B2A1-4DA9-8F4C-46B93A6CD349}" destId="{550EF001-4C5D-4ED1-B461-84E1F0C6C07B}" srcOrd="0" destOrd="0" presId="urn:microsoft.com/office/officeart/2008/layout/PictureAccentList"/>
    <dgm:cxn modelId="{FDC81077-D19F-4EEE-AAA2-42FCCB56A3F4}" type="presParOf" srcId="{550EF001-4C5D-4ED1-B461-84E1F0C6C07B}" destId="{F6267E15-C47A-4811-9C03-1F68D3C67445}" srcOrd="0" destOrd="0" presId="urn:microsoft.com/office/officeart/2008/layout/PictureAccentList"/>
    <dgm:cxn modelId="{C9F308B0-1E10-4465-B287-44AA2D88DEA5}" type="presParOf" srcId="{F6267E15-C47A-4811-9C03-1F68D3C67445}" destId="{C9B9207C-73E8-44A0-885B-310017D90733}" srcOrd="0" destOrd="0" presId="urn:microsoft.com/office/officeart/2008/layout/PictureAccentList"/>
    <dgm:cxn modelId="{86C7B311-717E-4204-A54D-906427AF2ABC}" type="presParOf" srcId="{550EF001-4C5D-4ED1-B461-84E1F0C6C07B}" destId="{13F1394E-3D04-44E9-A316-8B802CADC7D0}" srcOrd="1" destOrd="0" presId="urn:microsoft.com/office/officeart/2008/layout/PictureAccentList"/>
    <dgm:cxn modelId="{2F816B09-F187-4FDA-99B8-984CB87B0F70}" type="presParOf" srcId="{13F1394E-3D04-44E9-A316-8B802CADC7D0}" destId="{BA2FA19D-3EA4-441B-AF7C-C4AB67DD9869}" srcOrd="0" destOrd="0" presId="urn:microsoft.com/office/officeart/2008/layout/PictureAccentList"/>
    <dgm:cxn modelId="{363A4E9A-2FD9-4BAF-874E-5BB39530B4C6}" type="presParOf" srcId="{BA2FA19D-3EA4-441B-AF7C-C4AB67DD9869}" destId="{BB13E6B7-7B7C-4947-8963-238AD5BE4D98}" srcOrd="0" destOrd="0" presId="urn:microsoft.com/office/officeart/2008/layout/PictureAccentList"/>
    <dgm:cxn modelId="{A17DBBB4-B0B2-49B4-8F72-7036A7B6C22D}" type="presParOf" srcId="{BA2FA19D-3EA4-441B-AF7C-C4AB67DD9869}" destId="{F191E0A9-AFC1-48E5-9F0B-D389C8B096F6}" srcOrd="1" destOrd="0" presId="urn:microsoft.com/office/officeart/2008/layout/PictureAccentList"/>
    <dgm:cxn modelId="{0ACDA50B-0DAF-443F-B1B4-967141BC1EAD}" type="presParOf" srcId="{13F1394E-3D04-44E9-A316-8B802CADC7D0}" destId="{1F3FA85A-6E39-4F71-891E-22956BFF18E2}" srcOrd="1" destOrd="0" presId="urn:microsoft.com/office/officeart/2008/layout/PictureAccentList"/>
    <dgm:cxn modelId="{66BC4722-54A0-40AF-B7D3-FEEF746E2BE4}" type="presParOf" srcId="{1F3FA85A-6E39-4F71-891E-22956BFF18E2}" destId="{331A64B2-EEA9-4787-9CF8-706F440E09D4}" srcOrd="0" destOrd="0" presId="urn:microsoft.com/office/officeart/2008/layout/PictureAccentList"/>
    <dgm:cxn modelId="{DD05DBDC-E289-4625-B23C-33DC315D1F31}" type="presParOf" srcId="{1F3FA85A-6E39-4F71-891E-22956BFF18E2}" destId="{0510542B-F56A-42D9-996E-B49802E0B27A}" srcOrd="1" destOrd="0" presId="urn:microsoft.com/office/officeart/2008/layout/PictureAccentList"/>
    <dgm:cxn modelId="{6A483B60-E413-4A10-8721-9874626EF22C}" type="presParOf" srcId="{13F1394E-3D04-44E9-A316-8B802CADC7D0}" destId="{438350A3-AB13-4D33-8ECA-F3D574904757}" srcOrd="2" destOrd="0" presId="urn:microsoft.com/office/officeart/2008/layout/PictureAccentList"/>
    <dgm:cxn modelId="{2BAD6799-CAF2-4E20-8E49-707684C0B1C0}" type="presParOf" srcId="{438350A3-AB13-4D33-8ECA-F3D574904757}" destId="{07763685-F444-4D86-8B8A-B96F993B5708}" srcOrd="0" destOrd="0" presId="urn:microsoft.com/office/officeart/2008/layout/PictureAccentList"/>
    <dgm:cxn modelId="{EBBD9E72-AD1F-411C-ADFD-C0B590A8A62E}" type="presParOf" srcId="{438350A3-AB13-4D33-8ECA-F3D574904757}" destId="{C4B985D3-11CA-4622-81D2-3800D278150B}" srcOrd="1" destOrd="0" presId="urn:microsoft.com/office/officeart/2008/layout/PictureAccentList"/>
    <dgm:cxn modelId="{8E7877F3-B8AE-4D5E-8F5F-2FA60A8D56C7}" type="presParOf" srcId="{13F1394E-3D04-44E9-A316-8B802CADC7D0}" destId="{8E6DF673-F384-4CCE-8739-57E1BB89EE32}" srcOrd="3" destOrd="0" presId="urn:microsoft.com/office/officeart/2008/layout/PictureAccentList"/>
    <dgm:cxn modelId="{B5D53C30-05C3-4BBD-AC59-4D83B1D6D531}" type="presParOf" srcId="{8E6DF673-F384-4CCE-8739-57E1BB89EE32}" destId="{139AA045-E941-4374-BD15-CAFC29E3D126}" srcOrd="0" destOrd="0" presId="urn:microsoft.com/office/officeart/2008/layout/PictureAccentList"/>
    <dgm:cxn modelId="{85BCBE1C-D39C-4DCC-8B66-029ACAB705B5}" type="presParOf" srcId="{8E6DF673-F384-4CCE-8739-57E1BB89EE32}" destId="{F0D93B4F-BC71-4176-9C7B-1478B010BF87}" srcOrd="1" destOrd="0" presId="urn:microsoft.com/office/officeart/2008/layout/PictureAccentList"/>
    <dgm:cxn modelId="{028F8A5F-8352-4A92-A61B-84D67F7A2703}" type="presParOf" srcId="{13F1394E-3D04-44E9-A316-8B802CADC7D0}" destId="{214DCFF8-5A1C-4424-B37A-F2DF3776F80A}" srcOrd="4" destOrd="0" presId="urn:microsoft.com/office/officeart/2008/layout/PictureAccentList"/>
    <dgm:cxn modelId="{C9003DF9-3640-4329-9FA9-D75E2DED446D}" type="presParOf" srcId="{214DCFF8-5A1C-4424-B37A-F2DF3776F80A}" destId="{DD786BA3-3003-40CA-9B7E-6AF4F5A0BAF9}" srcOrd="0" destOrd="0" presId="urn:microsoft.com/office/officeart/2008/layout/PictureAccentList"/>
    <dgm:cxn modelId="{15D07526-4547-4E9B-A926-2FF28DF39A7D}" type="presParOf" srcId="{214DCFF8-5A1C-4424-B37A-F2DF3776F80A}" destId="{F308ADA1-868B-4EA5-912E-B8091673CB2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335739-086F-4867-B48D-C915E63CB17D}" type="doc">
      <dgm:prSet loTypeId="urn:microsoft.com/office/officeart/2008/layout/Pictu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C17616-482C-4316-837A-5DDBF6B77783}">
      <dgm:prSet phldrT="[Text]"/>
      <dgm:spPr/>
      <dgm:t>
        <a:bodyPr/>
        <a:lstStyle/>
        <a:p>
          <a:r>
            <a:rPr lang="id-ID" dirty="0" smtClean="0"/>
            <a:t>Vapors</a:t>
          </a:r>
          <a:endParaRPr lang="en-US" dirty="0"/>
        </a:p>
      </dgm:t>
    </dgm:pt>
    <dgm:pt modelId="{E6EC48B3-0195-4C9E-992C-C734BC69E681}" type="parTrans" cxnId="{D221630A-C3F0-4FFD-84EB-EEFD72FC0715}">
      <dgm:prSet/>
      <dgm:spPr/>
      <dgm:t>
        <a:bodyPr/>
        <a:lstStyle/>
        <a:p>
          <a:endParaRPr lang="en-US"/>
        </a:p>
      </dgm:t>
    </dgm:pt>
    <dgm:pt modelId="{AC92F96C-D1B9-4839-A951-3E7AB7FF32EF}" type="sibTrans" cxnId="{D221630A-C3F0-4FFD-84EB-EEFD72FC0715}">
      <dgm:prSet/>
      <dgm:spPr/>
      <dgm:t>
        <a:bodyPr/>
        <a:lstStyle/>
        <a:p>
          <a:endParaRPr lang="en-US"/>
        </a:p>
      </dgm:t>
    </dgm:pt>
    <dgm:pt modelId="{654D8169-871E-4246-B998-B3A391FF49C6}">
      <dgm:prSet phldrT="[Text]"/>
      <dgm:spPr/>
      <dgm:t>
        <a:bodyPr/>
        <a:lstStyle/>
        <a:p>
          <a:r>
            <a:rPr lang="id-ID" dirty="0" smtClean="0"/>
            <a:t>Steam</a:t>
          </a:r>
          <a:endParaRPr lang="en-US" dirty="0"/>
        </a:p>
      </dgm:t>
    </dgm:pt>
    <dgm:pt modelId="{53339043-922B-40ED-B1E0-C941A08CDAA2}" type="parTrans" cxnId="{D50C8AC4-32BE-4E57-8652-77B8052E81DF}">
      <dgm:prSet/>
      <dgm:spPr/>
      <dgm:t>
        <a:bodyPr/>
        <a:lstStyle/>
        <a:p>
          <a:endParaRPr lang="en-US"/>
        </a:p>
      </dgm:t>
    </dgm:pt>
    <dgm:pt modelId="{43BD2716-B8AD-4654-BB23-788E98D1B9A2}" type="sibTrans" cxnId="{D50C8AC4-32BE-4E57-8652-77B8052E81DF}">
      <dgm:prSet/>
      <dgm:spPr/>
      <dgm:t>
        <a:bodyPr/>
        <a:lstStyle/>
        <a:p>
          <a:endParaRPr lang="en-US"/>
        </a:p>
      </dgm:t>
    </dgm:pt>
    <dgm:pt modelId="{E4796AD1-6D2F-4BA5-8C27-1AD7D616BD94}">
      <dgm:prSet phldrT="[Text]"/>
      <dgm:spPr/>
      <dgm:t>
        <a:bodyPr/>
        <a:lstStyle/>
        <a:p>
          <a:r>
            <a:rPr lang="id-ID" dirty="0" smtClean="0"/>
            <a:t>Fluorocarbon</a:t>
          </a:r>
          <a:endParaRPr lang="en-US" dirty="0"/>
        </a:p>
      </dgm:t>
    </dgm:pt>
    <dgm:pt modelId="{1BAF341A-711E-4ACE-A3E1-080FD0275733}" type="parTrans" cxnId="{F0033B4B-E591-4628-83EC-2C9DF7BFB7B5}">
      <dgm:prSet/>
      <dgm:spPr/>
      <dgm:t>
        <a:bodyPr/>
        <a:lstStyle/>
        <a:p>
          <a:endParaRPr lang="en-US"/>
        </a:p>
      </dgm:t>
    </dgm:pt>
    <dgm:pt modelId="{7BD2CF63-E770-477A-9E69-1AF82AD45EC9}" type="sibTrans" cxnId="{F0033B4B-E591-4628-83EC-2C9DF7BFB7B5}">
      <dgm:prSet/>
      <dgm:spPr/>
      <dgm:t>
        <a:bodyPr/>
        <a:lstStyle/>
        <a:p>
          <a:endParaRPr lang="en-US"/>
        </a:p>
      </dgm:t>
    </dgm:pt>
    <dgm:pt modelId="{F66308B7-5543-4C63-8FF9-940F7829CFBA}">
      <dgm:prSet/>
      <dgm:spPr/>
      <dgm:t>
        <a:bodyPr/>
        <a:lstStyle/>
        <a:p>
          <a:r>
            <a:rPr lang="id-ID" dirty="0" smtClean="0"/>
            <a:t>O-diklorbenzen</a:t>
          </a:r>
          <a:endParaRPr lang="en-US" dirty="0"/>
        </a:p>
      </dgm:t>
    </dgm:pt>
    <dgm:pt modelId="{A770096A-1555-4B2F-8759-715A46D12F33}" type="parTrans" cxnId="{4D739B4C-A500-4791-9A50-E47BD0139554}">
      <dgm:prSet/>
      <dgm:spPr/>
      <dgm:t>
        <a:bodyPr/>
        <a:lstStyle/>
        <a:p>
          <a:endParaRPr lang="en-US"/>
        </a:p>
      </dgm:t>
    </dgm:pt>
    <dgm:pt modelId="{1E4079FF-9E19-4FAB-8227-8DEE419280F3}" type="sibTrans" cxnId="{4D739B4C-A500-4791-9A50-E47BD0139554}">
      <dgm:prSet/>
      <dgm:spPr/>
      <dgm:t>
        <a:bodyPr/>
        <a:lstStyle/>
        <a:p>
          <a:endParaRPr lang="en-US"/>
        </a:p>
      </dgm:t>
    </dgm:pt>
    <dgm:pt modelId="{75B6354D-A191-4FDE-B57A-9B1F1490A427}">
      <dgm:prSet/>
      <dgm:spPr/>
      <dgm:t>
        <a:bodyPr/>
        <a:lstStyle/>
        <a:p>
          <a:r>
            <a:rPr lang="id-ID" dirty="0" smtClean="0"/>
            <a:t>Anisol (fenil-metil eter)</a:t>
          </a:r>
          <a:endParaRPr lang="en-US" dirty="0"/>
        </a:p>
      </dgm:t>
    </dgm:pt>
    <dgm:pt modelId="{6E1048F2-59C3-47BD-AE10-17F915D6E008}" type="parTrans" cxnId="{7B88E489-D2BD-422C-AAC3-123081DA2655}">
      <dgm:prSet/>
      <dgm:spPr/>
      <dgm:t>
        <a:bodyPr/>
        <a:lstStyle/>
        <a:p>
          <a:endParaRPr lang="en-US"/>
        </a:p>
      </dgm:t>
    </dgm:pt>
    <dgm:pt modelId="{621FA993-A662-4802-83EF-EE139CC6C282}" type="sibTrans" cxnId="{7B88E489-D2BD-422C-AAC3-123081DA2655}">
      <dgm:prSet/>
      <dgm:spPr/>
      <dgm:t>
        <a:bodyPr/>
        <a:lstStyle/>
        <a:p>
          <a:endParaRPr lang="en-US"/>
        </a:p>
      </dgm:t>
    </dgm:pt>
    <dgm:pt modelId="{10D32ACA-D756-40E1-9422-C9D0FA7A5DC4}">
      <dgm:prSet/>
      <dgm:spPr/>
      <dgm:t>
        <a:bodyPr/>
        <a:lstStyle/>
        <a:p>
          <a:r>
            <a:rPr lang="id-ID" dirty="0" smtClean="0"/>
            <a:t>Alkil naftalen</a:t>
          </a:r>
          <a:endParaRPr lang="en-US" dirty="0"/>
        </a:p>
      </dgm:t>
    </dgm:pt>
    <dgm:pt modelId="{9DB61820-2450-4624-AB56-87F885F84093}" type="parTrans" cxnId="{BACBFD9F-3375-461E-9904-F7B37526F157}">
      <dgm:prSet/>
      <dgm:spPr/>
      <dgm:t>
        <a:bodyPr/>
        <a:lstStyle/>
        <a:p>
          <a:endParaRPr lang="en-US"/>
        </a:p>
      </dgm:t>
    </dgm:pt>
    <dgm:pt modelId="{0CCB725E-AF0D-41F0-A60F-835D22EB4AF4}" type="sibTrans" cxnId="{BACBFD9F-3375-461E-9904-F7B37526F157}">
      <dgm:prSet/>
      <dgm:spPr/>
      <dgm:t>
        <a:bodyPr/>
        <a:lstStyle/>
        <a:p>
          <a:endParaRPr lang="en-US"/>
        </a:p>
      </dgm:t>
    </dgm:pt>
    <dgm:pt modelId="{1E580976-B2A1-4DA9-8F4C-46B93A6CD349}" type="pres">
      <dgm:prSet presAssocID="{72335739-086F-4867-B48D-C915E63CB17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550EF001-4C5D-4ED1-B461-84E1F0C6C07B}" type="pres">
      <dgm:prSet presAssocID="{19C17616-482C-4316-837A-5DDBF6B77783}" presName="root" presStyleCnt="0">
        <dgm:presLayoutVars>
          <dgm:chMax/>
          <dgm:chPref val="4"/>
        </dgm:presLayoutVars>
      </dgm:prSet>
      <dgm:spPr/>
    </dgm:pt>
    <dgm:pt modelId="{F6267E15-C47A-4811-9C03-1F68D3C67445}" type="pres">
      <dgm:prSet presAssocID="{19C17616-482C-4316-837A-5DDBF6B77783}" presName="rootComposite" presStyleCnt="0">
        <dgm:presLayoutVars/>
      </dgm:prSet>
      <dgm:spPr/>
    </dgm:pt>
    <dgm:pt modelId="{C9B9207C-73E8-44A0-885B-310017D90733}" type="pres">
      <dgm:prSet presAssocID="{19C17616-482C-4316-837A-5DDBF6B77783}" presName="rootText" presStyleLbl="node0" presStyleIdx="0" presStyleCnt="1">
        <dgm:presLayoutVars>
          <dgm:chMax/>
          <dgm:chPref val="4"/>
        </dgm:presLayoutVars>
      </dgm:prSet>
      <dgm:spPr/>
    </dgm:pt>
    <dgm:pt modelId="{13F1394E-3D04-44E9-A316-8B802CADC7D0}" type="pres">
      <dgm:prSet presAssocID="{19C17616-482C-4316-837A-5DDBF6B77783}" presName="childShape" presStyleCnt="0">
        <dgm:presLayoutVars>
          <dgm:chMax val="0"/>
          <dgm:chPref val="0"/>
        </dgm:presLayoutVars>
      </dgm:prSet>
      <dgm:spPr/>
    </dgm:pt>
    <dgm:pt modelId="{BA2FA19D-3EA4-441B-AF7C-C4AB67DD9869}" type="pres">
      <dgm:prSet presAssocID="{654D8169-871E-4246-B998-B3A391FF49C6}" presName="childComposite" presStyleCnt="0">
        <dgm:presLayoutVars>
          <dgm:chMax val="0"/>
          <dgm:chPref val="0"/>
        </dgm:presLayoutVars>
      </dgm:prSet>
      <dgm:spPr/>
    </dgm:pt>
    <dgm:pt modelId="{BB13E6B7-7B7C-4947-8963-238AD5BE4D98}" type="pres">
      <dgm:prSet presAssocID="{654D8169-871E-4246-B998-B3A391FF49C6}" presName="Image" presStyleLbl="node1" presStyleIdx="0" presStyleCnt="5"/>
      <dgm:spPr/>
    </dgm:pt>
    <dgm:pt modelId="{F191E0A9-AFC1-48E5-9F0B-D389C8B096F6}" type="pres">
      <dgm:prSet presAssocID="{654D8169-871E-4246-B998-B3A391FF49C6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FA85A-6E39-4F71-891E-22956BFF18E2}" type="pres">
      <dgm:prSet presAssocID="{E4796AD1-6D2F-4BA5-8C27-1AD7D616BD94}" presName="childComposite" presStyleCnt="0">
        <dgm:presLayoutVars>
          <dgm:chMax val="0"/>
          <dgm:chPref val="0"/>
        </dgm:presLayoutVars>
      </dgm:prSet>
      <dgm:spPr/>
    </dgm:pt>
    <dgm:pt modelId="{331A64B2-EEA9-4787-9CF8-706F440E09D4}" type="pres">
      <dgm:prSet presAssocID="{E4796AD1-6D2F-4BA5-8C27-1AD7D616BD94}" presName="Image" presStyleLbl="node1" presStyleIdx="1" presStyleCnt="5"/>
      <dgm:spPr/>
    </dgm:pt>
    <dgm:pt modelId="{0510542B-F56A-42D9-996E-B49802E0B27A}" type="pres">
      <dgm:prSet presAssocID="{E4796AD1-6D2F-4BA5-8C27-1AD7D616BD94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</dgm:pt>
    <dgm:pt modelId="{438350A3-AB13-4D33-8ECA-F3D574904757}" type="pres">
      <dgm:prSet presAssocID="{F66308B7-5543-4C63-8FF9-940F7829CFBA}" presName="childComposite" presStyleCnt="0">
        <dgm:presLayoutVars>
          <dgm:chMax val="0"/>
          <dgm:chPref val="0"/>
        </dgm:presLayoutVars>
      </dgm:prSet>
      <dgm:spPr/>
    </dgm:pt>
    <dgm:pt modelId="{07763685-F444-4D86-8B8A-B96F993B5708}" type="pres">
      <dgm:prSet presAssocID="{F66308B7-5543-4C63-8FF9-940F7829CFBA}" presName="Image" presStyleLbl="node1" presStyleIdx="2" presStyleCnt="5"/>
      <dgm:spPr/>
    </dgm:pt>
    <dgm:pt modelId="{C4B985D3-11CA-4622-81D2-3800D278150B}" type="pres">
      <dgm:prSet presAssocID="{F66308B7-5543-4C63-8FF9-940F7829CFBA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DF673-F384-4CCE-8739-57E1BB89EE32}" type="pres">
      <dgm:prSet presAssocID="{75B6354D-A191-4FDE-B57A-9B1F1490A427}" presName="childComposite" presStyleCnt="0">
        <dgm:presLayoutVars>
          <dgm:chMax val="0"/>
          <dgm:chPref val="0"/>
        </dgm:presLayoutVars>
      </dgm:prSet>
      <dgm:spPr/>
    </dgm:pt>
    <dgm:pt modelId="{139AA045-E941-4374-BD15-CAFC29E3D126}" type="pres">
      <dgm:prSet presAssocID="{75B6354D-A191-4FDE-B57A-9B1F1490A427}" presName="Image" presStyleLbl="node1" presStyleIdx="3" presStyleCnt="5"/>
      <dgm:spPr/>
    </dgm:pt>
    <dgm:pt modelId="{F0D93B4F-BC71-4176-9C7B-1478B010BF87}" type="pres">
      <dgm:prSet presAssocID="{75B6354D-A191-4FDE-B57A-9B1F1490A427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DCFF8-5A1C-4424-B37A-F2DF3776F80A}" type="pres">
      <dgm:prSet presAssocID="{10D32ACA-D756-40E1-9422-C9D0FA7A5DC4}" presName="childComposite" presStyleCnt="0">
        <dgm:presLayoutVars>
          <dgm:chMax val="0"/>
          <dgm:chPref val="0"/>
        </dgm:presLayoutVars>
      </dgm:prSet>
      <dgm:spPr/>
    </dgm:pt>
    <dgm:pt modelId="{DD786BA3-3003-40CA-9B7E-6AF4F5A0BAF9}" type="pres">
      <dgm:prSet presAssocID="{10D32ACA-D756-40E1-9422-C9D0FA7A5DC4}" presName="Image" presStyleLbl="node1" presStyleIdx="4" presStyleCnt="5"/>
      <dgm:spPr/>
    </dgm:pt>
    <dgm:pt modelId="{F308ADA1-868B-4EA5-912E-B8091673CB26}" type="pres">
      <dgm:prSet presAssocID="{10D32ACA-D756-40E1-9422-C9D0FA7A5DC4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ABF40C-7455-4AA5-AC6D-1F31A36C08E7}" type="presOf" srcId="{19C17616-482C-4316-837A-5DDBF6B77783}" destId="{C9B9207C-73E8-44A0-885B-310017D90733}" srcOrd="0" destOrd="0" presId="urn:microsoft.com/office/officeart/2008/layout/PictureAccentList"/>
    <dgm:cxn modelId="{D3F886ED-2366-4396-B2F5-4C2A60680D54}" type="presOf" srcId="{10D32ACA-D756-40E1-9422-C9D0FA7A5DC4}" destId="{F308ADA1-868B-4EA5-912E-B8091673CB26}" srcOrd="0" destOrd="0" presId="urn:microsoft.com/office/officeart/2008/layout/PictureAccentList"/>
    <dgm:cxn modelId="{65A5C87C-FC28-476D-8F4D-7756B499B3C3}" type="presOf" srcId="{654D8169-871E-4246-B998-B3A391FF49C6}" destId="{F191E0A9-AFC1-48E5-9F0B-D389C8B096F6}" srcOrd="0" destOrd="0" presId="urn:microsoft.com/office/officeart/2008/layout/PictureAccentList"/>
    <dgm:cxn modelId="{BACBFD9F-3375-461E-9904-F7B37526F157}" srcId="{19C17616-482C-4316-837A-5DDBF6B77783}" destId="{10D32ACA-D756-40E1-9422-C9D0FA7A5DC4}" srcOrd="4" destOrd="0" parTransId="{9DB61820-2450-4624-AB56-87F885F84093}" sibTransId="{0CCB725E-AF0D-41F0-A60F-835D22EB4AF4}"/>
    <dgm:cxn modelId="{8AAD6671-53A1-4997-B5AE-31EB3A73B817}" type="presOf" srcId="{E4796AD1-6D2F-4BA5-8C27-1AD7D616BD94}" destId="{0510542B-F56A-42D9-996E-B49802E0B27A}" srcOrd="0" destOrd="0" presId="urn:microsoft.com/office/officeart/2008/layout/PictureAccentList"/>
    <dgm:cxn modelId="{7B88E489-D2BD-422C-AAC3-123081DA2655}" srcId="{19C17616-482C-4316-837A-5DDBF6B77783}" destId="{75B6354D-A191-4FDE-B57A-9B1F1490A427}" srcOrd="3" destOrd="0" parTransId="{6E1048F2-59C3-47BD-AE10-17F915D6E008}" sibTransId="{621FA993-A662-4802-83EF-EE139CC6C282}"/>
    <dgm:cxn modelId="{010DF7A5-D5A1-46EF-9565-015F6B35A28C}" type="presOf" srcId="{F66308B7-5543-4C63-8FF9-940F7829CFBA}" destId="{C4B985D3-11CA-4622-81D2-3800D278150B}" srcOrd="0" destOrd="0" presId="urn:microsoft.com/office/officeart/2008/layout/PictureAccentList"/>
    <dgm:cxn modelId="{3756B6AF-B35D-4136-AE83-BB977465E545}" type="presOf" srcId="{72335739-086F-4867-B48D-C915E63CB17D}" destId="{1E580976-B2A1-4DA9-8F4C-46B93A6CD349}" srcOrd="0" destOrd="0" presId="urn:microsoft.com/office/officeart/2008/layout/PictureAccentList"/>
    <dgm:cxn modelId="{D50C8AC4-32BE-4E57-8652-77B8052E81DF}" srcId="{19C17616-482C-4316-837A-5DDBF6B77783}" destId="{654D8169-871E-4246-B998-B3A391FF49C6}" srcOrd="0" destOrd="0" parTransId="{53339043-922B-40ED-B1E0-C941A08CDAA2}" sibTransId="{43BD2716-B8AD-4654-BB23-788E98D1B9A2}"/>
    <dgm:cxn modelId="{D221630A-C3F0-4FFD-84EB-EEFD72FC0715}" srcId="{72335739-086F-4867-B48D-C915E63CB17D}" destId="{19C17616-482C-4316-837A-5DDBF6B77783}" srcOrd="0" destOrd="0" parTransId="{E6EC48B3-0195-4C9E-992C-C734BC69E681}" sibTransId="{AC92F96C-D1B9-4839-A951-3E7AB7FF32EF}"/>
    <dgm:cxn modelId="{F0033B4B-E591-4628-83EC-2C9DF7BFB7B5}" srcId="{19C17616-482C-4316-837A-5DDBF6B77783}" destId="{E4796AD1-6D2F-4BA5-8C27-1AD7D616BD94}" srcOrd="1" destOrd="0" parTransId="{1BAF341A-711E-4ACE-A3E1-080FD0275733}" sibTransId="{7BD2CF63-E770-477A-9E69-1AF82AD45EC9}"/>
    <dgm:cxn modelId="{0D14AC0E-33B7-4DC7-B771-B13B336ED5B2}" type="presOf" srcId="{75B6354D-A191-4FDE-B57A-9B1F1490A427}" destId="{F0D93B4F-BC71-4176-9C7B-1478B010BF87}" srcOrd="0" destOrd="0" presId="urn:microsoft.com/office/officeart/2008/layout/PictureAccentList"/>
    <dgm:cxn modelId="{4D739B4C-A500-4791-9A50-E47BD0139554}" srcId="{19C17616-482C-4316-837A-5DDBF6B77783}" destId="{F66308B7-5543-4C63-8FF9-940F7829CFBA}" srcOrd="2" destOrd="0" parTransId="{A770096A-1555-4B2F-8759-715A46D12F33}" sibTransId="{1E4079FF-9E19-4FAB-8227-8DEE419280F3}"/>
    <dgm:cxn modelId="{49C92C01-3EA5-4F1D-9E4A-8C097CB856DC}" type="presParOf" srcId="{1E580976-B2A1-4DA9-8F4C-46B93A6CD349}" destId="{550EF001-4C5D-4ED1-B461-84E1F0C6C07B}" srcOrd="0" destOrd="0" presId="urn:microsoft.com/office/officeart/2008/layout/PictureAccentList"/>
    <dgm:cxn modelId="{FDC81077-D19F-4EEE-AAA2-42FCCB56A3F4}" type="presParOf" srcId="{550EF001-4C5D-4ED1-B461-84E1F0C6C07B}" destId="{F6267E15-C47A-4811-9C03-1F68D3C67445}" srcOrd="0" destOrd="0" presId="urn:microsoft.com/office/officeart/2008/layout/PictureAccentList"/>
    <dgm:cxn modelId="{C9F308B0-1E10-4465-B287-44AA2D88DEA5}" type="presParOf" srcId="{F6267E15-C47A-4811-9C03-1F68D3C67445}" destId="{C9B9207C-73E8-44A0-885B-310017D90733}" srcOrd="0" destOrd="0" presId="urn:microsoft.com/office/officeart/2008/layout/PictureAccentList"/>
    <dgm:cxn modelId="{86C7B311-717E-4204-A54D-906427AF2ABC}" type="presParOf" srcId="{550EF001-4C5D-4ED1-B461-84E1F0C6C07B}" destId="{13F1394E-3D04-44E9-A316-8B802CADC7D0}" srcOrd="1" destOrd="0" presId="urn:microsoft.com/office/officeart/2008/layout/PictureAccentList"/>
    <dgm:cxn modelId="{2F816B09-F187-4FDA-99B8-984CB87B0F70}" type="presParOf" srcId="{13F1394E-3D04-44E9-A316-8B802CADC7D0}" destId="{BA2FA19D-3EA4-441B-AF7C-C4AB67DD9869}" srcOrd="0" destOrd="0" presId="urn:microsoft.com/office/officeart/2008/layout/PictureAccentList"/>
    <dgm:cxn modelId="{363A4E9A-2FD9-4BAF-874E-5BB39530B4C6}" type="presParOf" srcId="{BA2FA19D-3EA4-441B-AF7C-C4AB67DD9869}" destId="{BB13E6B7-7B7C-4947-8963-238AD5BE4D98}" srcOrd="0" destOrd="0" presId="urn:microsoft.com/office/officeart/2008/layout/PictureAccentList"/>
    <dgm:cxn modelId="{A17DBBB4-B0B2-49B4-8F72-7036A7B6C22D}" type="presParOf" srcId="{BA2FA19D-3EA4-441B-AF7C-C4AB67DD9869}" destId="{F191E0A9-AFC1-48E5-9F0B-D389C8B096F6}" srcOrd="1" destOrd="0" presId="urn:microsoft.com/office/officeart/2008/layout/PictureAccentList"/>
    <dgm:cxn modelId="{0ACDA50B-0DAF-443F-B1B4-967141BC1EAD}" type="presParOf" srcId="{13F1394E-3D04-44E9-A316-8B802CADC7D0}" destId="{1F3FA85A-6E39-4F71-891E-22956BFF18E2}" srcOrd="1" destOrd="0" presId="urn:microsoft.com/office/officeart/2008/layout/PictureAccentList"/>
    <dgm:cxn modelId="{66BC4722-54A0-40AF-B7D3-FEEF746E2BE4}" type="presParOf" srcId="{1F3FA85A-6E39-4F71-891E-22956BFF18E2}" destId="{331A64B2-EEA9-4787-9CF8-706F440E09D4}" srcOrd="0" destOrd="0" presId="urn:microsoft.com/office/officeart/2008/layout/PictureAccentList"/>
    <dgm:cxn modelId="{DD05DBDC-E289-4625-B23C-33DC315D1F31}" type="presParOf" srcId="{1F3FA85A-6E39-4F71-891E-22956BFF18E2}" destId="{0510542B-F56A-42D9-996E-B49802E0B27A}" srcOrd="1" destOrd="0" presId="urn:microsoft.com/office/officeart/2008/layout/PictureAccentList"/>
    <dgm:cxn modelId="{6A483B60-E413-4A10-8721-9874626EF22C}" type="presParOf" srcId="{13F1394E-3D04-44E9-A316-8B802CADC7D0}" destId="{438350A3-AB13-4D33-8ECA-F3D574904757}" srcOrd="2" destOrd="0" presId="urn:microsoft.com/office/officeart/2008/layout/PictureAccentList"/>
    <dgm:cxn modelId="{2BAD6799-CAF2-4E20-8E49-707684C0B1C0}" type="presParOf" srcId="{438350A3-AB13-4D33-8ECA-F3D574904757}" destId="{07763685-F444-4D86-8B8A-B96F993B5708}" srcOrd="0" destOrd="0" presId="urn:microsoft.com/office/officeart/2008/layout/PictureAccentList"/>
    <dgm:cxn modelId="{EBBD9E72-AD1F-411C-ADFD-C0B590A8A62E}" type="presParOf" srcId="{438350A3-AB13-4D33-8ECA-F3D574904757}" destId="{C4B985D3-11CA-4622-81D2-3800D278150B}" srcOrd="1" destOrd="0" presId="urn:microsoft.com/office/officeart/2008/layout/PictureAccentList"/>
    <dgm:cxn modelId="{8E7877F3-B8AE-4D5E-8F5F-2FA60A8D56C7}" type="presParOf" srcId="{13F1394E-3D04-44E9-A316-8B802CADC7D0}" destId="{8E6DF673-F384-4CCE-8739-57E1BB89EE32}" srcOrd="3" destOrd="0" presId="urn:microsoft.com/office/officeart/2008/layout/PictureAccentList"/>
    <dgm:cxn modelId="{B5D53C30-05C3-4BBD-AC59-4D83B1D6D531}" type="presParOf" srcId="{8E6DF673-F384-4CCE-8739-57E1BB89EE32}" destId="{139AA045-E941-4374-BD15-CAFC29E3D126}" srcOrd="0" destOrd="0" presId="urn:microsoft.com/office/officeart/2008/layout/PictureAccentList"/>
    <dgm:cxn modelId="{85BCBE1C-D39C-4DCC-8B66-029ACAB705B5}" type="presParOf" srcId="{8E6DF673-F384-4CCE-8739-57E1BB89EE32}" destId="{F0D93B4F-BC71-4176-9C7B-1478B010BF87}" srcOrd="1" destOrd="0" presId="urn:microsoft.com/office/officeart/2008/layout/PictureAccentList"/>
    <dgm:cxn modelId="{028F8A5F-8352-4A92-A61B-84D67F7A2703}" type="presParOf" srcId="{13F1394E-3D04-44E9-A316-8B802CADC7D0}" destId="{214DCFF8-5A1C-4424-B37A-F2DF3776F80A}" srcOrd="4" destOrd="0" presId="urn:microsoft.com/office/officeart/2008/layout/PictureAccentList"/>
    <dgm:cxn modelId="{C9003DF9-3640-4329-9FA9-D75E2DED446D}" type="presParOf" srcId="{214DCFF8-5A1C-4424-B37A-F2DF3776F80A}" destId="{DD786BA3-3003-40CA-9B7E-6AF4F5A0BAF9}" srcOrd="0" destOrd="0" presId="urn:microsoft.com/office/officeart/2008/layout/PictureAccentList"/>
    <dgm:cxn modelId="{15D07526-4547-4E9B-A926-2FF28DF39A7D}" type="presParOf" srcId="{214DCFF8-5A1C-4424-B37A-F2DF3776F80A}" destId="{F308ADA1-868B-4EA5-912E-B8091673CB2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2F4F06-ACC5-4188-9FBC-0F115F231BFE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642303E-0560-4955-B402-B4140A160664}">
      <dgm:prSet phldrT="[Text]"/>
      <dgm:spPr/>
      <dgm:t>
        <a:bodyPr/>
        <a:lstStyle/>
        <a:p>
          <a:r>
            <a:rPr lang="id-ID" dirty="0" smtClean="0"/>
            <a:t>Air, chilled water</a:t>
          </a:r>
          <a:endParaRPr lang="en-US" dirty="0"/>
        </a:p>
      </dgm:t>
    </dgm:pt>
    <dgm:pt modelId="{5D95B08E-6D1E-47CA-AD77-0F993C54C6B1}" type="parTrans" cxnId="{1D5EE04B-EF41-4095-B3FD-E84D01231C46}">
      <dgm:prSet/>
      <dgm:spPr/>
      <dgm:t>
        <a:bodyPr/>
        <a:lstStyle/>
        <a:p>
          <a:endParaRPr lang="en-US"/>
        </a:p>
      </dgm:t>
    </dgm:pt>
    <dgm:pt modelId="{4C0F5B2B-AC04-4503-80CF-1A0DDF8E1598}" type="sibTrans" cxnId="{1D5EE04B-EF41-4095-B3FD-E84D01231C46}">
      <dgm:prSet/>
      <dgm:spPr/>
      <dgm:t>
        <a:bodyPr/>
        <a:lstStyle/>
        <a:p>
          <a:endParaRPr lang="en-US"/>
        </a:p>
      </dgm:t>
    </dgm:pt>
    <dgm:pt modelId="{7310C60E-8705-4AF6-944D-C8FB4C143CD8}">
      <dgm:prSet phldrT="[Text]"/>
      <dgm:spPr/>
      <dgm:t>
        <a:bodyPr/>
        <a:lstStyle/>
        <a:p>
          <a:r>
            <a:rPr lang="id-ID" dirty="0" smtClean="0"/>
            <a:t>Heavy water (D2O)</a:t>
          </a:r>
          <a:endParaRPr lang="en-US" dirty="0"/>
        </a:p>
      </dgm:t>
    </dgm:pt>
    <dgm:pt modelId="{76C473E5-6CBE-41CB-86F2-F8A2F94E29C1}" type="parTrans" cxnId="{B8CA14C0-54B7-4188-8117-C71A812A4525}">
      <dgm:prSet/>
      <dgm:spPr/>
      <dgm:t>
        <a:bodyPr/>
        <a:lstStyle/>
        <a:p>
          <a:endParaRPr lang="en-US"/>
        </a:p>
      </dgm:t>
    </dgm:pt>
    <dgm:pt modelId="{688045E8-B476-45CC-B830-8B231EE0CFA3}" type="sibTrans" cxnId="{B8CA14C0-54B7-4188-8117-C71A812A4525}">
      <dgm:prSet/>
      <dgm:spPr/>
      <dgm:t>
        <a:bodyPr/>
        <a:lstStyle/>
        <a:p>
          <a:endParaRPr lang="en-US"/>
        </a:p>
      </dgm:t>
    </dgm:pt>
    <dgm:pt modelId="{9C2395E0-EEAF-47AA-B491-CEBFB526ED50}">
      <dgm:prSet phldrT="[Text]"/>
      <dgm:spPr/>
      <dgm:t>
        <a:bodyPr/>
        <a:lstStyle/>
        <a:p>
          <a:r>
            <a:rPr lang="id-ID" dirty="0" smtClean="0"/>
            <a:t>Alkohol</a:t>
          </a:r>
        </a:p>
      </dgm:t>
    </dgm:pt>
    <dgm:pt modelId="{8979B396-F1D8-420B-9D87-CF103CF06B2F}" type="parTrans" cxnId="{9D557836-3A96-403C-A4EE-B0736E24DAEC}">
      <dgm:prSet/>
      <dgm:spPr/>
      <dgm:t>
        <a:bodyPr/>
        <a:lstStyle/>
        <a:p>
          <a:endParaRPr lang="en-US"/>
        </a:p>
      </dgm:t>
    </dgm:pt>
    <dgm:pt modelId="{C17AAFAC-BE59-428D-8EB9-CDAAED57930C}" type="sibTrans" cxnId="{9D557836-3A96-403C-A4EE-B0736E24DAEC}">
      <dgm:prSet/>
      <dgm:spPr/>
      <dgm:t>
        <a:bodyPr/>
        <a:lstStyle/>
        <a:p>
          <a:endParaRPr lang="en-US"/>
        </a:p>
      </dgm:t>
    </dgm:pt>
    <dgm:pt modelId="{8CEE69CE-C377-41B7-AFC7-D0F08BB78389}">
      <dgm:prSet phldrT="[Text]"/>
      <dgm:spPr/>
      <dgm:t>
        <a:bodyPr/>
        <a:lstStyle/>
        <a:p>
          <a:r>
            <a:rPr lang="id-ID" dirty="0" smtClean="0"/>
            <a:t>Ester</a:t>
          </a:r>
          <a:endParaRPr lang="en-US" dirty="0"/>
        </a:p>
      </dgm:t>
    </dgm:pt>
    <dgm:pt modelId="{9F5E422D-D3FF-4405-850D-CD34FA5AAA91}" type="parTrans" cxnId="{46739C64-E253-41EA-8ADB-4CFA08235B2A}">
      <dgm:prSet/>
      <dgm:spPr/>
      <dgm:t>
        <a:bodyPr/>
        <a:lstStyle/>
        <a:p>
          <a:endParaRPr lang="en-US"/>
        </a:p>
      </dgm:t>
    </dgm:pt>
    <dgm:pt modelId="{113B785C-EF5A-40A6-B493-DC0AB3052E32}" type="sibTrans" cxnId="{46739C64-E253-41EA-8ADB-4CFA08235B2A}">
      <dgm:prSet/>
      <dgm:spPr/>
      <dgm:t>
        <a:bodyPr/>
        <a:lstStyle/>
        <a:p>
          <a:endParaRPr lang="en-US"/>
        </a:p>
      </dgm:t>
    </dgm:pt>
    <dgm:pt modelId="{B6CEB8F6-9E70-4100-AC2A-19E33EA1B877}">
      <dgm:prSet phldrT="[Text]"/>
      <dgm:spPr/>
      <dgm:t>
        <a:bodyPr/>
        <a:lstStyle/>
        <a:p>
          <a:r>
            <a:rPr lang="id-ID" dirty="0" smtClean="0"/>
            <a:t>Eter</a:t>
          </a:r>
          <a:endParaRPr lang="en-US" dirty="0"/>
        </a:p>
      </dgm:t>
    </dgm:pt>
    <dgm:pt modelId="{07C5529F-4325-4F83-9458-78828FFA4297}" type="parTrans" cxnId="{DDDD6DBF-FFFC-40E4-A5DF-501F73336951}">
      <dgm:prSet/>
      <dgm:spPr/>
      <dgm:t>
        <a:bodyPr/>
        <a:lstStyle/>
        <a:p>
          <a:endParaRPr lang="en-US"/>
        </a:p>
      </dgm:t>
    </dgm:pt>
    <dgm:pt modelId="{D98EAF39-4D29-4999-B5A8-E54516C12986}" type="sibTrans" cxnId="{DDDD6DBF-FFFC-40E4-A5DF-501F73336951}">
      <dgm:prSet/>
      <dgm:spPr/>
      <dgm:t>
        <a:bodyPr/>
        <a:lstStyle/>
        <a:p>
          <a:endParaRPr lang="en-US"/>
        </a:p>
      </dgm:t>
    </dgm:pt>
    <dgm:pt modelId="{BF4F74F7-7B26-4B56-B4DD-34E74E1210FB}">
      <dgm:prSet/>
      <dgm:spPr/>
      <dgm:t>
        <a:bodyPr/>
        <a:lstStyle/>
        <a:p>
          <a:r>
            <a:rPr lang="id-ID" dirty="0" smtClean="0"/>
            <a:t>Glikol</a:t>
          </a:r>
          <a:endParaRPr lang="en-US" dirty="0"/>
        </a:p>
      </dgm:t>
    </dgm:pt>
    <dgm:pt modelId="{5DBB8C3A-B49A-4560-86F0-1D7932A356A3}" type="parTrans" cxnId="{6CD58B07-A26E-49C6-8D8D-277056DEDB88}">
      <dgm:prSet/>
      <dgm:spPr/>
      <dgm:t>
        <a:bodyPr/>
        <a:lstStyle/>
        <a:p>
          <a:endParaRPr lang="en-US"/>
        </a:p>
      </dgm:t>
    </dgm:pt>
    <dgm:pt modelId="{D57F60DA-CDFE-4788-9A1F-239ADE9F329A}" type="sibTrans" cxnId="{6CD58B07-A26E-49C6-8D8D-277056DEDB88}">
      <dgm:prSet/>
      <dgm:spPr/>
      <dgm:t>
        <a:bodyPr/>
        <a:lstStyle/>
        <a:p>
          <a:endParaRPr lang="en-US"/>
        </a:p>
      </dgm:t>
    </dgm:pt>
    <dgm:pt modelId="{AC9222D7-119C-447C-B5A7-E4E5063EA796}">
      <dgm:prSet/>
      <dgm:spPr/>
      <dgm:t>
        <a:bodyPr/>
        <a:lstStyle/>
        <a:p>
          <a:r>
            <a:rPr lang="id-ID" dirty="0" smtClean="0"/>
            <a:t>Hidrokarbon</a:t>
          </a:r>
          <a:endParaRPr lang="en-US" dirty="0"/>
        </a:p>
      </dgm:t>
    </dgm:pt>
    <dgm:pt modelId="{FCA0EC4F-E263-4D98-9D48-2AB76BE497A6}" type="parTrans" cxnId="{A4F24467-AC19-46F5-BBE6-55CF3DDBD4B6}">
      <dgm:prSet/>
      <dgm:spPr/>
      <dgm:t>
        <a:bodyPr/>
        <a:lstStyle/>
        <a:p>
          <a:endParaRPr lang="en-US"/>
        </a:p>
      </dgm:t>
    </dgm:pt>
    <dgm:pt modelId="{856FDC83-102D-41D1-BD0D-9E21F4ED41F6}" type="sibTrans" cxnId="{A4F24467-AC19-46F5-BBE6-55CF3DDBD4B6}">
      <dgm:prSet/>
      <dgm:spPr/>
      <dgm:t>
        <a:bodyPr/>
        <a:lstStyle/>
        <a:p>
          <a:endParaRPr lang="en-US"/>
        </a:p>
      </dgm:t>
    </dgm:pt>
    <dgm:pt modelId="{7A5549DA-0B6D-4185-BFB6-5980C409B62F}">
      <dgm:prSet/>
      <dgm:spPr/>
      <dgm:t>
        <a:bodyPr/>
        <a:lstStyle/>
        <a:p>
          <a:r>
            <a:rPr lang="id-ID" dirty="0" smtClean="0"/>
            <a:t>Liquid metal</a:t>
          </a:r>
          <a:endParaRPr lang="en-US" dirty="0"/>
        </a:p>
      </dgm:t>
    </dgm:pt>
    <dgm:pt modelId="{60870381-4B18-4C0F-A24A-430B1D5C6624}" type="parTrans" cxnId="{1CAA337C-3784-495D-847B-4C9F69D52FFD}">
      <dgm:prSet/>
      <dgm:spPr/>
      <dgm:t>
        <a:bodyPr/>
        <a:lstStyle/>
        <a:p>
          <a:endParaRPr lang="en-US"/>
        </a:p>
      </dgm:t>
    </dgm:pt>
    <dgm:pt modelId="{8F55773F-3996-4674-A123-92B230AEE082}" type="sibTrans" cxnId="{1CAA337C-3784-495D-847B-4C9F69D52FFD}">
      <dgm:prSet/>
      <dgm:spPr/>
      <dgm:t>
        <a:bodyPr/>
        <a:lstStyle/>
        <a:p>
          <a:endParaRPr lang="en-US"/>
        </a:p>
      </dgm:t>
    </dgm:pt>
    <dgm:pt modelId="{B4B72ECA-09FB-4561-8B52-EEDE3B891E45}">
      <dgm:prSet/>
      <dgm:spPr/>
      <dgm:t>
        <a:bodyPr/>
        <a:lstStyle/>
        <a:p>
          <a:r>
            <a:rPr lang="id-ID" dirty="0" smtClean="0"/>
            <a:t>Inorganic salt mixtures</a:t>
          </a:r>
          <a:endParaRPr lang="en-US" dirty="0"/>
        </a:p>
      </dgm:t>
    </dgm:pt>
    <dgm:pt modelId="{6BEDB4E6-D65A-4745-98A2-1AFA170F9A22}" type="parTrans" cxnId="{B583EFEA-A155-40A9-BD96-810154371209}">
      <dgm:prSet/>
      <dgm:spPr/>
      <dgm:t>
        <a:bodyPr/>
        <a:lstStyle/>
        <a:p>
          <a:endParaRPr lang="en-US"/>
        </a:p>
      </dgm:t>
    </dgm:pt>
    <dgm:pt modelId="{3ADAC732-4580-4081-B076-629556749527}" type="sibTrans" cxnId="{B583EFEA-A155-40A9-BD96-810154371209}">
      <dgm:prSet/>
      <dgm:spPr/>
      <dgm:t>
        <a:bodyPr/>
        <a:lstStyle/>
        <a:p>
          <a:endParaRPr lang="en-US"/>
        </a:p>
      </dgm:t>
    </dgm:pt>
    <dgm:pt modelId="{F3785840-2F16-4980-AF40-4F60BF96FD35}">
      <dgm:prSet/>
      <dgm:spPr/>
      <dgm:t>
        <a:bodyPr/>
        <a:lstStyle/>
        <a:p>
          <a:r>
            <a:rPr lang="id-ID" dirty="0" smtClean="0"/>
            <a:t>Silicon compounds</a:t>
          </a:r>
          <a:endParaRPr lang="en-US" dirty="0"/>
        </a:p>
      </dgm:t>
    </dgm:pt>
    <dgm:pt modelId="{95FDD412-A572-4BD4-BD34-EFF68B56ABB8}" type="parTrans" cxnId="{B1D9A2C3-860F-4BFB-AE64-001C1ADABA9D}">
      <dgm:prSet/>
      <dgm:spPr/>
      <dgm:t>
        <a:bodyPr/>
        <a:lstStyle/>
        <a:p>
          <a:endParaRPr lang="en-US"/>
        </a:p>
      </dgm:t>
    </dgm:pt>
    <dgm:pt modelId="{1DDCD011-BA8B-4F65-91E5-79D86D43F443}" type="sibTrans" cxnId="{B1D9A2C3-860F-4BFB-AE64-001C1ADABA9D}">
      <dgm:prSet/>
      <dgm:spPr/>
      <dgm:t>
        <a:bodyPr/>
        <a:lstStyle/>
        <a:p>
          <a:endParaRPr lang="en-US"/>
        </a:p>
      </dgm:t>
    </dgm:pt>
    <dgm:pt modelId="{2709CF05-5B4B-4396-8B86-1B3E4B747A26}" type="pres">
      <dgm:prSet presAssocID="{BE2F4F06-ACC5-4188-9FBC-0F115F231BFE}" presName="diagram" presStyleCnt="0">
        <dgm:presLayoutVars>
          <dgm:dir/>
          <dgm:resizeHandles val="exact"/>
        </dgm:presLayoutVars>
      </dgm:prSet>
      <dgm:spPr/>
    </dgm:pt>
    <dgm:pt modelId="{E7BD8932-CF68-45C0-A150-84EB4BDC5FDD}" type="pres">
      <dgm:prSet presAssocID="{9642303E-0560-4955-B402-B4140A160664}" presName="node" presStyleLbl="node1" presStyleIdx="0" presStyleCnt="10">
        <dgm:presLayoutVars>
          <dgm:bulletEnabled val="1"/>
        </dgm:presLayoutVars>
      </dgm:prSet>
      <dgm:spPr/>
    </dgm:pt>
    <dgm:pt modelId="{0927601A-A194-4064-9A3D-D6873D29D252}" type="pres">
      <dgm:prSet presAssocID="{4C0F5B2B-AC04-4503-80CF-1A0DDF8E1598}" presName="sibTrans" presStyleCnt="0"/>
      <dgm:spPr/>
    </dgm:pt>
    <dgm:pt modelId="{07B76812-8160-4DCB-BD35-3C705D5F7152}" type="pres">
      <dgm:prSet presAssocID="{7310C60E-8705-4AF6-944D-C8FB4C143CD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E5DEA-7037-4659-986E-C6109C14128E}" type="pres">
      <dgm:prSet presAssocID="{688045E8-B476-45CC-B830-8B231EE0CFA3}" presName="sibTrans" presStyleCnt="0"/>
      <dgm:spPr/>
    </dgm:pt>
    <dgm:pt modelId="{35DC447E-DD47-4EE0-B98A-DEB9EE9ED575}" type="pres">
      <dgm:prSet presAssocID="{9C2395E0-EEAF-47AA-B491-CEBFB526ED5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09F4D-DBD2-4360-AD50-9DD5309D4F70}" type="pres">
      <dgm:prSet presAssocID="{C17AAFAC-BE59-428D-8EB9-CDAAED57930C}" presName="sibTrans" presStyleCnt="0"/>
      <dgm:spPr/>
    </dgm:pt>
    <dgm:pt modelId="{7615769A-983B-498E-9D9A-F8899F9CDA1E}" type="pres">
      <dgm:prSet presAssocID="{8CEE69CE-C377-41B7-AFC7-D0F08BB78389}" presName="node" presStyleLbl="node1" presStyleIdx="3" presStyleCnt="10">
        <dgm:presLayoutVars>
          <dgm:bulletEnabled val="1"/>
        </dgm:presLayoutVars>
      </dgm:prSet>
      <dgm:spPr/>
    </dgm:pt>
    <dgm:pt modelId="{E295B26A-55B9-4BFE-B92B-32BADFCCF29D}" type="pres">
      <dgm:prSet presAssocID="{113B785C-EF5A-40A6-B493-DC0AB3052E32}" presName="sibTrans" presStyleCnt="0"/>
      <dgm:spPr/>
    </dgm:pt>
    <dgm:pt modelId="{13F0C446-17D6-4842-B377-2933D6A78C90}" type="pres">
      <dgm:prSet presAssocID="{B6CEB8F6-9E70-4100-AC2A-19E33EA1B877}" presName="node" presStyleLbl="node1" presStyleIdx="4" presStyleCnt="10">
        <dgm:presLayoutVars>
          <dgm:bulletEnabled val="1"/>
        </dgm:presLayoutVars>
      </dgm:prSet>
      <dgm:spPr/>
    </dgm:pt>
    <dgm:pt modelId="{18DFB735-DF6D-4CE0-8813-ED8D11ED1162}" type="pres">
      <dgm:prSet presAssocID="{D98EAF39-4D29-4999-B5A8-E54516C12986}" presName="sibTrans" presStyleCnt="0"/>
      <dgm:spPr/>
    </dgm:pt>
    <dgm:pt modelId="{4CB48A2B-8523-4AAF-A6A5-77572E80B45F}" type="pres">
      <dgm:prSet presAssocID="{BF4F74F7-7B26-4B56-B4DD-34E74E1210FB}" presName="node" presStyleLbl="node1" presStyleIdx="5" presStyleCnt="10">
        <dgm:presLayoutVars>
          <dgm:bulletEnabled val="1"/>
        </dgm:presLayoutVars>
      </dgm:prSet>
      <dgm:spPr/>
    </dgm:pt>
    <dgm:pt modelId="{E21977CF-6092-4AB0-8BAD-DB801148BB36}" type="pres">
      <dgm:prSet presAssocID="{D57F60DA-CDFE-4788-9A1F-239ADE9F329A}" presName="sibTrans" presStyleCnt="0"/>
      <dgm:spPr/>
    </dgm:pt>
    <dgm:pt modelId="{AB27C220-75FE-471C-A329-150B84CBBE6A}" type="pres">
      <dgm:prSet presAssocID="{AC9222D7-119C-447C-B5A7-E4E5063EA796}" presName="node" presStyleLbl="node1" presStyleIdx="6" presStyleCnt="10">
        <dgm:presLayoutVars>
          <dgm:bulletEnabled val="1"/>
        </dgm:presLayoutVars>
      </dgm:prSet>
      <dgm:spPr/>
    </dgm:pt>
    <dgm:pt modelId="{8C598381-802B-4B26-9A38-725D73CCD0F7}" type="pres">
      <dgm:prSet presAssocID="{856FDC83-102D-41D1-BD0D-9E21F4ED41F6}" presName="sibTrans" presStyleCnt="0"/>
      <dgm:spPr/>
    </dgm:pt>
    <dgm:pt modelId="{0D017B9B-9CC0-4FE1-8244-31B6D13F6F46}" type="pres">
      <dgm:prSet presAssocID="{7A5549DA-0B6D-4185-BFB6-5980C409B62F}" presName="node" presStyleLbl="node1" presStyleIdx="7" presStyleCnt="10">
        <dgm:presLayoutVars>
          <dgm:bulletEnabled val="1"/>
        </dgm:presLayoutVars>
      </dgm:prSet>
      <dgm:spPr/>
    </dgm:pt>
    <dgm:pt modelId="{46052C0A-53D7-40FD-8DDC-BEB373DF573D}" type="pres">
      <dgm:prSet presAssocID="{8F55773F-3996-4674-A123-92B230AEE082}" presName="sibTrans" presStyleCnt="0"/>
      <dgm:spPr/>
    </dgm:pt>
    <dgm:pt modelId="{B6CEB2E3-F789-4B70-990E-852A005EC7D8}" type="pres">
      <dgm:prSet presAssocID="{B4B72ECA-09FB-4561-8B52-EEDE3B891E45}" presName="node" presStyleLbl="node1" presStyleIdx="8" presStyleCnt="10">
        <dgm:presLayoutVars>
          <dgm:bulletEnabled val="1"/>
        </dgm:presLayoutVars>
      </dgm:prSet>
      <dgm:spPr/>
    </dgm:pt>
    <dgm:pt modelId="{253CBC54-EDB6-4FF2-8B12-4BF544FC9BC5}" type="pres">
      <dgm:prSet presAssocID="{3ADAC732-4580-4081-B076-629556749527}" presName="sibTrans" presStyleCnt="0"/>
      <dgm:spPr/>
    </dgm:pt>
    <dgm:pt modelId="{D5C33EFF-C671-4C5E-834C-998183BCD08E}" type="pres">
      <dgm:prSet presAssocID="{F3785840-2F16-4980-AF40-4F60BF96FD35}" presName="node" presStyleLbl="node1" presStyleIdx="9" presStyleCnt="10">
        <dgm:presLayoutVars>
          <dgm:bulletEnabled val="1"/>
        </dgm:presLayoutVars>
      </dgm:prSet>
      <dgm:spPr/>
    </dgm:pt>
  </dgm:ptLst>
  <dgm:cxnLst>
    <dgm:cxn modelId="{9D557836-3A96-403C-A4EE-B0736E24DAEC}" srcId="{BE2F4F06-ACC5-4188-9FBC-0F115F231BFE}" destId="{9C2395E0-EEAF-47AA-B491-CEBFB526ED50}" srcOrd="2" destOrd="0" parTransId="{8979B396-F1D8-420B-9D87-CF103CF06B2F}" sibTransId="{C17AAFAC-BE59-428D-8EB9-CDAAED57930C}"/>
    <dgm:cxn modelId="{DDDD6DBF-FFFC-40E4-A5DF-501F73336951}" srcId="{BE2F4F06-ACC5-4188-9FBC-0F115F231BFE}" destId="{B6CEB8F6-9E70-4100-AC2A-19E33EA1B877}" srcOrd="4" destOrd="0" parTransId="{07C5529F-4325-4F83-9458-78828FFA4297}" sibTransId="{D98EAF39-4D29-4999-B5A8-E54516C12986}"/>
    <dgm:cxn modelId="{BAFD9F94-5461-4461-8493-467705CCE129}" type="presOf" srcId="{8CEE69CE-C377-41B7-AFC7-D0F08BB78389}" destId="{7615769A-983B-498E-9D9A-F8899F9CDA1E}" srcOrd="0" destOrd="0" presId="urn:microsoft.com/office/officeart/2005/8/layout/default"/>
    <dgm:cxn modelId="{B8CA14C0-54B7-4188-8117-C71A812A4525}" srcId="{BE2F4F06-ACC5-4188-9FBC-0F115F231BFE}" destId="{7310C60E-8705-4AF6-944D-C8FB4C143CD8}" srcOrd="1" destOrd="0" parTransId="{76C473E5-6CBE-41CB-86F2-F8A2F94E29C1}" sibTransId="{688045E8-B476-45CC-B830-8B231EE0CFA3}"/>
    <dgm:cxn modelId="{1D5EE04B-EF41-4095-B3FD-E84D01231C46}" srcId="{BE2F4F06-ACC5-4188-9FBC-0F115F231BFE}" destId="{9642303E-0560-4955-B402-B4140A160664}" srcOrd="0" destOrd="0" parTransId="{5D95B08E-6D1E-47CA-AD77-0F993C54C6B1}" sibTransId="{4C0F5B2B-AC04-4503-80CF-1A0DDF8E1598}"/>
    <dgm:cxn modelId="{B1D9A2C3-860F-4BFB-AE64-001C1ADABA9D}" srcId="{BE2F4F06-ACC5-4188-9FBC-0F115F231BFE}" destId="{F3785840-2F16-4980-AF40-4F60BF96FD35}" srcOrd="9" destOrd="0" parTransId="{95FDD412-A572-4BD4-BD34-EFF68B56ABB8}" sibTransId="{1DDCD011-BA8B-4F65-91E5-79D86D43F443}"/>
    <dgm:cxn modelId="{FC27BBBF-869A-45C5-8B7D-20C4F7C5C4AC}" type="presOf" srcId="{F3785840-2F16-4980-AF40-4F60BF96FD35}" destId="{D5C33EFF-C671-4C5E-834C-998183BCD08E}" srcOrd="0" destOrd="0" presId="urn:microsoft.com/office/officeart/2005/8/layout/default"/>
    <dgm:cxn modelId="{19307C64-01DF-403A-825F-A1F9FE2903FD}" type="presOf" srcId="{BE2F4F06-ACC5-4188-9FBC-0F115F231BFE}" destId="{2709CF05-5B4B-4396-8B86-1B3E4B747A26}" srcOrd="0" destOrd="0" presId="urn:microsoft.com/office/officeart/2005/8/layout/default"/>
    <dgm:cxn modelId="{46739C64-E253-41EA-8ADB-4CFA08235B2A}" srcId="{BE2F4F06-ACC5-4188-9FBC-0F115F231BFE}" destId="{8CEE69CE-C377-41B7-AFC7-D0F08BB78389}" srcOrd="3" destOrd="0" parTransId="{9F5E422D-D3FF-4405-850D-CD34FA5AAA91}" sibTransId="{113B785C-EF5A-40A6-B493-DC0AB3052E32}"/>
    <dgm:cxn modelId="{1CAA337C-3784-495D-847B-4C9F69D52FFD}" srcId="{BE2F4F06-ACC5-4188-9FBC-0F115F231BFE}" destId="{7A5549DA-0B6D-4185-BFB6-5980C409B62F}" srcOrd="7" destOrd="0" parTransId="{60870381-4B18-4C0F-A24A-430B1D5C6624}" sibTransId="{8F55773F-3996-4674-A123-92B230AEE082}"/>
    <dgm:cxn modelId="{D48BB1A1-FA30-4D31-8857-9605244E31CF}" type="presOf" srcId="{BF4F74F7-7B26-4B56-B4DD-34E74E1210FB}" destId="{4CB48A2B-8523-4AAF-A6A5-77572E80B45F}" srcOrd="0" destOrd="0" presId="urn:microsoft.com/office/officeart/2005/8/layout/default"/>
    <dgm:cxn modelId="{B583EFEA-A155-40A9-BD96-810154371209}" srcId="{BE2F4F06-ACC5-4188-9FBC-0F115F231BFE}" destId="{B4B72ECA-09FB-4561-8B52-EEDE3B891E45}" srcOrd="8" destOrd="0" parTransId="{6BEDB4E6-D65A-4745-98A2-1AFA170F9A22}" sibTransId="{3ADAC732-4580-4081-B076-629556749527}"/>
    <dgm:cxn modelId="{A4F24467-AC19-46F5-BBE6-55CF3DDBD4B6}" srcId="{BE2F4F06-ACC5-4188-9FBC-0F115F231BFE}" destId="{AC9222D7-119C-447C-B5A7-E4E5063EA796}" srcOrd="6" destOrd="0" parTransId="{FCA0EC4F-E263-4D98-9D48-2AB76BE497A6}" sibTransId="{856FDC83-102D-41D1-BD0D-9E21F4ED41F6}"/>
    <dgm:cxn modelId="{CC5D6F3E-42C9-4C97-B69F-A2ED33677593}" type="presOf" srcId="{9642303E-0560-4955-B402-B4140A160664}" destId="{E7BD8932-CF68-45C0-A150-84EB4BDC5FDD}" srcOrd="0" destOrd="0" presId="urn:microsoft.com/office/officeart/2005/8/layout/default"/>
    <dgm:cxn modelId="{6CD58B07-A26E-49C6-8D8D-277056DEDB88}" srcId="{BE2F4F06-ACC5-4188-9FBC-0F115F231BFE}" destId="{BF4F74F7-7B26-4B56-B4DD-34E74E1210FB}" srcOrd="5" destOrd="0" parTransId="{5DBB8C3A-B49A-4560-86F0-1D7932A356A3}" sibTransId="{D57F60DA-CDFE-4788-9A1F-239ADE9F329A}"/>
    <dgm:cxn modelId="{ECA80602-B8D2-4F55-B48C-7C68B2C0854B}" type="presOf" srcId="{AC9222D7-119C-447C-B5A7-E4E5063EA796}" destId="{AB27C220-75FE-471C-A329-150B84CBBE6A}" srcOrd="0" destOrd="0" presId="urn:microsoft.com/office/officeart/2005/8/layout/default"/>
    <dgm:cxn modelId="{25708674-32F9-4DF2-B512-D27620596463}" type="presOf" srcId="{9C2395E0-EEAF-47AA-B491-CEBFB526ED50}" destId="{35DC447E-DD47-4EE0-B98A-DEB9EE9ED575}" srcOrd="0" destOrd="0" presId="urn:microsoft.com/office/officeart/2005/8/layout/default"/>
    <dgm:cxn modelId="{17E5DECD-2ADA-4376-886D-B5E3B4D2DF2B}" type="presOf" srcId="{B4B72ECA-09FB-4561-8B52-EEDE3B891E45}" destId="{B6CEB2E3-F789-4B70-990E-852A005EC7D8}" srcOrd="0" destOrd="0" presId="urn:microsoft.com/office/officeart/2005/8/layout/default"/>
    <dgm:cxn modelId="{E8D1927A-D3C4-4B21-9B6C-778F69906C8C}" type="presOf" srcId="{7A5549DA-0B6D-4185-BFB6-5980C409B62F}" destId="{0D017B9B-9CC0-4FE1-8244-31B6D13F6F46}" srcOrd="0" destOrd="0" presId="urn:microsoft.com/office/officeart/2005/8/layout/default"/>
    <dgm:cxn modelId="{4D591EA2-90A2-4910-8D98-C9A08EB9DB8F}" type="presOf" srcId="{7310C60E-8705-4AF6-944D-C8FB4C143CD8}" destId="{07B76812-8160-4DCB-BD35-3C705D5F7152}" srcOrd="0" destOrd="0" presId="urn:microsoft.com/office/officeart/2005/8/layout/default"/>
    <dgm:cxn modelId="{5A006D7F-567E-4F4F-8A8F-0BCE5290B052}" type="presOf" srcId="{B6CEB8F6-9E70-4100-AC2A-19E33EA1B877}" destId="{13F0C446-17D6-4842-B377-2933D6A78C90}" srcOrd="0" destOrd="0" presId="urn:microsoft.com/office/officeart/2005/8/layout/default"/>
    <dgm:cxn modelId="{BA0158CE-4F2A-4543-9F04-DB05DB21CAE0}" type="presParOf" srcId="{2709CF05-5B4B-4396-8B86-1B3E4B747A26}" destId="{E7BD8932-CF68-45C0-A150-84EB4BDC5FDD}" srcOrd="0" destOrd="0" presId="urn:microsoft.com/office/officeart/2005/8/layout/default"/>
    <dgm:cxn modelId="{4D6077DE-50A6-4FF6-93FD-C54ED5DC1CA6}" type="presParOf" srcId="{2709CF05-5B4B-4396-8B86-1B3E4B747A26}" destId="{0927601A-A194-4064-9A3D-D6873D29D252}" srcOrd="1" destOrd="0" presId="urn:microsoft.com/office/officeart/2005/8/layout/default"/>
    <dgm:cxn modelId="{C539231C-35E0-49C7-A130-603999BFC137}" type="presParOf" srcId="{2709CF05-5B4B-4396-8B86-1B3E4B747A26}" destId="{07B76812-8160-4DCB-BD35-3C705D5F7152}" srcOrd="2" destOrd="0" presId="urn:microsoft.com/office/officeart/2005/8/layout/default"/>
    <dgm:cxn modelId="{2411B95B-4F26-4B88-B333-B7ABD37E4BED}" type="presParOf" srcId="{2709CF05-5B4B-4396-8B86-1B3E4B747A26}" destId="{C06E5DEA-7037-4659-986E-C6109C14128E}" srcOrd="3" destOrd="0" presId="urn:microsoft.com/office/officeart/2005/8/layout/default"/>
    <dgm:cxn modelId="{22AA6118-D102-43CE-A3CB-DE9A77AE2D98}" type="presParOf" srcId="{2709CF05-5B4B-4396-8B86-1B3E4B747A26}" destId="{35DC447E-DD47-4EE0-B98A-DEB9EE9ED575}" srcOrd="4" destOrd="0" presId="urn:microsoft.com/office/officeart/2005/8/layout/default"/>
    <dgm:cxn modelId="{D4C70D27-11BE-4CD1-AC4E-5990E3148E4C}" type="presParOf" srcId="{2709CF05-5B4B-4396-8B86-1B3E4B747A26}" destId="{6EB09F4D-DBD2-4360-AD50-9DD5309D4F70}" srcOrd="5" destOrd="0" presId="urn:microsoft.com/office/officeart/2005/8/layout/default"/>
    <dgm:cxn modelId="{9EC7598B-6117-4F6E-9CA5-BF799C65CF1B}" type="presParOf" srcId="{2709CF05-5B4B-4396-8B86-1B3E4B747A26}" destId="{7615769A-983B-498E-9D9A-F8899F9CDA1E}" srcOrd="6" destOrd="0" presId="urn:microsoft.com/office/officeart/2005/8/layout/default"/>
    <dgm:cxn modelId="{E6060F7F-D5CA-44C7-8CAB-A8E23A68AB9E}" type="presParOf" srcId="{2709CF05-5B4B-4396-8B86-1B3E4B747A26}" destId="{E295B26A-55B9-4BFE-B92B-32BADFCCF29D}" srcOrd="7" destOrd="0" presId="urn:microsoft.com/office/officeart/2005/8/layout/default"/>
    <dgm:cxn modelId="{C71AD20A-FD76-400B-9A37-DC830EF10637}" type="presParOf" srcId="{2709CF05-5B4B-4396-8B86-1B3E4B747A26}" destId="{13F0C446-17D6-4842-B377-2933D6A78C90}" srcOrd="8" destOrd="0" presId="urn:microsoft.com/office/officeart/2005/8/layout/default"/>
    <dgm:cxn modelId="{61A68BFB-E769-4B3C-A938-C5CA104AE8D9}" type="presParOf" srcId="{2709CF05-5B4B-4396-8B86-1B3E4B747A26}" destId="{18DFB735-DF6D-4CE0-8813-ED8D11ED1162}" srcOrd="9" destOrd="0" presId="urn:microsoft.com/office/officeart/2005/8/layout/default"/>
    <dgm:cxn modelId="{A51071EC-B462-4734-BC37-411684254CA0}" type="presParOf" srcId="{2709CF05-5B4B-4396-8B86-1B3E4B747A26}" destId="{4CB48A2B-8523-4AAF-A6A5-77572E80B45F}" srcOrd="10" destOrd="0" presId="urn:microsoft.com/office/officeart/2005/8/layout/default"/>
    <dgm:cxn modelId="{9FFBF8FC-9980-4F1E-9E88-E47132367B02}" type="presParOf" srcId="{2709CF05-5B4B-4396-8B86-1B3E4B747A26}" destId="{E21977CF-6092-4AB0-8BAD-DB801148BB36}" srcOrd="11" destOrd="0" presId="urn:microsoft.com/office/officeart/2005/8/layout/default"/>
    <dgm:cxn modelId="{53782DD0-A46A-4BDA-B736-5183AADCA55B}" type="presParOf" srcId="{2709CF05-5B4B-4396-8B86-1B3E4B747A26}" destId="{AB27C220-75FE-471C-A329-150B84CBBE6A}" srcOrd="12" destOrd="0" presId="urn:microsoft.com/office/officeart/2005/8/layout/default"/>
    <dgm:cxn modelId="{0F90DB4B-9E39-4C6D-8585-21AC0EAB6E2A}" type="presParOf" srcId="{2709CF05-5B4B-4396-8B86-1B3E4B747A26}" destId="{8C598381-802B-4B26-9A38-725D73CCD0F7}" srcOrd="13" destOrd="0" presId="urn:microsoft.com/office/officeart/2005/8/layout/default"/>
    <dgm:cxn modelId="{7DC53F49-4871-4348-A51A-1E5CB57DA865}" type="presParOf" srcId="{2709CF05-5B4B-4396-8B86-1B3E4B747A26}" destId="{0D017B9B-9CC0-4FE1-8244-31B6D13F6F46}" srcOrd="14" destOrd="0" presId="urn:microsoft.com/office/officeart/2005/8/layout/default"/>
    <dgm:cxn modelId="{E34BC750-8CCC-4C4D-B9F3-F7B95BAE0111}" type="presParOf" srcId="{2709CF05-5B4B-4396-8B86-1B3E4B747A26}" destId="{46052C0A-53D7-40FD-8DDC-BEB373DF573D}" srcOrd="15" destOrd="0" presId="urn:microsoft.com/office/officeart/2005/8/layout/default"/>
    <dgm:cxn modelId="{2E4A8CF8-73AF-4918-A0C7-66E66A5BC6DD}" type="presParOf" srcId="{2709CF05-5B4B-4396-8B86-1B3E4B747A26}" destId="{B6CEB2E3-F789-4B70-990E-852A005EC7D8}" srcOrd="16" destOrd="0" presId="urn:microsoft.com/office/officeart/2005/8/layout/default"/>
    <dgm:cxn modelId="{3AB0406C-1504-4343-8472-421BAA99AB4F}" type="presParOf" srcId="{2709CF05-5B4B-4396-8B86-1B3E4B747A26}" destId="{253CBC54-EDB6-4FF2-8B12-4BF544FC9BC5}" srcOrd="17" destOrd="0" presId="urn:microsoft.com/office/officeart/2005/8/layout/default"/>
    <dgm:cxn modelId="{1B8B9308-B950-4812-BB9E-0A7649353C2C}" type="presParOf" srcId="{2709CF05-5B4B-4396-8B86-1B3E4B747A26}" destId="{D5C33EFF-C671-4C5E-834C-998183BCD08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D9FDA-26CF-417F-9DD0-F7F92DBB7309}">
      <dsp:nvSpPr>
        <dsp:cNvPr id="0" name=""/>
        <dsp:cNvSpPr/>
      </dsp:nvSpPr>
      <dsp:spPr>
        <a:xfrm>
          <a:off x="632" y="572231"/>
          <a:ext cx="2466826" cy="148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Gas</a:t>
          </a:r>
          <a:endParaRPr lang="en-US" sz="5600" kern="1200" dirty="0"/>
        </a:p>
      </dsp:txBody>
      <dsp:txXfrm>
        <a:off x="632" y="572231"/>
        <a:ext cx="2466826" cy="1480095"/>
      </dsp:txXfrm>
    </dsp:sp>
    <dsp:sp modelId="{E6501E97-A06D-4C52-9CE7-1B42A2E4AD98}">
      <dsp:nvSpPr>
        <dsp:cNvPr id="0" name=""/>
        <dsp:cNvSpPr/>
      </dsp:nvSpPr>
      <dsp:spPr>
        <a:xfrm>
          <a:off x="2714141" y="572231"/>
          <a:ext cx="2466826" cy="148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Vapors</a:t>
          </a:r>
          <a:endParaRPr lang="en-US" sz="5600" kern="1200" dirty="0"/>
        </a:p>
      </dsp:txBody>
      <dsp:txXfrm>
        <a:off x="2714141" y="572231"/>
        <a:ext cx="2466826" cy="1480095"/>
      </dsp:txXfrm>
    </dsp:sp>
    <dsp:sp modelId="{E7946B3D-7685-4F3A-B616-DDF8A020A9AB}">
      <dsp:nvSpPr>
        <dsp:cNvPr id="0" name=""/>
        <dsp:cNvSpPr/>
      </dsp:nvSpPr>
      <dsp:spPr>
        <a:xfrm>
          <a:off x="1357386" y="2299010"/>
          <a:ext cx="2466826" cy="148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Liquids</a:t>
          </a:r>
          <a:endParaRPr lang="en-US" sz="5600" kern="1200" dirty="0"/>
        </a:p>
      </dsp:txBody>
      <dsp:txXfrm>
        <a:off x="1357386" y="2299010"/>
        <a:ext cx="2466826" cy="1480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D9FDA-26CF-417F-9DD0-F7F92DBB7309}">
      <dsp:nvSpPr>
        <dsp:cNvPr id="0" name=""/>
        <dsp:cNvSpPr/>
      </dsp:nvSpPr>
      <dsp:spPr>
        <a:xfrm>
          <a:off x="918418" y="1572"/>
          <a:ext cx="3344763" cy="20068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pemanas</a:t>
          </a:r>
          <a:endParaRPr lang="en-US" sz="5600" kern="1200" dirty="0"/>
        </a:p>
      </dsp:txBody>
      <dsp:txXfrm>
        <a:off x="918418" y="1572"/>
        <a:ext cx="3344763" cy="2006857"/>
      </dsp:txXfrm>
    </dsp:sp>
    <dsp:sp modelId="{E6501E97-A06D-4C52-9CE7-1B42A2E4AD98}">
      <dsp:nvSpPr>
        <dsp:cNvPr id="0" name=""/>
        <dsp:cNvSpPr/>
      </dsp:nvSpPr>
      <dsp:spPr>
        <a:xfrm>
          <a:off x="918418" y="2342907"/>
          <a:ext cx="3344763" cy="200685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pendingin</a:t>
          </a:r>
          <a:endParaRPr lang="en-US" sz="5600" kern="1200" dirty="0"/>
        </a:p>
      </dsp:txBody>
      <dsp:txXfrm>
        <a:off x="918418" y="2342907"/>
        <a:ext cx="3344763" cy="2006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9207C-73E8-44A0-885B-310017D90733}">
      <dsp:nvSpPr>
        <dsp:cNvPr id="0" name=""/>
        <dsp:cNvSpPr/>
      </dsp:nvSpPr>
      <dsp:spPr>
        <a:xfrm>
          <a:off x="1623218" y="66"/>
          <a:ext cx="4881562" cy="8135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Gas</a:t>
          </a:r>
          <a:endParaRPr lang="en-US" sz="4600" kern="1200" dirty="0"/>
        </a:p>
      </dsp:txBody>
      <dsp:txXfrm>
        <a:off x="1647047" y="23895"/>
        <a:ext cx="4833904" cy="765935"/>
      </dsp:txXfrm>
    </dsp:sp>
    <dsp:sp modelId="{BB13E6B7-7B7C-4947-8963-238AD5BE4D98}">
      <dsp:nvSpPr>
        <dsp:cNvPr id="0" name=""/>
        <dsp:cNvSpPr/>
      </dsp:nvSpPr>
      <dsp:spPr>
        <a:xfrm>
          <a:off x="1623218" y="960106"/>
          <a:ext cx="813593" cy="81359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1E0A9-AFC1-48E5-9F0B-D389C8B096F6}">
      <dsp:nvSpPr>
        <dsp:cNvPr id="0" name=""/>
        <dsp:cNvSpPr/>
      </dsp:nvSpPr>
      <dsp:spPr>
        <a:xfrm>
          <a:off x="2485628" y="960106"/>
          <a:ext cx="4019153" cy="81359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Udara</a:t>
          </a:r>
          <a:endParaRPr lang="en-US" sz="2600" kern="1200" dirty="0"/>
        </a:p>
      </dsp:txBody>
      <dsp:txXfrm>
        <a:off x="2525351" y="999829"/>
        <a:ext cx="3939707" cy="734147"/>
      </dsp:txXfrm>
    </dsp:sp>
    <dsp:sp modelId="{331A64B2-EEA9-4787-9CF8-706F440E09D4}">
      <dsp:nvSpPr>
        <dsp:cNvPr id="0" name=""/>
        <dsp:cNvSpPr/>
      </dsp:nvSpPr>
      <dsp:spPr>
        <a:xfrm>
          <a:off x="1623218" y="1871331"/>
          <a:ext cx="813593" cy="813593"/>
        </a:xfrm>
        <a:prstGeom prst="roundRect">
          <a:avLst>
            <a:gd name="adj" fmla="val 1667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0542B-F56A-42D9-996E-B49802E0B27A}">
      <dsp:nvSpPr>
        <dsp:cNvPr id="0" name=""/>
        <dsp:cNvSpPr/>
      </dsp:nvSpPr>
      <dsp:spPr>
        <a:xfrm>
          <a:off x="2485628" y="1871331"/>
          <a:ext cx="4019153" cy="813593"/>
        </a:xfrm>
        <a:prstGeom prst="roundRect">
          <a:avLst>
            <a:gd name="adj" fmla="val 1667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CO2</a:t>
          </a:r>
          <a:endParaRPr lang="en-US" sz="2600" kern="1200" dirty="0"/>
        </a:p>
      </dsp:txBody>
      <dsp:txXfrm>
        <a:off x="2525351" y="1911054"/>
        <a:ext cx="3939707" cy="734147"/>
      </dsp:txXfrm>
    </dsp:sp>
    <dsp:sp modelId="{07763685-F444-4D86-8B8A-B96F993B5708}">
      <dsp:nvSpPr>
        <dsp:cNvPr id="0" name=""/>
        <dsp:cNvSpPr/>
      </dsp:nvSpPr>
      <dsp:spPr>
        <a:xfrm>
          <a:off x="1623218" y="2782556"/>
          <a:ext cx="813593" cy="813593"/>
        </a:xfrm>
        <a:prstGeom prst="roundRect">
          <a:avLst>
            <a:gd name="adj" fmla="val 1667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985D3-11CA-4622-81D2-3800D278150B}">
      <dsp:nvSpPr>
        <dsp:cNvPr id="0" name=""/>
        <dsp:cNvSpPr/>
      </dsp:nvSpPr>
      <dsp:spPr>
        <a:xfrm>
          <a:off x="2485628" y="2782556"/>
          <a:ext cx="4019153" cy="813593"/>
        </a:xfrm>
        <a:prstGeom prst="roundRect">
          <a:avLst>
            <a:gd name="adj" fmla="val 1667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Flue gas</a:t>
          </a:r>
          <a:endParaRPr lang="en-US" sz="2600" kern="1200" dirty="0"/>
        </a:p>
      </dsp:txBody>
      <dsp:txXfrm>
        <a:off x="2525351" y="2822279"/>
        <a:ext cx="3939707" cy="734147"/>
      </dsp:txXfrm>
    </dsp:sp>
    <dsp:sp modelId="{139AA045-E941-4374-BD15-CAFC29E3D126}">
      <dsp:nvSpPr>
        <dsp:cNvPr id="0" name=""/>
        <dsp:cNvSpPr/>
      </dsp:nvSpPr>
      <dsp:spPr>
        <a:xfrm>
          <a:off x="1623218" y="3693781"/>
          <a:ext cx="813593" cy="813593"/>
        </a:xfrm>
        <a:prstGeom prst="roundRect">
          <a:avLst>
            <a:gd name="adj" fmla="val 1667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93B4F-BC71-4176-9C7B-1478B010BF87}">
      <dsp:nvSpPr>
        <dsp:cNvPr id="0" name=""/>
        <dsp:cNvSpPr/>
      </dsp:nvSpPr>
      <dsp:spPr>
        <a:xfrm>
          <a:off x="2485628" y="3693781"/>
          <a:ext cx="4019153" cy="813593"/>
        </a:xfrm>
        <a:prstGeom prst="roundRect">
          <a:avLst>
            <a:gd name="adj" fmla="val 1667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Helium</a:t>
          </a:r>
          <a:endParaRPr lang="en-US" sz="2600" kern="1200" dirty="0"/>
        </a:p>
      </dsp:txBody>
      <dsp:txXfrm>
        <a:off x="2525351" y="3733504"/>
        <a:ext cx="3939707" cy="734147"/>
      </dsp:txXfrm>
    </dsp:sp>
    <dsp:sp modelId="{DD786BA3-3003-40CA-9B7E-6AF4F5A0BAF9}">
      <dsp:nvSpPr>
        <dsp:cNvPr id="0" name=""/>
        <dsp:cNvSpPr/>
      </dsp:nvSpPr>
      <dsp:spPr>
        <a:xfrm>
          <a:off x="1623218" y="4605007"/>
          <a:ext cx="813593" cy="813593"/>
        </a:xfrm>
        <a:prstGeom prst="roundRect">
          <a:avLst>
            <a:gd name="adj" fmla="val 166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8ADA1-868B-4EA5-912E-B8091673CB26}">
      <dsp:nvSpPr>
        <dsp:cNvPr id="0" name=""/>
        <dsp:cNvSpPr/>
      </dsp:nvSpPr>
      <dsp:spPr>
        <a:xfrm>
          <a:off x="2485628" y="4605007"/>
          <a:ext cx="4019153" cy="813593"/>
        </a:xfrm>
        <a:prstGeom prst="roundRect">
          <a:avLst>
            <a:gd name="adj" fmla="val 166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Hidrogen</a:t>
          </a:r>
          <a:endParaRPr lang="en-US" sz="2600" kern="1200" dirty="0"/>
        </a:p>
      </dsp:txBody>
      <dsp:txXfrm>
        <a:off x="2525351" y="4644730"/>
        <a:ext cx="3939707" cy="734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9207C-73E8-44A0-885B-310017D90733}">
      <dsp:nvSpPr>
        <dsp:cNvPr id="0" name=""/>
        <dsp:cNvSpPr/>
      </dsp:nvSpPr>
      <dsp:spPr>
        <a:xfrm>
          <a:off x="1623218" y="66"/>
          <a:ext cx="4881562" cy="813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Vapors</a:t>
          </a:r>
          <a:endParaRPr lang="en-US" sz="4600" kern="1200" dirty="0"/>
        </a:p>
      </dsp:txBody>
      <dsp:txXfrm>
        <a:off x="1647047" y="23895"/>
        <a:ext cx="4833904" cy="765935"/>
      </dsp:txXfrm>
    </dsp:sp>
    <dsp:sp modelId="{BB13E6B7-7B7C-4947-8963-238AD5BE4D98}">
      <dsp:nvSpPr>
        <dsp:cNvPr id="0" name=""/>
        <dsp:cNvSpPr/>
      </dsp:nvSpPr>
      <dsp:spPr>
        <a:xfrm>
          <a:off x="1623218" y="960106"/>
          <a:ext cx="813593" cy="813593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1E0A9-AFC1-48E5-9F0B-D389C8B096F6}">
      <dsp:nvSpPr>
        <dsp:cNvPr id="0" name=""/>
        <dsp:cNvSpPr/>
      </dsp:nvSpPr>
      <dsp:spPr>
        <a:xfrm>
          <a:off x="2485628" y="960106"/>
          <a:ext cx="4019153" cy="813593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Steam</a:t>
          </a:r>
          <a:endParaRPr lang="en-US" sz="2600" kern="1200" dirty="0"/>
        </a:p>
      </dsp:txBody>
      <dsp:txXfrm>
        <a:off x="2525351" y="999829"/>
        <a:ext cx="3939707" cy="734147"/>
      </dsp:txXfrm>
    </dsp:sp>
    <dsp:sp modelId="{331A64B2-EEA9-4787-9CF8-706F440E09D4}">
      <dsp:nvSpPr>
        <dsp:cNvPr id="0" name=""/>
        <dsp:cNvSpPr/>
      </dsp:nvSpPr>
      <dsp:spPr>
        <a:xfrm>
          <a:off x="1623218" y="1871331"/>
          <a:ext cx="813593" cy="813593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0542B-F56A-42D9-996E-B49802E0B27A}">
      <dsp:nvSpPr>
        <dsp:cNvPr id="0" name=""/>
        <dsp:cNvSpPr/>
      </dsp:nvSpPr>
      <dsp:spPr>
        <a:xfrm>
          <a:off x="2485628" y="1871331"/>
          <a:ext cx="4019153" cy="813593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Fluorocarbon</a:t>
          </a:r>
          <a:endParaRPr lang="en-US" sz="2600" kern="1200" dirty="0"/>
        </a:p>
      </dsp:txBody>
      <dsp:txXfrm>
        <a:off x="2525351" y="1911054"/>
        <a:ext cx="3939707" cy="734147"/>
      </dsp:txXfrm>
    </dsp:sp>
    <dsp:sp modelId="{07763685-F444-4D86-8B8A-B96F993B5708}">
      <dsp:nvSpPr>
        <dsp:cNvPr id="0" name=""/>
        <dsp:cNvSpPr/>
      </dsp:nvSpPr>
      <dsp:spPr>
        <a:xfrm>
          <a:off x="1623218" y="2782556"/>
          <a:ext cx="813593" cy="81359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985D3-11CA-4622-81D2-3800D278150B}">
      <dsp:nvSpPr>
        <dsp:cNvPr id="0" name=""/>
        <dsp:cNvSpPr/>
      </dsp:nvSpPr>
      <dsp:spPr>
        <a:xfrm>
          <a:off x="2485628" y="2782556"/>
          <a:ext cx="4019153" cy="81359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O-diklorbenzen</a:t>
          </a:r>
          <a:endParaRPr lang="en-US" sz="2600" kern="1200" dirty="0"/>
        </a:p>
      </dsp:txBody>
      <dsp:txXfrm>
        <a:off x="2525351" y="2822279"/>
        <a:ext cx="3939707" cy="734147"/>
      </dsp:txXfrm>
    </dsp:sp>
    <dsp:sp modelId="{139AA045-E941-4374-BD15-CAFC29E3D126}">
      <dsp:nvSpPr>
        <dsp:cNvPr id="0" name=""/>
        <dsp:cNvSpPr/>
      </dsp:nvSpPr>
      <dsp:spPr>
        <a:xfrm>
          <a:off x="1623218" y="3693781"/>
          <a:ext cx="813593" cy="81359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93B4F-BC71-4176-9C7B-1478B010BF87}">
      <dsp:nvSpPr>
        <dsp:cNvPr id="0" name=""/>
        <dsp:cNvSpPr/>
      </dsp:nvSpPr>
      <dsp:spPr>
        <a:xfrm>
          <a:off x="2485628" y="3693781"/>
          <a:ext cx="4019153" cy="81359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Anisol (fenil-metil eter)</a:t>
          </a:r>
          <a:endParaRPr lang="en-US" sz="2600" kern="1200" dirty="0"/>
        </a:p>
      </dsp:txBody>
      <dsp:txXfrm>
        <a:off x="2525351" y="3733504"/>
        <a:ext cx="3939707" cy="734147"/>
      </dsp:txXfrm>
    </dsp:sp>
    <dsp:sp modelId="{DD786BA3-3003-40CA-9B7E-6AF4F5A0BAF9}">
      <dsp:nvSpPr>
        <dsp:cNvPr id="0" name=""/>
        <dsp:cNvSpPr/>
      </dsp:nvSpPr>
      <dsp:spPr>
        <a:xfrm>
          <a:off x="1623218" y="4605007"/>
          <a:ext cx="813593" cy="81359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8ADA1-868B-4EA5-912E-B8091673CB26}">
      <dsp:nvSpPr>
        <dsp:cNvPr id="0" name=""/>
        <dsp:cNvSpPr/>
      </dsp:nvSpPr>
      <dsp:spPr>
        <a:xfrm>
          <a:off x="2485628" y="4605007"/>
          <a:ext cx="4019153" cy="81359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Alkil naftalen</a:t>
          </a:r>
          <a:endParaRPr lang="en-US" sz="2600" kern="1200" dirty="0"/>
        </a:p>
      </dsp:txBody>
      <dsp:txXfrm>
        <a:off x="2525351" y="4644730"/>
        <a:ext cx="3939707" cy="7341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D8932-CF68-45C0-A150-84EB4BDC5FDD}">
      <dsp:nvSpPr>
        <dsp:cNvPr id="0" name=""/>
        <dsp:cNvSpPr/>
      </dsp:nvSpPr>
      <dsp:spPr>
        <a:xfrm>
          <a:off x="854075" y="959"/>
          <a:ext cx="2006203" cy="12037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Air, chilled water</a:t>
          </a:r>
          <a:endParaRPr lang="en-US" sz="2700" kern="1200" dirty="0"/>
        </a:p>
      </dsp:txBody>
      <dsp:txXfrm>
        <a:off x="854075" y="959"/>
        <a:ext cx="2006203" cy="1203721"/>
      </dsp:txXfrm>
    </dsp:sp>
    <dsp:sp modelId="{07B76812-8160-4DCB-BD35-3C705D5F7152}">
      <dsp:nvSpPr>
        <dsp:cNvPr id="0" name=""/>
        <dsp:cNvSpPr/>
      </dsp:nvSpPr>
      <dsp:spPr>
        <a:xfrm>
          <a:off x="3060898" y="959"/>
          <a:ext cx="2006203" cy="1203721"/>
        </a:xfrm>
        <a:prstGeom prst="rect">
          <a:avLst/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Heavy water (D2O)</a:t>
          </a:r>
          <a:endParaRPr lang="en-US" sz="2700" kern="1200" dirty="0"/>
        </a:p>
      </dsp:txBody>
      <dsp:txXfrm>
        <a:off x="3060898" y="959"/>
        <a:ext cx="2006203" cy="1203721"/>
      </dsp:txXfrm>
    </dsp:sp>
    <dsp:sp modelId="{35DC447E-DD47-4EE0-B98A-DEB9EE9ED575}">
      <dsp:nvSpPr>
        <dsp:cNvPr id="0" name=""/>
        <dsp:cNvSpPr/>
      </dsp:nvSpPr>
      <dsp:spPr>
        <a:xfrm>
          <a:off x="5267721" y="959"/>
          <a:ext cx="2006203" cy="1203721"/>
        </a:xfrm>
        <a:prstGeom prst="rect">
          <a:avLst/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Alkohol</a:t>
          </a:r>
        </a:p>
      </dsp:txBody>
      <dsp:txXfrm>
        <a:off x="5267721" y="959"/>
        <a:ext cx="2006203" cy="1203721"/>
      </dsp:txXfrm>
    </dsp:sp>
    <dsp:sp modelId="{7615769A-983B-498E-9D9A-F8899F9CDA1E}">
      <dsp:nvSpPr>
        <dsp:cNvPr id="0" name=""/>
        <dsp:cNvSpPr/>
      </dsp:nvSpPr>
      <dsp:spPr>
        <a:xfrm>
          <a:off x="854075" y="1405301"/>
          <a:ext cx="2006203" cy="1203721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Ester</a:t>
          </a:r>
          <a:endParaRPr lang="en-US" sz="2700" kern="1200" dirty="0"/>
        </a:p>
      </dsp:txBody>
      <dsp:txXfrm>
        <a:off x="854075" y="1405301"/>
        <a:ext cx="2006203" cy="1203721"/>
      </dsp:txXfrm>
    </dsp:sp>
    <dsp:sp modelId="{13F0C446-17D6-4842-B377-2933D6A78C90}">
      <dsp:nvSpPr>
        <dsp:cNvPr id="0" name=""/>
        <dsp:cNvSpPr/>
      </dsp:nvSpPr>
      <dsp:spPr>
        <a:xfrm>
          <a:off x="3060898" y="1405301"/>
          <a:ext cx="2006203" cy="1203721"/>
        </a:xfrm>
        <a:prstGeom prst="rect">
          <a:avLst/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Eter</a:t>
          </a:r>
          <a:endParaRPr lang="en-US" sz="2700" kern="1200" dirty="0"/>
        </a:p>
      </dsp:txBody>
      <dsp:txXfrm>
        <a:off x="3060898" y="1405301"/>
        <a:ext cx="2006203" cy="1203721"/>
      </dsp:txXfrm>
    </dsp:sp>
    <dsp:sp modelId="{4CB48A2B-8523-4AAF-A6A5-77572E80B45F}">
      <dsp:nvSpPr>
        <dsp:cNvPr id="0" name=""/>
        <dsp:cNvSpPr/>
      </dsp:nvSpPr>
      <dsp:spPr>
        <a:xfrm>
          <a:off x="5267721" y="1405301"/>
          <a:ext cx="2006203" cy="1203721"/>
        </a:xfrm>
        <a:prstGeom prst="rect">
          <a:avLst/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Glikol</a:t>
          </a:r>
          <a:endParaRPr lang="en-US" sz="2700" kern="1200" dirty="0"/>
        </a:p>
      </dsp:txBody>
      <dsp:txXfrm>
        <a:off x="5267721" y="1405301"/>
        <a:ext cx="2006203" cy="1203721"/>
      </dsp:txXfrm>
    </dsp:sp>
    <dsp:sp modelId="{AB27C220-75FE-471C-A329-150B84CBBE6A}">
      <dsp:nvSpPr>
        <dsp:cNvPr id="0" name=""/>
        <dsp:cNvSpPr/>
      </dsp:nvSpPr>
      <dsp:spPr>
        <a:xfrm>
          <a:off x="854075" y="2809643"/>
          <a:ext cx="2006203" cy="1203721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Hidrokarbon</a:t>
          </a:r>
          <a:endParaRPr lang="en-US" sz="2700" kern="1200" dirty="0"/>
        </a:p>
      </dsp:txBody>
      <dsp:txXfrm>
        <a:off x="854075" y="2809643"/>
        <a:ext cx="2006203" cy="1203721"/>
      </dsp:txXfrm>
    </dsp:sp>
    <dsp:sp modelId="{0D017B9B-9CC0-4FE1-8244-31B6D13F6F46}">
      <dsp:nvSpPr>
        <dsp:cNvPr id="0" name=""/>
        <dsp:cNvSpPr/>
      </dsp:nvSpPr>
      <dsp:spPr>
        <a:xfrm>
          <a:off x="3060898" y="2809643"/>
          <a:ext cx="2006203" cy="1203721"/>
        </a:xfrm>
        <a:prstGeom prst="rect">
          <a:avLst/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Liquid metal</a:t>
          </a:r>
          <a:endParaRPr lang="en-US" sz="2700" kern="1200" dirty="0"/>
        </a:p>
      </dsp:txBody>
      <dsp:txXfrm>
        <a:off x="3060898" y="2809643"/>
        <a:ext cx="2006203" cy="1203721"/>
      </dsp:txXfrm>
    </dsp:sp>
    <dsp:sp modelId="{B6CEB2E3-F789-4B70-990E-852A005EC7D8}">
      <dsp:nvSpPr>
        <dsp:cNvPr id="0" name=""/>
        <dsp:cNvSpPr/>
      </dsp:nvSpPr>
      <dsp:spPr>
        <a:xfrm>
          <a:off x="5267721" y="2809643"/>
          <a:ext cx="2006203" cy="1203721"/>
        </a:xfrm>
        <a:prstGeom prst="rect">
          <a:avLst/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Inorganic salt mixtures</a:t>
          </a:r>
          <a:endParaRPr lang="en-US" sz="2700" kern="1200" dirty="0"/>
        </a:p>
      </dsp:txBody>
      <dsp:txXfrm>
        <a:off x="5267721" y="2809643"/>
        <a:ext cx="2006203" cy="1203721"/>
      </dsp:txXfrm>
    </dsp:sp>
    <dsp:sp modelId="{D5C33EFF-C671-4C5E-834C-998183BCD08E}">
      <dsp:nvSpPr>
        <dsp:cNvPr id="0" name=""/>
        <dsp:cNvSpPr/>
      </dsp:nvSpPr>
      <dsp:spPr>
        <a:xfrm>
          <a:off x="3060898" y="4213985"/>
          <a:ext cx="2006203" cy="1203721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Silicon compounds</a:t>
          </a:r>
          <a:endParaRPr lang="en-US" sz="2700" kern="1200" dirty="0"/>
        </a:p>
      </dsp:txBody>
      <dsp:txXfrm>
        <a:off x="3060898" y="4213985"/>
        <a:ext cx="2006203" cy="1203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2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03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21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464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1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128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35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37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968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535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8A5-5C32-42A9-AE1C-56C007C8BC0C}" type="datetimeFigureOut">
              <a:rPr lang="id-ID" smtClean="0"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5F60A-A5C4-441A-BC4E-33B801138B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100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altLang="id-ID" dirty="0" smtClean="0"/>
              <a:t>HEAT TRANSFER MEDIA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d-ID" dirty="0" smtClean="0"/>
              <a:t>HEAT TRANSFER FLUID (HTF)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31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FF0000"/>
                </a:solidFill>
              </a:rPr>
              <a:t>Steam</a:t>
            </a:r>
            <a:endParaRPr lang="en-GB" altLang="id-ID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/>
              <a:t>Kebanyakan steam yang dipergunakan adalah saturated steam (memanfaatkan panas laten), karena panas latennya 1000 kali lebih besar dibandingkan kapasitas panas </a:t>
            </a:r>
            <a:r>
              <a:rPr lang="id-ID" altLang="id-ID" i="1" dirty="0" smtClean="0"/>
              <a:t>gaseous steam.</a:t>
            </a:r>
          </a:p>
          <a:p>
            <a:pPr eaLnBrk="1" hangingPunct="1">
              <a:defRPr/>
            </a:pPr>
            <a:r>
              <a:rPr lang="id-ID" altLang="id-ID" dirty="0" smtClean="0"/>
              <a:t>Dipergunakan dalam 3 jenis tekanan (10, 15 dan 40 bar)</a:t>
            </a:r>
            <a:endParaRPr lang="en-GB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3362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0070C0"/>
                </a:solidFill>
              </a:rPr>
              <a:t>Petroleum oil</a:t>
            </a:r>
            <a:endParaRPr lang="en-GB" altLang="id-ID" dirty="0" smtClean="0">
              <a:solidFill>
                <a:srgbClr val="0070C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/>
              <a:t>Murah</a:t>
            </a:r>
          </a:p>
          <a:p>
            <a:pPr eaLnBrk="1" hangingPunct="1">
              <a:defRPr/>
            </a:pPr>
            <a:r>
              <a:rPr lang="id-ID" altLang="id-ID" dirty="0" smtClean="0"/>
              <a:t>Tidak beracun dan tidak korosif</a:t>
            </a:r>
          </a:p>
          <a:p>
            <a:pPr eaLnBrk="1" hangingPunct="1">
              <a:defRPr/>
            </a:pPr>
            <a:r>
              <a:rPr lang="id-ID" altLang="id-ID" dirty="0" smtClean="0"/>
              <a:t>Sesuai utk penggunaan pada suhu operasi &lt; </a:t>
            </a:r>
            <a:r>
              <a:rPr lang="id-ID" altLang="id-ID" dirty="0" smtClean="0"/>
              <a:t>315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C</a:t>
            </a:r>
            <a:endParaRPr lang="id-ID" altLang="id-ID" dirty="0" smtClean="0"/>
          </a:p>
          <a:p>
            <a:pPr eaLnBrk="1" hangingPunct="1">
              <a:defRPr/>
            </a:pPr>
            <a:r>
              <a:rPr lang="id-ID" altLang="id-ID" dirty="0" smtClean="0"/>
              <a:t>Flammable, mudah teroksidasi</a:t>
            </a:r>
            <a:endParaRPr lang="en-GB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5027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0070C0"/>
                </a:solidFill>
              </a:rPr>
              <a:t>Dowtherm</a:t>
            </a:r>
            <a:endParaRPr lang="en-GB" altLang="id-ID" dirty="0" smtClean="0">
              <a:solidFill>
                <a:srgbClr val="0070C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/>
              <a:t>Nama umum utk campuran antara difenil (73,5%) dan difenil oksida (26,5%), produksi dari Dow Chem.Co.</a:t>
            </a:r>
          </a:p>
          <a:p>
            <a:pPr eaLnBrk="1" hangingPunct="1">
              <a:defRPr/>
            </a:pPr>
            <a:r>
              <a:rPr lang="id-ID" altLang="id-ID" dirty="0"/>
              <a:t>Merk dagang “Thermex”</a:t>
            </a:r>
          </a:p>
          <a:p>
            <a:pPr eaLnBrk="1" hangingPunct="1">
              <a:defRPr/>
            </a:pPr>
            <a:r>
              <a:rPr lang="id-ID" altLang="id-ID" dirty="0" smtClean="0"/>
              <a:t>Boiling point 496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F</a:t>
            </a:r>
            <a:endParaRPr lang="id-ID" altLang="id-ID" dirty="0"/>
          </a:p>
          <a:p>
            <a:pPr eaLnBrk="1" hangingPunct="1">
              <a:defRPr/>
            </a:pPr>
            <a:r>
              <a:rPr lang="id-ID" altLang="id-ID" dirty="0"/>
              <a:t>Utk penggunaan jangka panjang sebaiknya digunakan pada batas temperatur </a:t>
            </a:r>
            <a:r>
              <a:rPr lang="id-ID" altLang="id-ID" dirty="0" smtClean="0"/>
              <a:t>370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C</a:t>
            </a:r>
            <a:r>
              <a:rPr lang="id-ID" altLang="id-ID" dirty="0"/>
              <a:t>, meskipun dapat pula digunakan sampai </a:t>
            </a:r>
            <a:r>
              <a:rPr lang="id-ID" altLang="id-ID" dirty="0" smtClean="0"/>
              <a:t>400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C</a:t>
            </a:r>
            <a:r>
              <a:rPr lang="id-ID" altLang="id-ID" dirty="0"/>
              <a:t>.</a:t>
            </a:r>
          </a:p>
          <a:p>
            <a:pPr eaLnBrk="1" hangingPunct="1">
              <a:defRPr/>
            </a:pP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27208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0070C0"/>
                </a:solidFill>
              </a:rPr>
              <a:t>Dowtherm</a:t>
            </a:r>
            <a:endParaRPr lang="en-GB" altLang="id-ID" dirty="0" smtClean="0">
              <a:solidFill>
                <a:srgbClr val="0070C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/>
              <a:t>Dapat digunakan utk pemanasan di atas </a:t>
            </a:r>
            <a:r>
              <a:rPr lang="id-ID" altLang="id-ID" dirty="0" smtClean="0"/>
              <a:t>450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F </a:t>
            </a:r>
            <a:r>
              <a:rPr lang="id-ID" altLang="id-ID" dirty="0" smtClean="0"/>
              <a:t>hingga </a:t>
            </a:r>
            <a:r>
              <a:rPr lang="id-ID" altLang="id-ID" dirty="0" smtClean="0"/>
              <a:t>750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F</a:t>
            </a:r>
            <a:r>
              <a:rPr lang="id-ID" altLang="id-ID" dirty="0" smtClean="0"/>
              <a:t>.</a:t>
            </a:r>
          </a:p>
          <a:p>
            <a:pPr eaLnBrk="1" hangingPunct="1">
              <a:defRPr/>
            </a:pPr>
            <a:r>
              <a:rPr lang="id-ID" altLang="id-ID" dirty="0" smtClean="0"/>
              <a:t>Utk suhu hingga </a:t>
            </a:r>
            <a:r>
              <a:rPr lang="id-ID" altLang="id-ID" dirty="0" smtClean="0"/>
              <a:t>1100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F </a:t>
            </a:r>
            <a:r>
              <a:rPr lang="id-ID" altLang="id-ID" dirty="0" smtClean="0"/>
              <a:t>: Molten salts</a:t>
            </a:r>
          </a:p>
          <a:p>
            <a:pPr eaLnBrk="1" hangingPunct="1">
              <a:defRPr/>
            </a:pPr>
            <a:r>
              <a:rPr lang="id-ID" altLang="id-ID" dirty="0" smtClean="0"/>
              <a:t>Utk suhu hingga 1400 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F </a:t>
            </a:r>
            <a:r>
              <a:rPr lang="id-ID" altLang="id-ID" dirty="0" smtClean="0"/>
              <a:t>: Molten metals</a:t>
            </a:r>
          </a:p>
          <a:p>
            <a:pPr eaLnBrk="1" hangingPunct="1">
              <a:defRPr/>
            </a:pPr>
            <a:r>
              <a:rPr lang="id-ID" altLang="id-ID" dirty="0" smtClean="0"/>
              <a:t>Suhu lebih tinggi : furnace</a:t>
            </a:r>
          </a:p>
          <a:p>
            <a:pPr eaLnBrk="1" hangingPunct="1">
              <a:defRPr/>
            </a:pPr>
            <a:endParaRPr lang="id-ID" altLang="id-ID" dirty="0" smtClean="0"/>
          </a:p>
          <a:p>
            <a:pPr eaLnBrk="1" hangingPunct="1">
              <a:defRPr/>
            </a:pPr>
            <a:endParaRPr lang="en-GB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4168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0070C0"/>
                </a:solidFill>
              </a:rPr>
              <a:t>Hygrotherm</a:t>
            </a:r>
            <a:endParaRPr lang="en-GB" altLang="id-ID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/>
              <a:t>Merk dagang utk tetra aryl silicate</a:t>
            </a:r>
          </a:p>
          <a:p>
            <a:pPr eaLnBrk="1" hangingPunct="1">
              <a:defRPr/>
            </a:pPr>
            <a:r>
              <a:rPr lang="id-ID" altLang="id-ID" dirty="0" smtClean="0"/>
              <a:t>Mahal</a:t>
            </a:r>
          </a:p>
          <a:p>
            <a:pPr eaLnBrk="1" hangingPunct="1">
              <a:defRPr/>
            </a:pPr>
            <a:r>
              <a:rPr lang="id-ID" altLang="id-ID" dirty="0" smtClean="0"/>
              <a:t>Tidak beracun dan tidak korosif</a:t>
            </a:r>
          </a:p>
          <a:p>
            <a:pPr eaLnBrk="1" hangingPunct="1">
              <a:defRPr/>
            </a:pPr>
            <a:r>
              <a:rPr lang="id-ID" altLang="id-ID" dirty="0" smtClean="0"/>
              <a:t>Koefisien transfer panas baik</a:t>
            </a:r>
          </a:p>
          <a:p>
            <a:pPr eaLnBrk="1" hangingPunct="1">
              <a:defRPr/>
            </a:pPr>
            <a:r>
              <a:rPr lang="id-ID" altLang="id-ID" dirty="0" smtClean="0"/>
              <a:t>Terbakar pada suhu tinggi</a:t>
            </a:r>
          </a:p>
          <a:p>
            <a:pPr eaLnBrk="1" hangingPunct="1">
              <a:defRPr/>
            </a:pPr>
            <a:r>
              <a:rPr lang="id-ID" altLang="id-ID" dirty="0" smtClean="0"/>
              <a:t>Dapat digunakan hingga suhu 355 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C</a:t>
            </a:r>
            <a:endParaRPr lang="id-ID" altLang="id-ID" dirty="0" smtClean="0"/>
          </a:p>
          <a:p>
            <a:pPr eaLnBrk="1" hangingPunct="1">
              <a:defRPr/>
            </a:pPr>
            <a:endParaRPr lang="id-ID" altLang="id-ID" dirty="0" smtClean="0"/>
          </a:p>
          <a:p>
            <a:pPr eaLnBrk="1" hangingPunct="1">
              <a:defRPr/>
            </a:pPr>
            <a:endParaRPr lang="en-GB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0413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sz="4000" dirty="0">
                <a:solidFill>
                  <a:srgbClr val="00B050"/>
                </a:solidFill>
              </a:rPr>
              <a:t>Heat transfer </a:t>
            </a:r>
            <a:r>
              <a:rPr lang="id-ID" altLang="id-ID" sz="4000" dirty="0" smtClean="0">
                <a:solidFill>
                  <a:srgbClr val="00B050"/>
                </a:solidFill>
              </a:rPr>
              <a:t>media untuk </a:t>
            </a:r>
            <a:r>
              <a:rPr lang="id-ID" altLang="id-ID" sz="4000" dirty="0">
                <a:solidFill>
                  <a:srgbClr val="00B050"/>
                </a:solidFill>
              </a:rPr>
              <a:t>suhu rendah</a:t>
            </a:r>
            <a:endParaRPr lang="en-GB" altLang="id-ID" sz="4000" dirty="0">
              <a:solidFill>
                <a:srgbClr val="00B05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altLang="id-ID" dirty="0"/>
              <a:t>Umumnya dari air, termasuk dalam hal ini es dan “refrigerant brines”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altLang="id-ID" dirty="0"/>
              <a:t>Larutan NaCl 23,5% dalam air, dapat dipergunakan hingga suhu -</a:t>
            </a:r>
            <a:r>
              <a:rPr lang="id-ID" altLang="id-ID" dirty="0" smtClean="0"/>
              <a:t>21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C</a:t>
            </a:r>
            <a:endParaRPr lang="id-ID" altLang="id-ID" dirty="0"/>
          </a:p>
          <a:p>
            <a:pPr eaLnBrk="1" hangingPunct="1">
              <a:lnSpc>
                <a:spcPct val="90000"/>
              </a:lnSpc>
              <a:defRPr/>
            </a:pPr>
            <a:r>
              <a:rPr lang="id-ID" altLang="id-ID" dirty="0"/>
              <a:t>Larutan CaCl2 brine (29%) dapat digunakan hingga suhu - 40 </a:t>
            </a:r>
            <a:r>
              <a:rPr lang="id-ID" altLang="id-ID" dirty="0" smtClean="0">
                <a:latin typeface="Trebuchet MS" panose="020B0603020202020204" pitchFamily="34" charset="0"/>
              </a:rPr>
              <a:t>°</a:t>
            </a:r>
            <a:r>
              <a:rPr lang="id-ID" altLang="id-ID" dirty="0" smtClean="0"/>
              <a:t>C</a:t>
            </a:r>
            <a:endParaRPr lang="id-ID" altLang="id-ID" dirty="0"/>
          </a:p>
          <a:p>
            <a:pPr eaLnBrk="1" hangingPunct="1">
              <a:lnSpc>
                <a:spcPct val="90000"/>
              </a:lnSpc>
              <a:defRPr/>
            </a:pPr>
            <a:r>
              <a:rPr lang="id-ID" altLang="id-ID" dirty="0"/>
              <a:t>Larutan ethane 1,2 –diol kadang digunakan pada kondisi intermittent cooling (pendinginan selang-seling, pendingin tidak mungkin membeku)</a:t>
            </a: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2529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/>
              <a:t>Etena / propena / amonia cair utk suhu lebih rendah</a:t>
            </a:r>
          </a:p>
          <a:p>
            <a:pPr eaLnBrk="1" hangingPunct="1">
              <a:defRPr/>
            </a:pPr>
            <a:r>
              <a:rPr lang="id-ID" altLang="id-ID" dirty="0" smtClean="0"/>
              <a:t>Kloro fluoro metan dan hidro CFC (tidak diproduksi lagi sejak 1995, karena merusak ozon</a:t>
            </a:r>
            <a:r>
              <a:rPr lang="id-ID" altLang="id-ID" dirty="0" smtClean="0"/>
              <a:t>)</a:t>
            </a:r>
          </a:p>
          <a:p>
            <a:pPr>
              <a:defRPr/>
            </a:pPr>
            <a:r>
              <a:rPr lang="id-ID" altLang="id-ID" dirty="0"/>
              <a:t>Pendinginan pada suhu &lt; 100 </a:t>
            </a:r>
            <a:r>
              <a:rPr lang="id-ID" altLang="id-ID" dirty="0">
                <a:latin typeface="Trebuchet MS" panose="020B0603020202020204" pitchFamily="34" charset="0"/>
              </a:rPr>
              <a:t>°</a:t>
            </a:r>
            <a:r>
              <a:rPr lang="id-ID" altLang="id-ID" dirty="0"/>
              <a:t>F dapat menggunakan amonia, propan, tetrafluoroetan</a:t>
            </a:r>
          </a:p>
          <a:p>
            <a:pPr>
              <a:defRPr/>
            </a:pPr>
            <a:r>
              <a:rPr lang="id-ID" altLang="id-ID" dirty="0"/>
              <a:t>Chilled water utk pendinginan hingga 45 </a:t>
            </a:r>
            <a:r>
              <a:rPr lang="id-ID" altLang="id-ID" dirty="0">
                <a:latin typeface="Trebuchet MS" panose="020B0603020202020204" pitchFamily="34" charset="0"/>
              </a:rPr>
              <a:t>°</a:t>
            </a:r>
            <a:r>
              <a:rPr lang="id-ID" altLang="id-ID" dirty="0"/>
              <a:t>F</a:t>
            </a:r>
          </a:p>
          <a:p>
            <a:pPr>
              <a:defRPr/>
            </a:pPr>
            <a:r>
              <a:rPr lang="id-ID" altLang="id-ID" dirty="0"/>
              <a:t>Chilled brine utk pendinginan hingga 0 </a:t>
            </a:r>
            <a:r>
              <a:rPr lang="id-ID" altLang="id-ID" dirty="0">
                <a:latin typeface="Trebuchet MS" panose="020B0603020202020204" pitchFamily="34" charset="0"/>
              </a:rPr>
              <a:t>°</a:t>
            </a:r>
            <a:r>
              <a:rPr lang="id-ID" altLang="id-ID" dirty="0"/>
              <a:t>F</a:t>
            </a:r>
            <a:endParaRPr lang="en-GB" altLang="id-ID" dirty="0"/>
          </a:p>
          <a:p>
            <a:pPr eaLnBrk="1" hangingPunct="1">
              <a:defRPr/>
            </a:pPr>
            <a:endParaRPr lang="id-ID" altLang="id-ID" dirty="0" smtClean="0"/>
          </a:p>
          <a:p>
            <a:pPr eaLnBrk="1" hangingPunct="1">
              <a:defRPr/>
            </a:pPr>
            <a:endParaRPr lang="en-GB" altLang="id-ID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sz="4000" dirty="0">
                <a:solidFill>
                  <a:srgbClr val="00B050"/>
                </a:solidFill>
              </a:rPr>
              <a:t>Heat transfer </a:t>
            </a:r>
            <a:r>
              <a:rPr lang="id-ID" altLang="id-ID" sz="4000" dirty="0" smtClean="0">
                <a:solidFill>
                  <a:srgbClr val="00B050"/>
                </a:solidFill>
              </a:rPr>
              <a:t>media untuk </a:t>
            </a:r>
            <a:r>
              <a:rPr lang="id-ID" altLang="id-ID" sz="4000" dirty="0">
                <a:solidFill>
                  <a:srgbClr val="00B050"/>
                </a:solidFill>
              </a:rPr>
              <a:t>suhu rendah</a:t>
            </a:r>
            <a:endParaRPr lang="en-GB" altLang="id-ID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smtClean="0"/>
              <a:t>			</a:t>
            </a:r>
            <a:endParaRPr lang="en-GB" altLang="id-ID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id-ID" altLang="id-ID" dirty="0"/>
              <a:t>Refference :</a:t>
            </a:r>
          </a:p>
          <a:p>
            <a:pPr eaLnBrk="1" hangingPunct="1">
              <a:defRPr/>
            </a:pPr>
            <a:r>
              <a:rPr lang="id-ID" altLang="id-ID" dirty="0"/>
              <a:t>An Introduction to industrial chemistry, </a:t>
            </a:r>
            <a:r>
              <a:rPr lang="id-ID" altLang="id-ID" dirty="0" smtClean="0"/>
              <a:t>C. A. </a:t>
            </a:r>
            <a:r>
              <a:rPr lang="id-ID" altLang="id-ID" dirty="0"/>
              <a:t>Heaton</a:t>
            </a: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9828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763" y="9164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rgbClr val="FF0000"/>
                </a:solidFill>
              </a:rPr>
              <a:t>Tugas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252" y="1393539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Carilah kasus penggunaan salah satu heat transfer media (pemanas </a:t>
            </a:r>
            <a:r>
              <a:rPr lang="id-ID" dirty="0" smtClean="0">
                <a:solidFill>
                  <a:srgbClr val="FF0000"/>
                </a:solidFill>
              </a:rPr>
              <a:t>atau</a:t>
            </a:r>
            <a:r>
              <a:rPr lang="id-ID" dirty="0" smtClean="0"/>
              <a:t> pendingin) dalam suatu alat penukar </a:t>
            </a:r>
            <a:r>
              <a:rPr lang="id-ID" dirty="0" smtClean="0"/>
              <a:t>panas/reaktor/storage tank.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Kasus dapat diambil dari  internet, TA PPK, laporan KP atau sumber lain, </a:t>
            </a:r>
            <a:r>
              <a:rPr lang="id-ID" dirty="0" smtClean="0">
                <a:solidFill>
                  <a:srgbClr val="FF0000"/>
                </a:solidFill>
              </a:rPr>
              <a:t>dengan menyertakan referensi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r>
              <a:rPr lang="id-ID" dirty="0" smtClean="0"/>
              <a:t>Buatlah menjadi makalah studi kasus dan upload di spada selambatnya hari ini.</a:t>
            </a:r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171" y="4128656"/>
            <a:ext cx="4873829" cy="272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rgbClr val="0070C0"/>
                </a:solidFill>
              </a:rPr>
              <a:t>Pertimbangan dalam memilih HTF</a:t>
            </a:r>
            <a:endParaRPr lang="id-ID" dirty="0">
              <a:solidFill>
                <a:srgbClr val="0070C0"/>
              </a:solidFill>
            </a:endParaRPr>
          </a:p>
        </p:txBody>
      </p:sp>
      <p:pic>
        <p:nvPicPr>
          <p:cNvPr id="5" name="Picture 2" descr="fig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297" y="1690688"/>
            <a:ext cx="5289668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70C0"/>
                </a:solidFill>
              </a:rPr>
              <a:t>Macam-macam heat transfer fluid</a:t>
            </a:r>
            <a:endParaRPr lang="id-ID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175501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559611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16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88597733"/>
              </p:ext>
            </p:extLst>
          </p:nvPr>
        </p:nvGraphicFramePr>
        <p:xfrm>
          <a:off x="1810327" y="91930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39200" y="5902036"/>
            <a:ext cx="109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etc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093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4658109"/>
              </p:ext>
            </p:extLst>
          </p:nvPr>
        </p:nvGraphicFramePr>
        <p:xfrm>
          <a:off x="2184399" y="6613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13272" y="5514109"/>
            <a:ext cx="109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etc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445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FF0000"/>
                </a:solidFill>
              </a:rPr>
              <a:t>Liquids</a:t>
            </a:r>
            <a:endParaRPr lang="en-GB" altLang="id-ID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0943279"/>
              </p:ext>
            </p:extLst>
          </p:nvPr>
        </p:nvGraphicFramePr>
        <p:xfrm>
          <a:off x="3514436" y="6365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3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FF0000"/>
                </a:solidFill>
              </a:rPr>
              <a:t>Water and steam</a:t>
            </a:r>
            <a:endParaRPr lang="en-GB" altLang="id-ID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altLang="id-ID"/>
              <a:t>Steam dan air umum digunakan sebagai HT media, terutama steam sbg.pemanas dan air sbg. pendingin.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altLang="id-ID"/>
              <a:t>Namun demikian, steam dapat digunakan sbg pendingin pada aplikasi proses suhu tinggi dan air hangat sebagai media pemanas pada </a:t>
            </a:r>
            <a:r>
              <a:rPr lang="id-ID" altLang="id-ID" i="1"/>
              <a:t>mild heating.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altLang="id-ID"/>
              <a:t>Namun terkadang utk temp.range 10-250</a:t>
            </a:r>
            <a:r>
              <a:rPr lang="id-ID" altLang="id-ID" baseline="30000"/>
              <a:t>o</a:t>
            </a:r>
            <a:r>
              <a:rPr lang="id-ID" altLang="id-ID"/>
              <a:t>C pun keduanya tidak cukup mampu.</a:t>
            </a:r>
            <a:endParaRPr lang="en-GB" altLang="id-ID"/>
          </a:p>
        </p:txBody>
      </p:sp>
    </p:spTree>
    <p:extLst>
      <p:ext uri="{BB962C8B-B14F-4D97-AF65-F5344CB8AC3E}">
        <p14:creationId xmlns:p14="http://schemas.microsoft.com/office/powerpoint/2010/main" val="41418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0070C0"/>
                </a:solidFill>
              </a:rPr>
              <a:t>Cooling Water</a:t>
            </a:r>
            <a:endParaRPr lang="en-GB" altLang="id-ID" dirty="0" smtClean="0">
              <a:solidFill>
                <a:srgbClr val="0070C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/>
              <a:t>Umum digunakan utk industri di mana penggunaan pendingin secara “once through”  (sekali pakai) sulit dicapai.</a:t>
            </a:r>
          </a:p>
          <a:p>
            <a:pPr eaLnBrk="1" hangingPunct="1">
              <a:defRPr/>
            </a:pPr>
            <a:endParaRPr lang="id-ID" altLang="id-ID" dirty="0" smtClean="0"/>
          </a:p>
          <a:p>
            <a:pPr eaLnBrk="1" hangingPunct="1">
              <a:defRPr/>
            </a:pPr>
            <a:r>
              <a:rPr lang="id-ID" altLang="id-ID" dirty="0" smtClean="0"/>
              <a:t>Utk ini diperlukan cooling tower.</a:t>
            </a:r>
            <a:endParaRPr lang="en-GB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1703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altLang="id-ID" dirty="0" smtClean="0">
                <a:solidFill>
                  <a:srgbClr val="FF0000"/>
                </a:solidFill>
              </a:rPr>
              <a:t>Steam</a:t>
            </a:r>
            <a:endParaRPr lang="en-GB" altLang="id-ID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d-ID" altLang="id-ID" smtClean="0"/>
              <a:t>Banyak digunakan karena :</a:t>
            </a:r>
          </a:p>
          <a:p>
            <a:pPr eaLnBrk="1" hangingPunct="1">
              <a:defRPr/>
            </a:pPr>
            <a:r>
              <a:rPr lang="id-ID" altLang="id-ID" smtClean="0"/>
              <a:t>Memiliki kandungan panas yang tinggi</a:t>
            </a:r>
          </a:p>
          <a:p>
            <a:pPr eaLnBrk="1" hangingPunct="1">
              <a:defRPr/>
            </a:pPr>
            <a:r>
              <a:rPr lang="id-ID" altLang="id-ID" smtClean="0"/>
              <a:t>Mudah didistribusikan</a:t>
            </a:r>
          </a:p>
          <a:p>
            <a:pPr eaLnBrk="1" hangingPunct="1">
              <a:defRPr/>
            </a:pPr>
            <a:r>
              <a:rPr lang="id-ID" altLang="id-ID" smtClean="0"/>
              <a:t>Alirannya mudah dikontrol</a:t>
            </a:r>
          </a:p>
          <a:p>
            <a:pPr eaLnBrk="1" hangingPunct="1">
              <a:defRPr/>
            </a:pPr>
            <a:r>
              <a:rPr lang="id-ID" altLang="id-ID" smtClean="0"/>
              <a:t>Tidak mudah terbakar</a:t>
            </a:r>
          </a:p>
          <a:p>
            <a:pPr eaLnBrk="1" hangingPunct="1">
              <a:defRPr/>
            </a:pPr>
            <a:r>
              <a:rPr lang="id-ID" altLang="id-ID" smtClean="0"/>
              <a:t>Tidak beracun dan relatif tidak korosif</a:t>
            </a:r>
          </a:p>
          <a:p>
            <a:pPr eaLnBrk="1" hangingPunct="1">
              <a:defRPr/>
            </a:pPr>
            <a:r>
              <a:rPr lang="id-ID" altLang="id-ID" smtClean="0"/>
              <a:t>Dihasilkan dari air, sehingga relatif murah</a:t>
            </a:r>
            <a:endParaRPr lang="en-GB" altLang="id-ID" smtClean="0"/>
          </a:p>
        </p:txBody>
      </p:sp>
    </p:spTree>
    <p:extLst>
      <p:ext uri="{BB962C8B-B14F-4D97-AF65-F5344CB8AC3E}">
        <p14:creationId xmlns:p14="http://schemas.microsoft.com/office/powerpoint/2010/main" val="39254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540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</vt:lpstr>
      <vt:lpstr>Office Theme</vt:lpstr>
      <vt:lpstr>HEAT TRANSFER MEDIA</vt:lpstr>
      <vt:lpstr>Pertimbangan dalam memilih HTF</vt:lpstr>
      <vt:lpstr>Macam-macam heat transfer fluid</vt:lpstr>
      <vt:lpstr>PowerPoint Presentation</vt:lpstr>
      <vt:lpstr>PowerPoint Presentation</vt:lpstr>
      <vt:lpstr>Liquids</vt:lpstr>
      <vt:lpstr>Water and steam</vt:lpstr>
      <vt:lpstr>Cooling Water</vt:lpstr>
      <vt:lpstr>Steam</vt:lpstr>
      <vt:lpstr>Steam</vt:lpstr>
      <vt:lpstr>Petroleum oil</vt:lpstr>
      <vt:lpstr>Dowtherm</vt:lpstr>
      <vt:lpstr>Dowtherm</vt:lpstr>
      <vt:lpstr>Hygrotherm</vt:lpstr>
      <vt:lpstr>Heat transfer media untuk suhu rendah</vt:lpstr>
      <vt:lpstr>Heat transfer media untuk suhu rendah</vt:lpstr>
      <vt:lpstr>   </vt:lpstr>
      <vt:lpstr>Tugas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 MEDIA</dc:title>
  <dc:creator>Dwi Ardiana</dc:creator>
  <cp:lastModifiedBy>Dwi Ardiana</cp:lastModifiedBy>
  <cp:revision>10</cp:revision>
  <dcterms:created xsi:type="dcterms:W3CDTF">2020-12-07T23:20:08Z</dcterms:created>
  <dcterms:modified xsi:type="dcterms:W3CDTF">2020-12-07T23:50:27Z</dcterms:modified>
</cp:coreProperties>
</file>