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3" r:id="rId15"/>
    <p:sldId id="272" r:id="rId16"/>
    <p:sldId id="270" r:id="rId17"/>
    <p:sldId id="274" r:id="rId18"/>
    <p:sldId id="275" r:id="rId19"/>
    <p:sldId id="276" r:id="rId20"/>
    <p:sldId id="278" r:id="rId21"/>
    <p:sldId id="277"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6283E-2527-45DD-9C63-84AADA603327}"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3CBCC997-73ED-46AC-9902-28A48B2396B6}">
      <dgm:prSet/>
      <dgm:spPr/>
      <dgm:t>
        <a:bodyPr/>
        <a:lstStyle/>
        <a:p>
          <a:r>
            <a:rPr lang="en-US" dirty="0"/>
            <a:t>Inequitable, exclusionary, fragmented</a:t>
          </a:r>
        </a:p>
      </dgm:t>
    </dgm:pt>
    <dgm:pt modelId="{DF293494-6342-4F6B-815C-BC4C98F925ED}" type="parTrans" cxnId="{C3E105C3-E0A6-443A-A2F3-7A5F02A51854}">
      <dgm:prSet/>
      <dgm:spPr/>
      <dgm:t>
        <a:bodyPr/>
        <a:lstStyle/>
        <a:p>
          <a:endParaRPr lang="en-US"/>
        </a:p>
      </dgm:t>
    </dgm:pt>
    <dgm:pt modelId="{2805501C-7E0D-4FD9-8C1D-C795A4F047A5}" type="sibTrans" cxnId="{C3E105C3-E0A6-443A-A2F3-7A5F02A51854}">
      <dgm:prSet/>
      <dgm:spPr/>
      <dgm:t>
        <a:bodyPr/>
        <a:lstStyle/>
        <a:p>
          <a:endParaRPr lang="en-US"/>
        </a:p>
      </dgm:t>
    </dgm:pt>
    <dgm:pt modelId="{CF741D27-5C8D-4B21-B350-790A47CC04EB}">
      <dgm:prSet/>
      <dgm:spPr/>
      <dgm:t>
        <a:bodyPr/>
        <a:lstStyle/>
        <a:p>
          <a:r>
            <a:rPr lang="en-US" dirty="0"/>
            <a:t>Cities’ Vulnerability</a:t>
          </a:r>
        </a:p>
      </dgm:t>
    </dgm:pt>
    <dgm:pt modelId="{D3892AFC-16FF-41EF-98ED-FB64A03AD513}" type="parTrans" cxnId="{90A3B5AE-3DC8-44B3-928C-D37B94FC0B7F}">
      <dgm:prSet/>
      <dgm:spPr/>
      <dgm:t>
        <a:bodyPr/>
        <a:lstStyle/>
        <a:p>
          <a:endParaRPr lang="en-US"/>
        </a:p>
      </dgm:t>
    </dgm:pt>
    <dgm:pt modelId="{D3C633EB-D259-42F7-B0FE-CB769F302FD6}" type="sibTrans" cxnId="{90A3B5AE-3DC8-44B3-928C-D37B94FC0B7F}">
      <dgm:prSet/>
      <dgm:spPr/>
      <dgm:t>
        <a:bodyPr/>
        <a:lstStyle/>
        <a:p>
          <a:endParaRPr lang="en-US"/>
        </a:p>
      </dgm:t>
    </dgm:pt>
    <dgm:pt modelId="{A8CE65BE-59A4-4C35-B184-7738AEA06423}">
      <dgm:prSet/>
      <dgm:spPr/>
      <dgm:t>
        <a:bodyPr/>
        <a:lstStyle/>
        <a:p>
          <a:r>
            <a:rPr lang="en-US" dirty="0"/>
            <a:t>Critical Opportunity</a:t>
          </a:r>
        </a:p>
      </dgm:t>
    </dgm:pt>
    <dgm:pt modelId="{369A454E-6179-4F1F-907F-EDB26E9BA627}" type="parTrans" cxnId="{12192012-A4EE-4BFB-9622-DCB12520ED27}">
      <dgm:prSet/>
      <dgm:spPr/>
      <dgm:t>
        <a:bodyPr/>
        <a:lstStyle/>
        <a:p>
          <a:endParaRPr lang="en-US"/>
        </a:p>
      </dgm:t>
    </dgm:pt>
    <dgm:pt modelId="{C32D73B8-BC92-4967-91BD-DB2D8A76C487}" type="sibTrans" cxnId="{12192012-A4EE-4BFB-9622-DCB12520ED27}">
      <dgm:prSet/>
      <dgm:spPr/>
      <dgm:t>
        <a:bodyPr/>
        <a:lstStyle/>
        <a:p>
          <a:endParaRPr lang="en-US"/>
        </a:p>
      </dgm:t>
    </dgm:pt>
    <dgm:pt modelId="{F183D6AA-4E53-4BDA-BF21-9097C50B79E8}" type="pres">
      <dgm:prSet presAssocID="{CC06283E-2527-45DD-9C63-84AADA603327}" presName="Name0" presStyleCnt="0">
        <dgm:presLayoutVars>
          <dgm:dir/>
          <dgm:resizeHandles val="exact"/>
        </dgm:presLayoutVars>
      </dgm:prSet>
      <dgm:spPr/>
    </dgm:pt>
    <dgm:pt modelId="{8E35AE27-FC46-4DBD-A43D-79A4F9896FFD}" type="pres">
      <dgm:prSet presAssocID="{3CBCC997-73ED-46AC-9902-28A48B2396B6}" presName="node" presStyleLbl="node1" presStyleIdx="0" presStyleCnt="3">
        <dgm:presLayoutVars>
          <dgm:bulletEnabled val="1"/>
        </dgm:presLayoutVars>
      </dgm:prSet>
      <dgm:spPr/>
    </dgm:pt>
    <dgm:pt modelId="{091BF836-FCFF-4F3F-92DD-DF207ADB6AEE}" type="pres">
      <dgm:prSet presAssocID="{2805501C-7E0D-4FD9-8C1D-C795A4F047A5}" presName="sibTrans" presStyleLbl="sibTrans2D1" presStyleIdx="0" presStyleCnt="2"/>
      <dgm:spPr/>
    </dgm:pt>
    <dgm:pt modelId="{A092D156-91B0-4F8C-BF7B-83FFCE4A1C98}" type="pres">
      <dgm:prSet presAssocID="{2805501C-7E0D-4FD9-8C1D-C795A4F047A5}" presName="connectorText" presStyleLbl="sibTrans2D1" presStyleIdx="0" presStyleCnt="2"/>
      <dgm:spPr/>
    </dgm:pt>
    <dgm:pt modelId="{0D4F5F5C-BBB6-4360-8FDE-86DE05684A87}" type="pres">
      <dgm:prSet presAssocID="{CF741D27-5C8D-4B21-B350-790A47CC04EB}" presName="node" presStyleLbl="node1" presStyleIdx="1" presStyleCnt="3">
        <dgm:presLayoutVars>
          <dgm:bulletEnabled val="1"/>
        </dgm:presLayoutVars>
      </dgm:prSet>
      <dgm:spPr/>
    </dgm:pt>
    <dgm:pt modelId="{401D2894-BF58-455E-AD42-EC9226C475D6}" type="pres">
      <dgm:prSet presAssocID="{D3C633EB-D259-42F7-B0FE-CB769F302FD6}" presName="sibTrans" presStyleLbl="sibTrans2D1" presStyleIdx="1" presStyleCnt="2"/>
      <dgm:spPr/>
    </dgm:pt>
    <dgm:pt modelId="{83611A3B-D394-47AB-A2C9-458694C2BDE6}" type="pres">
      <dgm:prSet presAssocID="{D3C633EB-D259-42F7-B0FE-CB769F302FD6}" presName="connectorText" presStyleLbl="sibTrans2D1" presStyleIdx="1" presStyleCnt="2"/>
      <dgm:spPr/>
    </dgm:pt>
    <dgm:pt modelId="{2C03B46B-0931-4B73-9FA4-61E87E6FFB53}" type="pres">
      <dgm:prSet presAssocID="{A8CE65BE-59A4-4C35-B184-7738AEA06423}" presName="node" presStyleLbl="node1" presStyleIdx="2" presStyleCnt="3">
        <dgm:presLayoutVars>
          <dgm:bulletEnabled val="1"/>
        </dgm:presLayoutVars>
      </dgm:prSet>
      <dgm:spPr/>
    </dgm:pt>
  </dgm:ptLst>
  <dgm:cxnLst>
    <dgm:cxn modelId="{12192012-A4EE-4BFB-9622-DCB12520ED27}" srcId="{CC06283E-2527-45DD-9C63-84AADA603327}" destId="{A8CE65BE-59A4-4C35-B184-7738AEA06423}" srcOrd="2" destOrd="0" parTransId="{369A454E-6179-4F1F-907F-EDB26E9BA627}" sibTransId="{C32D73B8-BC92-4967-91BD-DB2D8A76C487}"/>
    <dgm:cxn modelId="{5CA15A62-E927-4D1C-96C0-E0499C4FC247}" type="presOf" srcId="{2805501C-7E0D-4FD9-8C1D-C795A4F047A5}" destId="{091BF836-FCFF-4F3F-92DD-DF207ADB6AEE}" srcOrd="0" destOrd="0" presId="urn:microsoft.com/office/officeart/2005/8/layout/process1"/>
    <dgm:cxn modelId="{9E38BC4E-7F0C-4C86-B226-9A022479582B}" type="presOf" srcId="{CF741D27-5C8D-4B21-B350-790A47CC04EB}" destId="{0D4F5F5C-BBB6-4360-8FDE-86DE05684A87}" srcOrd="0" destOrd="0" presId="urn:microsoft.com/office/officeart/2005/8/layout/process1"/>
    <dgm:cxn modelId="{9AFFCC79-7BA6-4D69-9293-2279CAA0A699}" type="presOf" srcId="{D3C633EB-D259-42F7-B0FE-CB769F302FD6}" destId="{83611A3B-D394-47AB-A2C9-458694C2BDE6}" srcOrd="1" destOrd="0" presId="urn:microsoft.com/office/officeart/2005/8/layout/process1"/>
    <dgm:cxn modelId="{408FFC88-DF7A-4ED2-86D5-36E74C0949FA}" type="presOf" srcId="{D3C633EB-D259-42F7-B0FE-CB769F302FD6}" destId="{401D2894-BF58-455E-AD42-EC9226C475D6}" srcOrd="0" destOrd="0" presId="urn:microsoft.com/office/officeart/2005/8/layout/process1"/>
    <dgm:cxn modelId="{07BC8797-C643-4343-B2D9-75E4D823180B}" type="presOf" srcId="{CC06283E-2527-45DD-9C63-84AADA603327}" destId="{F183D6AA-4E53-4BDA-BF21-9097C50B79E8}" srcOrd="0" destOrd="0" presId="urn:microsoft.com/office/officeart/2005/8/layout/process1"/>
    <dgm:cxn modelId="{90A3B5AE-3DC8-44B3-928C-D37B94FC0B7F}" srcId="{CC06283E-2527-45DD-9C63-84AADA603327}" destId="{CF741D27-5C8D-4B21-B350-790A47CC04EB}" srcOrd="1" destOrd="0" parTransId="{D3892AFC-16FF-41EF-98ED-FB64A03AD513}" sibTransId="{D3C633EB-D259-42F7-B0FE-CB769F302FD6}"/>
    <dgm:cxn modelId="{C3E105C3-E0A6-443A-A2F3-7A5F02A51854}" srcId="{CC06283E-2527-45DD-9C63-84AADA603327}" destId="{3CBCC997-73ED-46AC-9902-28A48B2396B6}" srcOrd="0" destOrd="0" parTransId="{DF293494-6342-4F6B-815C-BC4C98F925ED}" sibTransId="{2805501C-7E0D-4FD9-8C1D-C795A4F047A5}"/>
    <dgm:cxn modelId="{48D7CDC5-7E6A-4D0E-A538-AA9BF84D8767}" type="presOf" srcId="{A8CE65BE-59A4-4C35-B184-7738AEA06423}" destId="{2C03B46B-0931-4B73-9FA4-61E87E6FFB53}" srcOrd="0" destOrd="0" presId="urn:microsoft.com/office/officeart/2005/8/layout/process1"/>
    <dgm:cxn modelId="{B7AF15F3-6256-4F34-A2E6-66B7B4150E33}" type="presOf" srcId="{2805501C-7E0D-4FD9-8C1D-C795A4F047A5}" destId="{A092D156-91B0-4F8C-BF7B-83FFCE4A1C98}" srcOrd="1" destOrd="0" presId="urn:microsoft.com/office/officeart/2005/8/layout/process1"/>
    <dgm:cxn modelId="{98F928F9-6B8D-49A9-A4F4-7EB5C907E042}" type="presOf" srcId="{3CBCC997-73ED-46AC-9902-28A48B2396B6}" destId="{8E35AE27-FC46-4DBD-A43D-79A4F9896FFD}" srcOrd="0" destOrd="0" presId="urn:microsoft.com/office/officeart/2005/8/layout/process1"/>
    <dgm:cxn modelId="{BEC4356A-07A7-47D0-8D4B-7E2E81DABC6E}" type="presParOf" srcId="{F183D6AA-4E53-4BDA-BF21-9097C50B79E8}" destId="{8E35AE27-FC46-4DBD-A43D-79A4F9896FFD}" srcOrd="0" destOrd="0" presId="urn:microsoft.com/office/officeart/2005/8/layout/process1"/>
    <dgm:cxn modelId="{32D24CE2-7D7A-4C8A-81F4-529E41996162}" type="presParOf" srcId="{F183D6AA-4E53-4BDA-BF21-9097C50B79E8}" destId="{091BF836-FCFF-4F3F-92DD-DF207ADB6AEE}" srcOrd="1" destOrd="0" presId="urn:microsoft.com/office/officeart/2005/8/layout/process1"/>
    <dgm:cxn modelId="{6830B428-EEBC-4AAB-8A0F-1242420DD26E}" type="presParOf" srcId="{091BF836-FCFF-4F3F-92DD-DF207ADB6AEE}" destId="{A092D156-91B0-4F8C-BF7B-83FFCE4A1C98}" srcOrd="0" destOrd="0" presId="urn:microsoft.com/office/officeart/2005/8/layout/process1"/>
    <dgm:cxn modelId="{11877CF3-5EE5-4B9E-B781-D9DD116712BB}" type="presParOf" srcId="{F183D6AA-4E53-4BDA-BF21-9097C50B79E8}" destId="{0D4F5F5C-BBB6-4360-8FDE-86DE05684A87}" srcOrd="2" destOrd="0" presId="urn:microsoft.com/office/officeart/2005/8/layout/process1"/>
    <dgm:cxn modelId="{A64A6308-37E8-4EA0-968E-A96DF8C2F6E2}" type="presParOf" srcId="{F183D6AA-4E53-4BDA-BF21-9097C50B79E8}" destId="{401D2894-BF58-455E-AD42-EC9226C475D6}" srcOrd="3" destOrd="0" presId="urn:microsoft.com/office/officeart/2005/8/layout/process1"/>
    <dgm:cxn modelId="{E5EEAE2C-ECA7-4DF7-8150-2D864D605AF0}" type="presParOf" srcId="{401D2894-BF58-455E-AD42-EC9226C475D6}" destId="{83611A3B-D394-47AB-A2C9-458694C2BDE6}" srcOrd="0" destOrd="0" presId="urn:microsoft.com/office/officeart/2005/8/layout/process1"/>
    <dgm:cxn modelId="{F3BB9EB4-7BA0-41AB-A8A2-D64F6D554EEE}" type="presParOf" srcId="{F183D6AA-4E53-4BDA-BF21-9097C50B79E8}" destId="{2C03B46B-0931-4B73-9FA4-61E87E6FFB5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6268CC-7CAE-406F-872C-7F790BF00F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317AA28-6B34-42D0-9326-28D3B296C5F4}">
      <dgm:prSet/>
      <dgm:spPr/>
      <dgm:t>
        <a:bodyPr/>
        <a:lstStyle/>
        <a:p>
          <a:r>
            <a:rPr lang="en-US"/>
            <a:t>The sustainable city of the future will have to develop its own systems to monitor all aspects of urban sustainability.</a:t>
          </a:r>
        </a:p>
      </dgm:t>
    </dgm:pt>
    <dgm:pt modelId="{1ECB9965-68AD-408A-A198-67A6A17417C9}" type="parTrans" cxnId="{45099FFA-9818-463C-91BA-6D36F823A025}">
      <dgm:prSet/>
      <dgm:spPr/>
      <dgm:t>
        <a:bodyPr/>
        <a:lstStyle/>
        <a:p>
          <a:endParaRPr lang="en-US"/>
        </a:p>
      </dgm:t>
    </dgm:pt>
    <dgm:pt modelId="{758835DB-D22E-49E9-8D86-7667FFBEC321}" type="sibTrans" cxnId="{45099FFA-9818-463C-91BA-6D36F823A025}">
      <dgm:prSet/>
      <dgm:spPr/>
      <dgm:t>
        <a:bodyPr/>
        <a:lstStyle/>
        <a:p>
          <a:endParaRPr lang="en-US"/>
        </a:p>
      </dgm:t>
    </dgm:pt>
    <dgm:pt modelId="{48540F4B-1C86-4928-B202-1245E6EFC252}">
      <dgm:prSet/>
      <dgm:spPr/>
      <dgm:t>
        <a:bodyPr/>
        <a:lstStyle/>
        <a:p>
          <a:r>
            <a:rPr lang="en-US"/>
            <a:t>Managing information for the city of the future should transcend traditional statistics at aggregate spatial levels to work with geographic information system data banks and indicators capable of addressing smaller areas</a:t>
          </a:r>
        </a:p>
      </dgm:t>
    </dgm:pt>
    <dgm:pt modelId="{522DA5C6-9CD4-4E34-B629-1F630AA9805A}" type="parTrans" cxnId="{B812481B-DFA4-4922-A141-3B51CC212641}">
      <dgm:prSet/>
      <dgm:spPr/>
      <dgm:t>
        <a:bodyPr/>
        <a:lstStyle/>
        <a:p>
          <a:endParaRPr lang="en-US"/>
        </a:p>
      </dgm:t>
    </dgm:pt>
    <dgm:pt modelId="{583A6F89-8079-493B-8D2E-B98E5D635BEC}" type="sibTrans" cxnId="{B812481B-DFA4-4922-A141-3B51CC212641}">
      <dgm:prSet/>
      <dgm:spPr/>
      <dgm:t>
        <a:bodyPr/>
        <a:lstStyle/>
        <a:p>
          <a:endParaRPr lang="en-US"/>
        </a:p>
      </dgm:t>
    </dgm:pt>
    <dgm:pt modelId="{79D73307-0F76-4B39-97ED-01EFB6CB2B80}" type="pres">
      <dgm:prSet presAssocID="{666268CC-7CAE-406F-872C-7F790BF00FA7}" presName="root" presStyleCnt="0">
        <dgm:presLayoutVars>
          <dgm:dir/>
          <dgm:resizeHandles val="exact"/>
        </dgm:presLayoutVars>
      </dgm:prSet>
      <dgm:spPr/>
    </dgm:pt>
    <dgm:pt modelId="{0B64D1FA-F51E-4633-890B-52CBF1DAAAF9}" type="pres">
      <dgm:prSet presAssocID="{4317AA28-6B34-42D0-9326-28D3B296C5F4}" presName="compNode" presStyleCnt="0"/>
      <dgm:spPr/>
    </dgm:pt>
    <dgm:pt modelId="{66B5325B-2437-4A89-82A3-1D1CDE1392CC}" type="pres">
      <dgm:prSet presAssocID="{4317AA28-6B34-42D0-9326-28D3B296C5F4}" presName="bgRect" presStyleLbl="bgShp" presStyleIdx="0" presStyleCnt="2"/>
      <dgm:spPr/>
    </dgm:pt>
    <dgm:pt modelId="{B7020566-14F4-442D-AC7F-9971DE08822D}" type="pres">
      <dgm:prSet presAssocID="{4317AA28-6B34-42D0-9326-28D3B296C5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22738946-751C-471E-BEE1-DF94C418B49E}" type="pres">
      <dgm:prSet presAssocID="{4317AA28-6B34-42D0-9326-28D3B296C5F4}" presName="spaceRect" presStyleCnt="0"/>
      <dgm:spPr/>
    </dgm:pt>
    <dgm:pt modelId="{4491925F-3E4F-4AAD-A6C3-8A05C0AFD9F3}" type="pres">
      <dgm:prSet presAssocID="{4317AA28-6B34-42D0-9326-28D3B296C5F4}" presName="parTx" presStyleLbl="revTx" presStyleIdx="0" presStyleCnt="2">
        <dgm:presLayoutVars>
          <dgm:chMax val="0"/>
          <dgm:chPref val="0"/>
        </dgm:presLayoutVars>
      </dgm:prSet>
      <dgm:spPr/>
    </dgm:pt>
    <dgm:pt modelId="{35F36393-28D0-4E44-83A9-5A8A95163355}" type="pres">
      <dgm:prSet presAssocID="{758835DB-D22E-49E9-8D86-7667FFBEC321}" presName="sibTrans" presStyleCnt="0"/>
      <dgm:spPr/>
    </dgm:pt>
    <dgm:pt modelId="{34242673-E0BA-484E-96AD-62FE0C41AD12}" type="pres">
      <dgm:prSet presAssocID="{48540F4B-1C86-4928-B202-1245E6EFC252}" presName="compNode" presStyleCnt="0"/>
      <dgm:spPr/>
    </dgm:pt>
    <dgm:pt modelId="{164A2310-29E1-40A9-B580-72D9EAE09749}" type="pres">
      <dgm:prSet presAssocID="{48540F4B-1C86-4928-B202-1245E6EFC252}" presName="bgRect" presStyleLbl="bgShp" presStyleIdx="1" presStyleCnt="2"/>
      <dgm:spPr/>
    </dgm:pt>
    <dgm:pt modelId="{5EE5F906-935B-44AB-BB18-48849547DFE5}" type="pres">
      <dgm:prSet presAssocID="{48540F4B-1C86-4928-B202-1245E6EFC25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4056E9C5-67CE-40CC-8BC1-5CCEE4A0E57C}" type="pres">
      <dgm:prSet presAssocID="{48540F4B-1C86-4928-B202-1245E6EFC252}" presName="spaceRect" presStyleCnt="0"/>
      <dgm:spPr/>
    </dgm:pt>
    <dgm:pt modelId="{A9A23332-697E-4A93-8728-890C99D0990F}" type="pres">
      <dgm:prSet presAssocID="{48540F4B-1C86-4928-B202-1245E6EFC252}" presName="parTx" presStyleLbl="revTx" presStyleIdx="1" presStyleCnt="2">
        <dgm:presLayoutVars>
          <dgm:chMax val="0"/>
          <dgm:chPref val="0"/>
        </dgm:presLayoutVars>
      </dgm:prSet>
      <dgm:spPr/>
    </dgm:pt>
  </dgm:ptLst>
  <dgm:cxnLst>
    <dgm:cxn modelId="{958BF50E-4AE4-4AC2-8332-E1D3406DA735}" type="presOf" srcId="{48540F4B-1C86-4928-B202-1245E6EFC252}" destId="{A9A23332-697E-4A93-8728-890C99D0990F}" srcOrd="0" destOrd="0" presId="urn:microsoft.com/office/officeart/2018/2/layout/IconVerticalSolidList"/>
    <dgm:cxn modelId="{B812481B-DFA4-4922-A141-3B51CC212641}" srcId="{666268CC-7CAE-406F-872C-7F790BF00FA7}" destId="{48540F4B-1C86-4928-B202-1245E6EFC252}" srcOrd="1" destOrd="0" parTransId="{522DA5C6-9CD4-4E34-B629-1F630AA9805A}" sibTransId="{583A6F89-8079-493B-8D2E-B98E5D635BEC}"/>
    <dgm:cxn modelId="{CF310521-A66D-4A4F-BDF9-71A60351792C}" type="presOf" srcId="{4317AA28-6B34-42D0-9326-28D3B296C5F4}" destId="{4491925F-3E4F-4AAD-A6C3-8A05C0AFD9F3}" srcOrd="0" destOrd="0" presId="urn:microsoft.com/office/officeart/2018/2/layout/IconVerticalSolidList"/>
    <dgm:cxn modelId="{43314455-4BEB-41D5-862E-022DA22E2A3F}" type="presOf" srcId="{666268CC-7CAE-406F-872C-7F790BF00FA7}" destId="{79D73307-0F76-4B39-97ED-01EFB6CB2B80}" srcOrd="0" destOrd="0" presId="urn:microsoft.com/office/officeart/2018/2/layout/IconVerticalSolidList"/>
    <dgm:cxn modelId="{45099FFA-9818-463C-91BA-6D36F823A025}" srcId="{666268CC-7CAE-406F-872C-7F790BF00FA7}" destId="{4317AA28-6B34-42D0-9326-28D3B296C5F4}" srcOrd="0" destOrd="0" parTransId="{1ECB9965-68AD-408A-A198-67A6A17417C9}" sibTransId="{758835DB-D22E-49E9-8D86-7667FFBEC321}"/>
    <dgm:cxn modelId="{F903F0A8-11AB-4866-9BA0-3C9D6749DE5A}" type="presParOf" srcId="{79D73307-0F76-4B39-97ED-01EFB6CB2B80}" destId="{0B64D1FA-F51E-4633-890B-52CBF1DAAAF9}" srcOrd="0" destOrd="0" presId="urn:microsoft.com/office/officeart/2018/2/layout/IconVerticalSolidList"/>
    <dgm:cxn modelId="{F1869CED-CA0C-4974-864E-7E11EDB43A2A}" type="presParOf" srcId="{0B64D1FA-F51E-4633-890B-52CBF1DAAAF9}" destId="{66B5325B-2437-4A89-82A3-1D1CDE1392CC}" srcOrd="0" destOrd="0" presId="urn:microsoft.com/office/officeart/2018/2/layout/IconVerticalSolidList"/>
    <dgm:cxn modelId="{ADC8041F-B11C-42E2-BC36-02B6FD179EC9}" type="presParOf" srcId="{0B64D1FA-F51E-4633-890B-52CBF1DAAAF9}" destId="{B7020566-14F4-442D-AC7F-9971DE08822D}" srcOrd="1" destOrd="0" presId="urn:microsoft.com/office/officeart/2018/2/layout/IconVerticalSolidList"/>
    <dgm:cxn modelId="{5EC65C0F-C07E-48C9-AD70-93CD3925915E}" type="presParOf" srcId="{0B64D1FA-F51E-4633-890B-52CBF1DAAAF9}" destId="{22738946-751C-471E-BEE1-DF94C418B49E}" srcOrd="2" destOrd="0" presId="urn:microsoft.com/office/officeart/2018/2/layout/IconVerticalSolidList"/>
    <dgm:cxn modelId="{D389BE9A-6A09-452F-9DF5-C3579350C118}" type="presParOf" srcId="{0B64D1FA-F51E-4633-890B-52CBF1DAAAF9}" destId="{4491925F-3E4F-4AAD-A6C3-8A05C0AFD9F3}" srcOrd="3" destOrd="0" presId="urn:microsoft.com/office/officeart/2018/2/layout/IconVerticalSolidList"/>
    <dgm:cxn modelId="{362F188F-DA64-45B6-B350-AC243A0E8543}" type="presParOf" srcId="{79D73307-0F76-4B39-97ED-01EFB6CB2B80}" destId="{35F36393-28D0-4E44-83A9-5A8A95163355}" srcOrd="1" destOrd="0" presId="urn:microsoft.com/office/officeart/2018/2/layout/IconVerticalSolidList"/>
    <dgm:cxn modelId="{7691AA4F-8208-4F9D-8BB5-671A3E0405BE}" type="presParOf" srcId="{79D73307-0F76-4B39-97ED-01EFB6CB2B80}" destId="{34242673-E0BA-484E-96AD-62FE0C41AD12}" srcOrd="2" destOrd="0" presId="urn:microsoft.com/office/officeart/2018/2/layout/IconVerticalSolidList"/>
    <dgm:cxn modelId="{EFB3CEDB-585B-497D-8BEB-36F5944C3676}" type="presParOf" srcId="{34242673-E0BA-484E-96AD-62FE0C41AD12}" destId="{164A2310-29E1-40A9-B580-72D9EAE09749}" srcOrd="0" destOrd="0" presId="urn:microsoft.com/office/officeart/2018/2/layout/IconVerticalSolidList"/>
    <dgm:cxn modelId="{5EB1F433-0E41-4D46-B209-64E3AC434843}" type="presParOf" srcId="{34242673-E0BA-484E-96AD-62FE0C41AD12}" destId="{5EE5F906-935B-44AB-BB18-48849547DFE5}" srcOrd="1" destOrd="0" presId="urn:microsoft.com/office/officeart/2018/2/layout/IconVerticalSolidList"/>
    <dgm:cxn modelId="{860EA158-B1D5-4664-9ACD-C239BF26B99A}" type="presParOf" srcId="{34242673-E0BA-484E-96AD-62FE0C41AD12}" destId="{4056E9C5-67CE-40CC-8BC1-5CCEE4A0E57C}" srcOrd="2" destOrd="0" presId="urn:microsoft.com/office/officeart/2018/2/layout/IconVerticalSolidList"/>
    <dgm:cxn modelId="{846D2E09-362A-4D42-9B31-EA4C3444F58A}" type="presParOf" srcId="{34242673-E0BA-484E-96AD-62FE0C41AD12}" destId="{A9A23332-697E-4A93-8728-890C99D099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6755F3-D5B5-4BE5-AFB9-18BEC8B2DC1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0D8F109-875D-4389-BBAF-6DE358307729}">
      <dgm:prSet/>
      <dgm:spPr/>
      <dgm:t>
        <a:bodyPr/>
        <a:lstStyle/>
        <a:p>
          <a:r>
            <a:rPr lang="en-US"/>
            <a:t>Social cohesion.</a:t>
          </a:r>
        </a:p>
      </dgm:t>
    </dgm:pt>
    <dgm:pt modelId="{F7D63E70-CF4F-4EFF-8AF4-71339FD7498F}" type="parTrans" cxnId="{B3AA03FB-CEF9-4BF8-88FA-61DF255C4E96}">
      <dgm:prSet/>
      <dgm:spPr/>
      <dgm:t>
        <a:bodyPr/>
        <a:lstStyle/>
        <a:p>
          <a:endParaRPr lang="en-US"/>
        </a:p>
      </dgm:t>
    </dgm:pt>
    <dgm:pt modelId="{236425F0-581C-48D5-8353-D7F134431E09}" type="sibTrans" cxnId="{B3AA03FB-CEF9-4BF8-88FA-61DF255C4E96}">
      <dgm:prSet/>
      <dgm:spPr/>
      <dgm:t>
        <a:bodyPr/>
        <a:lstStyle/>
        <a:p>
          <a:endParaRPr lang="en-US"/>
        </a:p>
      </dgm:t>
    </dgm:pt>
    <dgm:pt modelId="{3A3EEA6C-3DF0-4B40-9EF4-F82B247376DA}">
      <dgm:prSet/>
      <dgm:spPr/>
      <dgm:t>
        <a:bodyPr/>
        <a:lstStyle/>
        <a:p>
          <a:r>
            <a:rPr lang="en-US"/>
            <a:t>Inclusive &amp; equitable growth</a:t>
          </a:r>
        </a:p>
      </dgm:t>
    </dgm:pt>
    <dgm:pt modelId="{6482435C-0E50-4D25-9D3E-9F60DB6DEF24}" type="parTrans" cxnId="{E3323AE9-C78C-482C-8AAE-54B9DA341AF3}">
      <dgm:prSet/>
      <dgm:spPr/>
      <dgm:t>
        <a:bodyPr/>
        <a:lstStyle/>
        <a:p>
          <a:endParaRPr lang="en-US"/>
        </a:p>
      </dgm:t>
    </dgm:pt>
    <dgm:pt modelId="{BB61D308-26E4-41F8-97DA-A7B5057CCA80}" type="sibTrans" cxnId="{E3323AE9-C78C-482C-8AAE-54B9DA341AF3}">
      <dgm:prSet/>
      <dgm:spPr/>
      <dgm:t>
        <a:bodyPr/>
        <a:lstStyle/>
        <a:p>
          <a:endParaRPr lang="en-US"/>
        </a:p>
      </dgm:t>
    </dgm:pt>
    <dgm:pt modelId="{6F5951BF-C77A-4852-B9AC-84564D49F2FE}">
      <dgm:prSet/>
      <dgm:spPr/>
      <dgm:t>
        <a:bodyPr/>
        <a:lstStyle/>
        <a:p>
          <a:r>
            <a:rPr lang="en-US"/>
            <a:t>Culture &amp; heritage</a:t>
          </a:r>
        </a:p>
      </dgm:t>
    </dgm:pt>
    <dgm:pt modelId="{E3F02AA9-EC49-4EB6-9344-C959AF61D359}" type="parTrans" cxnId="{A6421A4E-B6C6-4BAC-BDCD-81B67CA4D9AA}">
      <dgm:prSet/>
      <dgm:spPr/>
      <dgm:t>
        <a:bodyPr/>
        <a:lstStyle/>
        <a:p>
          <a:endParaRPr lang="en-US"/>
        </a:p>
      </dgm:t>
    </dgm:pt>
    <dgm:pt modelId="{64D3F6C1-7606-4E07-B344-BDBEFA3B2401}" type="sibTrans" cxnId="{A6421A4E-B6C6-4BAC-BDCD-81B67CA4D9AA}">
      <dgm:prSet/>
      <dgm:spPr/>
      <dgm:t>
        <a:bodyPr/>
        <a:lstStyle/>
        <a:p>
          <a:endParaRPr lang="en-US"/>
        </a:p>
      </dgm:t>
    </dgm:pt>
    <dgm:pt modelId="{35253E18-B407-4734-A6F8-AC8D5055519E}">
      <dgm:prSet/>
      <dgm:spPr/>
      <dgm:t>
        <a:bodyPr/>
        <a:lstStyle/>
        <a:p>
          <a:r>
            <a:rPr lang="en-US"/>
            <a:t>Tourism</a:t>
          </a:r>
        </a:p>
      </dgm:t>
    </dgm:pt>
    <dgm:pt modelId="{385B3F8B-C336-4C24-B141-D4F1C1593F2C}" type="parTrans" cxnId="{4AE74ED0-44CB-44CA-816B-6C6BADC8D433}">
      <dgm:prSet/>
      <dgm:spPr/>
      <dgm:t>
        <a:bodyPr/>
        <a:lstStyle/>
        <a:p>
          <a:endParaRPr lang="en-US"/>
        </a:p>
      </dgm:t>
    </dgm:pt>
    <dgm:pt modelId="{7161A30E-F5F0-444C-8237-80A5D1030352}" type="sibTrans" cxnId="{4AE74ED0-44CB-44CA-816B-6C6BADC8D433}">
      <dgm:prSet/>
      <dgm:spPr/>
      <dgm:t>
        <a:bodyPr/>
        <a:lstStyle/>
        <a:p>
          <a:endParaRPr lang="en-US"/>
        </a:p>
      </dgm:t>
    </dgm:pt>
    <dgm:pt modelId="{8ED594D9-39F9-46FF-925F-B7C4FCC5A85D}">
      <dgm:prSet/>
      <dgm:spPr/>
      <dgm:t>
        <a:bodyPr/>
        <a:lstStyle/>
        <a:p>
          <a:r>
            <a:rPr lang="en-US"/>
            <a:t>Housing &amp; home</a:t>
          </a:r>
        </a:p>
      </dgm:t>
    </dgm:pt>
    <dgm:pt modelId="{81E6A8BB-0E10-465C-B4F5-80DF7AC18DB1}" type="parTrans" cxnId="{24329077-209B-48C0-91BA-7318CC48937E}">
      <dgm:prSet/>
      <dgm:spPr/>
      <dgm:t>
        <a:bodyPr/>
        <a:lstStyle/>
        <a:p>
          <a:endParaRPr lang="en-US"/>
        </a:p>
      </dgm:t>
    </dgm:pt>
    <dgm:pt modelId="{266ECA91-85EF-452A-884D-4D6E254C986E}" type="sibTrans" cxnId="{24329077-209B-48C0-91BA-7318CC48937E}">
      <dgm:prSet/>
      <dgm:spPr/>
      <dgm:t>
        <a:bodyPr/>
        <a:lstStyle/>
        <a:p>
          <a:endParaRPr lang="en-US"/>
        </a:p>
      </dgm:t>
    </dgm:pt>
    <dgm:pt modelId="{C356937B-6912-497E-85FC-6DA11AD1C1F3}">
      <dgm:prSet/>
      <dgm:spPr/>
      <dgm:t>
        <a:bodyPr/>
        <a:lstStyle/>
        <a:p>
          <a:r>
            <a:rPr lang="en-US"/>
            <a:t>Healthcare.</a:t>
          </a:r>
        </a:p>
      </dgm:t>
    </dgm:pt>
    <dgm:pt modelId="{CA9289AD-FE3D-4A55-9EC1-A2960C462F8E}" type="parTrans" cxnId="{59A637D1-A70B-4141-801B-D46231153102}">
      <dgm:prSet/>
      <dgm:spPr/>
      <dgm:t>
        <a:bodyPr/>
        <a:lstStyle/>
        <a:p>
          <a:endParaRPr lang="en-US"/>
        </a:p>
      </dgm:t>
    </dgm:pt>
    <dgm:pt modelId="{1D2B97E3-8BDE-4615-9ABE-3C074BF744D8}" type="sibTrans" cxnId="{59A637D1-A70B-4141-801B-D46231153102}">
      <dgm:prSet/>
      <dgm:spPr/>
      <dgm:t>
        <a:bodyPr/>
        <a:lstStyle/>
        <a:p>
          <a:endParaRPr lang="en-US"/>
        </a:p>
      </dgm:t>
    </dgm:pt>
    <dgm:pt modelId="{45A5542F-EA52-40A6-AC41-E2FC74DA04EF}">
      <dgm:prSet/>
      <dgm:spPr/>
      <dgm:t>
        <a:bodyPr/>
        <a:lstStyle/>
        <a:p>
          <a:r>
            <a:rPr lang="en-US"/>
            <a:t>Other public services</a:t>
          </a:r>
        </a:p>
      </dgm:t>
    </dgm:pt>
    <dgm:pt modelId="{6FE942EC-25AE-445A-BF9E-6C27074F9212}" type="parTrans" cxnId="{E1F1895F-2A4E-477E-B3DD-0225864B0524}">
      <dgm:prSet/>
      <dgm:spPr/>
      <dgm:t>
        <a:bodyPr/>
        <a:lstStyle/>
        <a:p>
          <a:endParaRPr lang="en-US"/>
        </a:p>
      </dgm:t>
    </dgm:pt>
    <dgm:pt modelId="{C099C3A4-176B-489E-B6CE-9AF5CE284222}" type="sibTrans" cxnId="{E1F1895F-2A4E-477E-B3DD-0225864B0524}">
      <dgm:prSet/>
      <dgm:spPr/>
      <dgm:t>
        <a:bodyPr/>
        <a:lstStyle/>
        <a:p>
          <a:endParaRPr lang="en-US"/>
        </a:p>
      </dgm:t>
    </dgm:pt>
    <dgm:pt modelId="{BC3D8542-B38A-405C-950E-BCD871BE19E0}">
      <dgm:prSet/>
      <dgm:spPr/>
      <dgm:t>
        <a:bodyPr/>
        <a:lstStyle/>
        <a:p>
          <a:r>
            <a:rPr lang="en-US"/>
            <a:t>Personal safety &amp; security. </a:t>
          </a:r>
        </a:p>
      </dgm:t>
    </dgm:pt>
    <dgm:pt modelId="{3468A544-C217-4861-82A8-E8C2240BC894}" type="parTrans" cxnId="{49E8C8D9-FE48-41AA-A162-E959E9347E6A}">
      <dgm:prSet/>
      <dgm:spPr/>
      <dgm:t>
        <a:bodyPr/>
        <a:lstStyle/>
        <a:p>
          <a:endParaRPr lang="en-US"/>
        </a:p>
      </dgm:t>
    </dgm:pt>
    <dgm:pt modelId="{E507090C-A198-4DDD-AA37-D20716E24647}" type="sibTrans" cxnId="{49E8C8D9-FE48-41AA-A162-E959E9347E6A}">
      <dgm:prSet/>
      <dgm:spPr/>
      <dgm:t>
        <a:bodyPr/>
        <a:lstStyle/>
        <a:p>
          <a:endParaRPr lang="en-US"/>
        </a:p>
      </dgm:t>
    </dgm:pt>
    <dgm:pt modelId="{3F6BB278-E403-47EC-A4D9-B64727E35357}">
      <dgm:prSet/>
      <dgm:spPr/>
      <dgm:t>
        <a:bodyPr/>
        <a:lstStyle/>
        <a:p>
          <a:r>
            <a:rPr lang="en-US"/>
            <a:t>Water, waste &amp; sanitation. </a:t>
          </a:r>
        </a:p>
      </dgm:t>
    </dgm:pt>
    <dgm:pt modelId="{989FE2F3-66BF-4CF6-B839-E7FE20CD3547}" type="parTrans" cxnId="{0FF68BC0-45CB-4B23-8E2D-3307C8CCDC8B}">
      <dgm:prSet/>
      <dgm:spPr/>
      <dgm:t>
        <a:bodyPr/>
        <a:lstStyle/>
        <a:p>
          <a:endParaRPr lang="en-US"/>
        </a:p>
      </dgm:t>
    </dgm:pt>
    <dgm:pt modelId="{8EFE3B85-41D5-4841-A342-9CB3F1E89D01}" type="sibTrans" cxnId="{0FF68BC0-45CB-4B23-8E2D-3307C8CCDC8B}">
      <dgm:prSet/>
      <dgm:spPr/>
      <dgm:t>
        <a:bodyPr/>
        <a:lstStyle/>
        <a:p>
          <a:endParaRPr lang="en-US"/>
        </a:p>
      </dgm:t>
    </dgm:pt>
    <dgm:pt modelId="{988DCF3E-ECB8-40C2-BA5D-8315379C0C54}">
      <dgm:prSet/>
      <dgm:spPr/>
      <dgm:t>
        <a:bodyPr/>
        <a:lstStyle/>
        <a:p>
          <a:r>
            <a:rPr lang="en-US"/>
            <a:t>Energy</a:t>
          </a:r>
        </a:p>
      </dgm:t>
    </dgm:pt>
    <dgm:pt modelId="{FCBA1139-2586-45A6-BFAC-87761301AF8E}" type="parTrans" cxnId="{C246CB98-ED7F-4738-BE72-1D5AE935D864}">
      <dgm:prSet/>
      <dgm:spPr/>
      <dgm:t>
        <a:bodyPr/>
        <a:lstStyle/>
        <a:p>
          <a:endParaRPr lang="en-US"/>
        </a:p>
      </dgm:t>
    </dgm:pt>
    <dgm:pt modelId="{95AA2587-E408-4880-8FEC-6164DF499563}" type="sibTrans" cxnId="{C246CB98-ED7F-4738-BE72-1D5AE935D864}">
      <dgm:prSet/>
      <dgm:spPr/>
      <dgm:t>
        <a:bodyPr/>
        <a:lstStyle/>
        <a:p>
          <a:endParaRPr lang="en-US"/>
        </a:p>
      </dgm:t>
    </dgm:pt>
    <dgm:pt modelId="{6EA6FA7F-15E0-4EB2-8A94-BB2EFF15D650}">
      <dgm:prSet/>
      <dgm:spPr/>
      <dgm:t>
        <a:bodyPr/>
        <a:lstStyle/>
        <a:p>
          <a:r>
            <a:rPr lang="en-US"/>
            <a:t>Food.</a:t>
          </a:r>
        </a:p>
      </dgm:t>
    </dgm:pt>
    <dgm:pt modelId="{A662934D-BF58-498A-9C15-DF57580A7041}" type="parTrans" cxnId="{6989CC8B-A4E5-4107-BB7C-EDD9CE545F97}">
      <dgm:prSet/>
      <dgm:spPr/>
      <dgm:t>
        <a:bodyPr/>
        <a:lstStyle/>
        <a:p>
          <a:endParaRPr lang="en-US"/>
        </a:p>
      </dgm:t>
    </dgm:pt>
    <dgm:pt modelId="{6ABB0AC5-819A-4DEE-AC10-CD27F37B4EA0}" type="sibTrans" cxnId="{6989CC8B-A4E5-4107-BB7C-EDD9CE545F97}">
      <dgm:prSet/>
      <dgm:spPr/>
      <dgm:t>
        <a:bodyPr/>
        <a:lstStyle/>
        <a:p>
          <a:endParaRPr lang="en-US"/>
        </a:p>
      </dgm:t>
    </dgm:pt>
    <dgm:pt modelId="{F19012C4-14D2-4F2A-B0EE-BDCB50B9D846}">
      <dgm:prSet/>
      <dgm:spPr/>
      <dgm:t>
        <a:bodyPr/>
        <a:lstStyle/>
        <a:p>
          <a:r>
            <a:rPr lang="en-US"/>
            <a:t>Mobility</a:t>
          </a:r>
        </a:p>
      </dgm:t>
    </dgm:pt>
    <dgm:pt modelId="{A0E63244-EA6B-42B3-8634-767FBDF4A6CF}" type="parTrans" cxnId="{9B575ABA-2FFD-408C-97DE-BAD3E57284C1}">
      <dgm:prSet/>
      <dgm:spPr/>
      <dgm:t>
        <a:bodyPr/>
        <a:lstStyle/>
        <a:p>
          <a:endParaRPr lang="en-US"/>
        </a:p>
      </dgm:t>
    </dgm:pt>
    <dgm:pt modelId="{3E90F9EC-2F55-434A-8713-6502FB480E0E}" type="sibTrans" cxnId="{9B575ABA-2FFD-408C-97DE-BAD3E57284C1}">
      <dgm:prSet/>
      <dgm:spPr/>
      <dgm:t>
        <a:bodyPr/>
        <a:lstStyle/>
        <a:p>
          <a:endParaRPr lang="en-US"/>
        </a:p>
      </dgm:t>
    </dgm:pt>
    <dgm:pt modelId="{D4D8B2D2-4D36-453F-AF06-32A564C63636}">
      <dgm:prSet/>
      <dgm:spPr/>
      <dgm:t>
        <a:bodyPr/>
        <a:lstStyle/>
        <a:p>
          <a:r>
            <a:rPr lang="en-US"/>
            <a:t>Building &amp; construction.</a:t>
          </a:r>
        </a:p>
      </dgm:t>
    </dgm:pt>
    <dgm:pt modelId="{07991700-8829-4F97-8807-CD1D17B7F1E9}" type="parTrans" cxnId="{699ED984-D1B0-4C09-BD1A-3B612DAAEEAE}">
      <dgm:prSet/>
      <dgm:spPr/>
      <dgm:t>
        <a:bodyPr/>
        <a:lstStyle/>
        <a:p>
          <a:endParaRPr lang="en-US"/>
        </a:p>
      </dgm:t>
    </dgm:pt>
    <dgm:pt modelId="{0FBCD7DB-FDA2-4891-A229-5BADF9A5C7C7}" type="sibTrans" cxnId="{699ED984-D1B0-4C09-BD1A-3B612DAAEEAE}">
      <dgm:prSet/>
      <dgm:spPr/>
      <dgm:t>
        <a:bodyPr/>
        <a:lstStyle/>
        <a:p>
          <a:endParaRPr lang="en-US"/>
        </a:p>
      </dgm:t>
    </dgm:pt>
    <dgm:pt modelId="{0CDBBB9E-3E07-447B-AC14-30BC0952AF76}">
      <dgm:prSet/>
      <dgm:spPr/>
      <dgm:t>
        <a:bodyPr/>
        <a:lstStyle/>
        <a:p>
          <a:r>
            <a:rPr lang="en-US"/>
            <a:t>Urban resilience.</a:t>
          </a:r>
        </a:p>
      </dgm:t>
    </dgm:pt>
    <dgm:pt modelId="{6B5A4D31-0023-4A89-BD74-3E785C17E81F}" type="parTrans" cxnId="{E77CEA3F-BD92-4FF5-835D-D69067987DF9}">
      <dgm:prSet/>
      <dgm:spPr/>
      <dgm:t>
        <a:bodyPr/>
        <a:lstStyle/>
        <a:p>
          <a:endParaRPr lang="en-US"/>
        </a:p>
      </dgm:t>
    </dgm:pt>
    <dgm:pt modelId="{BB1919B3-14CE-4CF6-81C6-F589AB0F377E}" type="sibTrans" cxnId="{E77CEA3F-BD92-4FF5-835D-D69067987DF9}">
      <dgm:prSet/>
      <dgm:spPr/>
      <dgm:t>
        <a:bodyPr/>
        <a:lstStyle/>
        <a:p>
          <a:endParaRPr lang="en-US"/>
        </a:p>
      </dgm:t>
    </dgm:pt>
    <dgm:pt modelId="{533F6EDD-75AE-4BF3-B7E7-8258D0976EDB}">
      <dgm:prSet/>
      <dgm:spPr/>
      <dgm:t>
        <a:bodyPr/>
        <a:lstStyle/>
        <a:p>
          <a:r>
            <a:rPr lang="en-US"/>
            <a:t>Entrepreneurship &amp; innovation</a:t>
          </a:r>
        </a:p>
      </dgm:t>
    </dgm:pt>
    <dgm:pt modelId="{577F15CB-7EBC-4ABD-9D82-029538143DA3}" type="parTrans" cxnId="{B9130E8B-0C9A-472F-9EEA-F672BE34E5AE}">
      <dgm:prSet/>
      <dgm:spPr/>
      <dgm:t>
        <a:bodyPr/>
        <a:lstStyle/>
        <a:p>
          <a:endParaRPr lang="en-US"/>
        </a:p>
      </dgm:t>
    </dgm:pt>
    <dgm:pt modelId="{CBB2E0F0-EC73-431E-B2BB-1F8697DC676D}" type="sibTrans" cxnId="{B9130E8B-0C9A-472F-9EEA-F672BE34E5AE}">
      <dgm:prSet/>
      <dgm:spPr/>
      <dgm:t>
        <a:bodyPr/>
        <a:lstStyle/>
        <a:p>
          <a:endParaRPr lang="en-US"/>
        </a:p>
      </dgm:t>
    </dgm:pt>
    <dgm:pt modelId="{5D183298-E11E-4B84-98C5-78CE563CE715}">
      <dgm:prSet/>
      <dgm:spPr/>
      <dgm:t>
        <a:bodyPr/>
        <a:lstStyle/>
        <a:p>
          <a:r>
            <a:rPr lang="en-US"/>
            <a:t>Trade and Commerce </a:t>
          </a:r>
        </a:p>
      </dgm:t>
    </dgm:pt>
    <dgm:pt modelId="{8944375C-2727-4581-8DD1-DF4410B39E06}" type="parTrans" cxnId="{89055608-AE8B-4A21-BB5B-AFF1418869CB}">
      <dgm:prSet/>
      <dgm:spPr/>
      <dgm:t>
        <a:bodyPr/>
        <a:lstStyle/>
        <a:p>
          <a:endParaRPr lang="en-US"/>
        </a:p>
      </dgm:t>
    </dgm:pt>
    <dgm:pt modelId="{33047C7B-24B3-4F5C-B50C-32C8EB102FE3}" type="sibTrans" cxnId="{89055608-AE8B-4A21-BB5B-AFF1418869CB}">
      <dgm:prSet/>
      <dgm:spPr/>
      <dgm:t>
        <a:bodyPr/>
        <a:lstStyle/>
        <a:p>
          <a:endParaRPr lang="en-US"/>
        </a:p>
      </dgm:t>
    </dgm:pt>
    <dgm:pt modelId="{558A57DB-EB26-4ED4-94E6-45FB9F6C7CCF}">
      <dgm:prSet/>
      <dgm:spPr/>
      <dgm:t>
        <a:bodyPr/>
        <a:lstStyle/>
        <a:p>
          <a:r>
            <a:rPr lang="en-US"/>
            <a:t>Education</a:t>
          </a:r>
        </a:p>
      </dgm:t>
    </dgm:pt>
    <dgm:pt modelId="{49C4C2B1-EAA3-4FE2-85E8-D5427334E5AE}" type="parTrans" cxnId="{E9EEFE93-4C44-46DA-B835-50790A15DBFA}">
      <dgm:prSet/>
      <dgm:spPr/>
      <dgm:t>
        <a:bodyPr/>
        <a:lstStyle/>
        <a:p>
          <a:endParaRPr lang="en-US"/>
        </a:p>
      </dgm:t>
    </dgm:pt>
    <dgm:pt modelId="{0CF61679-D6F2-40A2-B3A8-11AEADFEE96F}" type="sibTrans" cxnId="{E9EEFE93-4C44-46DA-B835-50790A15DBFA}">
      <dgm:prSet/>
      <dgm:spPr/>
      <dgm:t>
        <a:bodyPr/>
        <a:lstStyle/>
        <a:p>
          <a:endParaRPr lang="en-US"/>
        </a:p>
      </dgm:t>
    </dgm:pt>
    <dgm:pt modelId="{BB36FED3-78B0-45CB-A25B-7C66B20454E8}" type="pres">
      <dgm:prSet presAssocID="{016755F3-D5B5-4BE5-AFB9-18BEC8B2DC19}" presName="diagram" presStyleCnt="0">
        <dgm:presLayoutVars>
          <dgm:dir/>
          <dgm:resizeHandles val="exact"/>
        </dgm:presLayoutVars>
      </dgm:prSet>
      <dgm:spPr/>
    </dgm:pt>
    <dgm:pt modelId="{24157A3D-8919-43F7-9B07-5985924115B5}" type="pres">
      <dgm:prSet presAssocID="{D0D8F109-875D-4389-BBAF-6DE358307729}" presName="node" presStyleLbl="node1" presStyleIdx="0" presStyleCnt="17">
        <dgm:presLayoutVars>
          <dgm:bulletEnabled val="1"/>
        </dgm:presLayoutVars>
      </dgm:prSet>
      <dgm:spPr/>
    </dgm:pt>
    <dgm:pt modelId="{4B87367D-B352-46EE-A49A-654C3DC66504}" type="pres">
      <dgm:prSet presAssocID="{236425F0-581C-48D5-8353-D7F134431E09}" presName="sibTrans" presStyleCnt="0"/>
      <dgm:spPr/>
    </dgm:pt>
    <dgm:pt modelId="{9E2E5939-4225-4C67-9268-F4CDEBA50362}" type="pres">
      <dgm:prSet presAssocID="{3A3EEA6C-3DF0-4B40-9EF4-F82B247376DA}" presName="node" presStyleLbl="node1" presStyleIdx="1" presStyleCnt="17">
        <dgm:presLayoutVars>
          <dgm:bulletEnabled val="1"/>
        </dgm:presLayoutVars>
      </dgm:prSet>
      <dgm:spPr/>
    </dgm:pt>
    <dgm:pt modelId="{A958381B-66CD-4E1D-A121-3D307B5E5364}" type="pres">
      <dgm:prSet presAssocID="{BB61D308-26E4-41F8-97DA-A7B5057CCA80}" presName="sibTrans" presStyleCnt="0"/>
      <dgm:spPr/>
    </dgm:pt>
    <dgm:pt modelId="{A85C78EC-3F80-4FD9-B585-89EE1BDB31F3}" type="pres">
      <dgm:prSet presAssocID="{6F5951BF-C77A-4852-B9AC-84564D49F2FE}" presName="node" presStyleLbl="node1" presStyleIdx="2" presStyleCnt="17">
        <dgm:presLayoutVars>
          <dgm:bulletEnabled val="1"/>
        </dgm:presLayoutVars>
      </dgm:prSet>
      <dgm:spPr/>
    </dgm:pt>
    <dgm:pt modelId="{33128DB4-BEA2-4FA0-AC11-FAD666936604}" type="pres">
      <dgm:prSet presAssocID="{64D3F6C1-7606-4E07-B344-BDBEFA3B2401}" presName="sibTrans" presStyleCnt="0"/>
      <dgm:spPr/>
    </dgm:pt>
    <dgm:pt modelId="{AE4FDB7C-F6F6-4B83-B002-D2C5E104D3E0}" type="pres">
      <dgm:prSet presAssocID="{35253E18-B407-4734-A6F8-AC8D5055519E}" presName="node" presStyleLbl="node1" presStyleIdx="3" presStyleCnt="17">
        <dgm:presLayoutVars>
          <dgm:bulletEnabled val="1"/>
        </dgm:presLayoutVars>
      </dgm:prSet>
      <dgm:spPr/>
    </dgm:pt>
    <dgm:pt modelId="{59AE95D6-9647-4798-8963-7A479B7442E3}" type="pres">
      <dgm:prSet presAssocID="{7161A30E-F5F0-444C-8237-80A5D1030352}" presName="sibTrans" presStyleCnt="0"/>
      <dgm:spPr/>
    </dgm:pt>
    <dgm:pt modelId="{BA9BF2A8-4726-4A61-84B8-448A013C716E}" type="pres">
      <dgm:prSet presAssocID="{8ED594D9-39F9-46FF-925F-B7C4FCC5A85D}" presName="node" presStyleLbl="node1" presStyleIdx="4" presStyleCnt="17">
        <dgm:presLayoutVars>
          <dgm:bulletEnabled val="1"/>
        </dgm:presLayoutVars>
      </dgm:prSet>
      <dgm:spPr/>
    </dgm:pt>
    <dgm:pt modelId="{2D589150-D559-4850-AD25-0272FDB66472}" type="pres">
      <dgm:prSet presAssocID="{266ECA91-85EF-452A-884D-4D6E254C986E}" presName="sibTrans" presStyleCnt="0"/>
      <dgm:spPr/>
    </dgm:pt>
    <dgm:pt modelId="{B42AE35B-16DC-4BD8-92DD-9D537D623D1F}" type="pres">
      <dgm:prSet presAssocID="{C356937B-6912-497E-85FC-6DA11AD1C1F3}" presName="node" presStyleLbl="node1" presStyleIdx="5" presStyleCnt="17">
        <dgm:presLayoutVars>
          <dgm:bulletEnabled val="1"/>
        </dgm:presLayoutVars>
      </dgm:prSet>
      <dgm:spPr/>
    </dgm:pt>
    <dgm:pt modelId="{8CAC98AE-A190-45FB-B102-03CD0DBF356A}" type="pres">
      <dgm:prSet presAssocID="{1D2B97E3-8BDE-4615-9ABE-3C074BF744D8}" presName="sibTrans" presStyleCnt="0"/>
      <dgm:spPr/>
    </dgm:pt>
    <dgm:pt modelId="{E8E905C3-AD06-430B-AD36-D981411A76D2}" type="pres">
      <dgm:prSet presAssocID="{45A5542F-EA52-40A6-AC41-E2FC74DA04EF}" presName="node" presStyleLbl="node1" presStyleIdx="6" presStyleCnt="17">
        <dgm:presLayoutVars>
          <dgm:bulletEnabled val="1"/>
        </dgm:presLayoutVars>
      </dgm:prSet>
      <dgm:spPr/>
    </dgm:pt>
    <dgm:pt modelId="{8B327DB2-7B78-4D84-8934-CC6BBB49C8D2}" type="pres">
      <dgm:prSet presAssocID="{C099C3A4-176B-489E-B6CE-9AF5CE284222}" presName="sibTrans" presStyleCnt="0"/>
      <dgm:spPr/>
    </dgm:pt>
    <dgm:pt modelId="{5BE308B8-11B4-44BC-A359-070F18F343A3}" type="pres">
      <dgm:prSet presAssocID="{BC3D8542-B38A-405C-950E-BCD871BE19E0}" presName="node" presStyleLbl="node1" presStyleIdx="7" presStyleCnt="17">
        <dgm:presLayoutVars>
          <dgm:bulletEnabled val="1"/>
        </dgm:presLayoutVars>
      </dgm:prSet>
      <dgm:spPr/>
    </dgm:pt>
    <dgm:pt modelId="{FD299B0B-36B5-4738-A4D7-16B2ACAF68A5}" type="pres">
      <dgm:prSet presAssocID="{E507090C-A198-4DDD-AA37-D20716E24647}" presName="sibTrans" presStyleCnt="0"/>
      <dgm:spPr/>
    </dgm:pt>
    <dgm:pt modelId="{6712C825-88A6-4840-9F5F-0422588EB6CB}" type="pres">
      <dgm:prSet presAssocID="{3F6BB278-E403-47EC-A4D9-B64727E35357}" presName="node" presStyleLbl="node1" presStyleIdx="8" presStyleCnt="17">
        <dgm:presLayoutVars>
          <dgm:bulletEnabled val="1"/>
        </dgm:presLayoutVars>
      </dgm:prSet>
      <dgm:spPr/>
    </dgm:pt>
    <dgm:pt modelId="{193AE699-DA16-4C45-BFBB-5F0FCDC09D7B}" type="pres">
      <dgm:prSet presAssocID="{8EFE3B85-41D5-4841-A342-9CB3F1E89D01}" presName="sibTrans" presStyleCnt="0"/>
      <dgm:spPr/>
    </dgm:pt>
    <dgm:pt modelId="{A07CA58C-94AA-4431-8722-C388F41173C5}" type="pres">
      <dgm:prSet presAssocID="{988DCF3E-ECB8-40C2-BA5D-8315379C0C54}" presName="node" presStyleLbl="node1" presStyleIdx="9" presStyleCnt="17">
        <dgm:presLayoutVars>
          <dgm:bulletEnabled val="1"/>
        </dgm:presLayoutVars>
      </dgm:prSet>
      <dgm:spPr/>
    </dgm:pt>
    <dgm:pt modelId="{BBEC2944-55D1-4117-87AC-9B9EE25C3961}" type="pres">
      <dgm:prSet presAssocID="{95AA2587-E408-4880-8FEC-6164DF499563}" presName="sibTrans" presStyleCnt="0"/>
      <dgm:spPr/>
    </dgm:pt>
    <dgm:pt modelId="{B25A850E-99EA-49F7-B709-E6EE959C9911}" type="pres">
      <dgm:prSet presAssocID="{6EA6FA7F-15E0-4EB2-8A94-BB2EFF15D650}" presName="node" presStyleLbl="node1" presStyleIdx="10" presStyleCnt="17">
        <dgm:presLayoutVars>
          <dgm:bulletEnabled val="1"/>
        </dgm:presLayoutVars>
      </dgm:prSet>
      <dgm:spPr/>
    </dgm:pt>
    <dgm:pt modelId="{C1677588-0AD4-4521-B525-A2DB9261E40E}" type="pres">
      <dgm:prSet presAssocID="{6ABB0AC5-819A-4DEE-AC10-CD27F37B4EA0}" presName="sibTrans" presStyleCnt="0"/>
      <dgm:spPr/>
    </dgm:pt>
    <dgm:pt modelId="{92217E51-A444-4019-B273-10F07DF79AE9}" type="pres">
      <dgm:prSet presAssocID="{F19012C4-14D2-4F2A-B0EE-BDCB50B9D846}" presName="node" presStyleLbl="node1" presStyleIdx="11" presStyleCnt="17">
        <dgm:presLayoutVars>
          <dgm:bulletEnabled val="1"/>
        </dgm:presLayoutVars>
      </dgm:prSet>
      <dgm:spPr/>
    </dgm:pt>
    <dgm:pt modelId="{B5A78248-F9CB-4272-ADF5-4F38DE05584A}" type="pres">
      <dgm:prSet presAssocID="{3E90F9EC-2F55-434A-8713-6502FB480E0E}" presName="sibTrans" presStyleCnt="0"/>
      <dgm:spPr/>
    </dgm:pt>
    <dgm:pt modelId="{B202B804-6640-45DC-84CD-4F60EBA85212}" type="pres">
      <dgm:prSet presAssocID="{D4D8B2D2-4D36-453F-AF06-32A564C63636}" presName="node" presStyleLbl="node1" presStyleIdx="12" presStyleCnt="17">
        <dgm:presLayoutVars>
          <dgm:bulletEnabled val="1"/>
        </dgm:presLayoutVars>
      </dgm:prSet>
      <dgm:spPr/>
    </dgm:pt>
    <dgm:pt modelId="{8966A065-5AC4-4CFE-9F4D-ACA2A8903893}" type="pres">
      <dgm:prSet presAssocID="{0FBCD7DB-FDA2-4891-A229-5BADF9A5C7C7}" presName="sibTrans" presStyleCnt="0"/>
      <dgm:spPr/>
    </dgm:pt>
    <dgm:pt modelId="{815DF5F1-AA90-4C3B-80C9-BEBE41D52F2E}" type="pres">
      <dgm:prSet presAssocID="{0CDBBB9E-3E07-447B-AC14-30BC0952AF76}" presName="node" presStyleLbl="node1" presStyleIdx="13" presStyleCnt="17">
        <dgm:presLayoutVars>
          <dgm:bulletEnabled val="1"/>
        </dgm:presLayoutVars>
      </dgm:prSet>
      <dgm:spPr/>
    </dgm:pt>
    <dgm:pt modelId="{AE1648BC-5FAA-4E8F-8619-F8E59E417A9C}" type="pres">
      <dgm:prSet presAssocID="{BB1919B3-14CE-4CF6-81C6-F589AB0F377E}" presName="sibTrans" presStyleCnt="0"/>
      <dgm:spPr/>
    </dgm:pt>
    <dgm:pt modelId="{508B6DB6-7D7C-435B-AB3A-3149BAF89040}" type="pres">
      <dgm:prSet presAssocID="{533F6EDD-75AE-4BF3-B7E7-8258D0976EDB}" presName="node" presStyleLbl="node1" presStyleIdx="14" presStyleCnt="17">
        <dgm:presLayoutVars>
          <dgm:bulletEnabled val="1"/>
        </dgm:presLayoutVars>
      </dgm:prSet>
      <dgm:spPr/>
    </dgm:pt>
    <dgm:pt modelId="{07781E9D-C8C6-4F22-ADBE-3CA9AA8F2B01}" type="pres">
      <dgm:prSet presAssocID="{CBB2E0F0-EC73-431E-B2BB-1F8697DC676D}" presName="sibTrans" presStyleCnt="0"/>
      <dgm:spPr/>
    </dgm:pt>
    <dgm:pt modelId="{B8D4FDDB-2CF1-42E7-BBD0-2DD253BA5721}" type="pres">
      <dgm:prSet presAssocID="{5D183298-E11E-4B84-98C5-78CE563CE715}" presName="node" presStyleLbl="node1" presStyleIdx="15" presStyleCnt="17">
        <dgm:presLayoutVars>
          <dgm:bulletEnabled val="1"/>
        </dgm:presLayoutVars>
      </dgm:prSet>
      <dgm:spPr/>
    </dgm:pt>
    <dgm:pt modelId="{A739D8C1-B788-4AE9-9536-5B2BD68417A0}" type="pres">
      <dgm:prSet presAssocID="{33047C7B-24B3-4F5C-B50C-32C8EB102FE3}" presName="sibTrans" presStyleCnt="0"/>
      <dgm:spPr/>
    </dgm:pt>
    <dgm:pt modelId="{722127A6-5029-4005-AB33-934F49F1D5A8}" type="pres">
      <dgm:prSet presAssocID="{558A57DB-EB26-4ED4-94E6-45FB9F6C7CCF}" presName="node" presStyleLbl="node1" presStyleIdx="16" presStyleCnt="17">
        <dgm:presLayoutVars>
          <dgm:bulletEnabled val="1"/>
        </dgm:presLayoutVars>
      </dgm:prSet>
      <dgm:spPr/>
    </dgm:pt>
  </dgm:ptLst>
  <dgm:cxnLst>
    <dgm:cxn modelId="{AE10DC05-34D9-4492-AEAF-FA5EE398D939}" type="presOf" srcId="{45A5542F-EA52-40A6-AC41-E2FC74DA04EF}" destId="{E8E905C3-AD06-430B-AD36-D981411A76D2}" srcOrd="0" destOrd="0" presId="urn:microsoft.com/office/officeart/2005/8/layout/default"/>
    <dgm:cxn modelId="{89055608-AE8B-4A21-BB5B-AFF1418869CB}" srcId="{016755F3-D5B5-4BE5-AFB9-18BEC8B2DC19}" destId="{5D183298-E11E-4B84-98C5-78CE563CE715}" srcOrd="15" destOrd="0" parTransId="{8944375C-2727-4581-8DD1-DF4410B39E06}" sibTransId="{33047C7B-24B3-4F5C-B50C-32C8EB102FE3}"/>
    <dgm:cxn modelId="{D8A9AC0B-2E74-4146-93FA-EFC32BCDA488}" type="presOf" srcId="{3A3EEA6C-3DF0-4B40-9EF4-F82B247376DA}" destId="{9E2E5939-4225-4C67-9268-F4CDEBA50362}" srcOrd="0" destOrd="0" presId="urn:microsoft.com/office/officeart/2005/8/layout/default"/>
    <dgm:cxn modelId="{7DBECF12-E1DC-434B-883F-C915D1AAFCAE}" type="presOf" srcId="{35253E18-B407-4734-A6F8-AC8D5055519E}" destId="{AE4FDB7C-F6F6-4B83-B002-D2C5E104D3E0}" srcOrd="0" destOrd="0" presId="urn:microsoft.com/office/officeart/2005/8/layout/default"/>
    <dgm:cxn modelId="{2A375313-DBC1-45BE-A84F-4C8D5E6F1029}" type="presOf" srcId="{D0D8F109-875D-4389-BBAF-6DE358307729}" destId="{24157A3D-8919-43F7-9B07-5985924115B5}" srcOrd="0" destOrd="0" presId="urn:microsoft.com/office/officeart/2005/8/layout/default"/>
    <dgm:cxn modelId="{D1D89816-808A-48B6-B661-B46B4BE2D811}" type="presOf" srcId="{8ED594D9-39F9-46FF-925F-B7C4FCC5A85D}" destId="{BA9BF2A8-4726-4A61-84B8-448A013C716E}" srcOrd="0" destOrd="0" presId="urn:microsoft.com/office/officeart/2005/8/layout/default"/>
    <dgm:cxn modelId="{238CBD31-C907-40AD-BEAE-CE8C4C97AC0E}" type="presOf" srcId="{D4D8B2D2-4D36-453F-AF06-32A564C63636}" destId="{B202B804-6640-45DC-84CD-4F60EBA85212}" srcOrd="0" destOrd="0" presId="urn:microsoft.com/office/officeart/2005/8/layout/default"/>
    <dgm:cxn modelId="{DAF76932-8AB7-40F8-A3B1-A7A042371D89}" type="presOf" srcId="{988DCF3E-ECB8-40C2-BA5D-8315379C0C54}" destId="{A07CA58C-94AA-4431-8722-C388F41173C5}" srcOrd="0" destOrd="0" presId="urn:microsoft.com/office/officeart/2005/8/layout/default"/>
    <dgm:cxn modelId="{E77CEA3F-BD92-4FF5-835D-D69067987DF9}" srcId="{016755F3-D5B5-4BE5-AFB9-18BEC8B2DC19}" destId="{0CDBBB9E-3E07-447B-AC14-30BC0952AF76}" srcOrd="13" destOrd="0" parTransId="{6B5A4D31-0023-4A89-BD74-3E785C17E81F}" sibTransId="{BB1919B3-14CE-4CF6-81C6-F589AB0F377E}"/>
    <dgm:cxn modelId="{E1F1895F-2A4E-477E-B3DD-0225864B0524}" srcId="{016755F3-D5B5-4BE5-AFB9-18BEC8B2DC19}" destId="{45A5542F-EA52-40A6-AC41-E2FC74DA04EF}" srcOrd="6" destOrd="0" parTransId="{6FE942EC-25AE-445A-BF9E-6C27074F9212}" sibTransId="{C099C3A4-176B-489E-B6CE-9AF5CE284222}"/>
    <dgm:cxn modelId="{A6421A4E-B6C6-4BAC-BDCD-81B67CA4D9AA}" srcId="{016755F3-D5B5-4BE5-AFB9-18BEC8B2DC19}" destId="{6F5951BF-C77A-4852-B9AC-84564D49F2FE}" srcOrd="2" destOrd="0" parTransId="{E3F02AA9-EC49-4EB6-9344-C959AF61D359}" sibTransId="{64D3F6C1-7606-4E07-B344-BDBEFA3B2401}"/>
    <dgm:cxn modelId="{4E68D76F-DB99-4C51-B143-B8903EC67005}" type="presOf" srcId="{6F5951BF-C77A-4852-B9AC-84564D49F2FE}" destId="{A85C78EC-3F80-4FD9-B585-89EE1BDB31F3}" srcOrd="0" destOrd="0" presId="urn:microsoft.com/office/officeart/2005/8/layout/default"/>
    <dgm:cxn modelId="{D9840270-BFB9-48CD-84B4-620302E84737}" type="presOf" srcId="{C356937B-6912-497E-85FC-6DA11AD1C1F3}" destId="{B42AE35B-16DC-4BD8-92DD-9D537D623D1F}" srcOrd="0" destOrd="0" presId="urn:microsoft.com/office/officeart/2005/8/layout/default"/>
    <dgm:cxn modelId="{684BDF75-440A-4EAA-841E-AEECAA3BA9B8}" type="presOf" srcId="{6EA6FA7F-15E0-4EB2-8A94-BB2EFF15D650}" destId="{B25A850E-99EA-49F7-B709-E6EE959C9911}" srcOrd="0" destOrd="0" presId="urn:microsoft.com/office/officeart/2005/8/layout/default"/>
    <dgm:cxn modelId="{24329077-209B-48C0-91BA-7318CC48937E}" srcId="{016755F3-D5B5-4BE5-AFB9-18BEC8B2DC19}" destId="{8ED594D9-39F9-46FF-925F-B7C4FCC5A85D}" srcOrd="4" destOrd="0" parTransId="{81E6A8BB-0E10-465C-B4F5-80DF7AC18DB1}" sibTransId="{266ECA91-85EF-452A-884D-4D6E254C986E}"/>
    <dgm:cxn modelId="{CF5AF078-24C2-450F-9526-A612AC858266}" type="presOf" srcId="{558A57DB-EB26-4ED4-94E6-45FB9F6C7CCF}" destId="{722127A6-5029-4005-AB33-934F49F1D5A8}" srcOrd="0" destOrd="0" presId="urn:microsoft.com/office/officeart/2005/8/layout/default"/>
    <dgm:cxn modelId="{699ED984-D1B0-4C09-BD1A-3B612DAAEEAE}" srcId="{016755F3-D5B5-4BE5-AFB9-18BEC8B2DC19}" destId="{D4D8B2D2-4D36-453F-AF06-32A564C63636}" srcOrd="12" destOrd="0" parTransId="{07991700-8829-4F97-8807-CD1D17B7F1E9}" sibTransId="{0FBCD7DB-FDA2-4891-A229-5BADF9A5C7C7}"/>
    <dgm:cxn modelId="{A566B787-31C9-4DFB-9F15-78CAC1154668}" type="presOf" srcId="{F19012C4-14D2-4F2A-B0EE-BDCB50B9D846}" destId="{92217E51-A444-4019-B273-10F07DF79AE9}" srcOrd="0" destOrd="0" presId="urn:microsoft.com/office/officeart/2005/8/layout/default"/>
    <dgm:cxn modelId="{B9130E8B-0C9A-472F-9EEA-F672BE34E5AE}" srcId="{016755F3-D5B5-4BE5-AFB9-18BEC8B2DC19}" destId="{533F6EDD-75AE-4BF3-B7E7-8258D0976EDB}" srcOrd="14" destOrd="0" parTransId="{577F15CB-7EBC-4ABD-9D82-029538143DA3}" sibTransId="{CBB2E0F0-EC73-431E-B2BB-1F8697DC676D}"/>
    <dgm:cxn modelId="{6989CC8B-A4E5-4107-BB7C-EDD9CE545F97}" srcId="{016755F3-D5B5-4BE5-AFB9-18BEC8B2DC19}" destId="{6EA6FA7F-15E0-4EB2-8A94-BB2EFF15D650}" srcOrd="10" destOrd="0" parTransId="{A662934D-BF58-498A-9C15-DF57580A7041}" sibTransId="{6ABB0AC5-819A-4DEE-AC10-CD27F37B4EA0}"/>
    <dgm:cxn modelId="{16C7B58D-4FA6-4B18-A9E3-22B3416D7677}" type="presOf" srcId="{533F6EDD-75AE-4BF3-B7E7-8258D0976EDB}" destId="{508B6DB6-7D7C-435B-AB3A-3149BAF89040}" srcOrd="0" destOrd="0" presId="urn:microsoft.com/office/officeart/2005/8/layout/default"/>
    <dgm:cxn modelId="{E9EEFE93-4C44-46DA-B835-50790A15DBFA}" srcId="{016755F3-D5B5-4BE5-AFB9-18BEC8B2DC19}" destId="{558A57DB-EB26-4ED4-94E6-45FB9F6C7CCF}" srcOrd="16" destOrd="0" parTransId="{49C4C2B1-EAA3-4FE2-85E8-D5427334E5AE}" sibTransId="{0CF61679-D6F2-40A2-B3A8-11AEADFEE96F}"/>
    <dgm:cxn modelId="{C246CB98-ED7F-4738-BE72-1D5AE935D864}" srcId="{016755F3-D5B5-4BE5-AFB9-18BEC8B2DC19}" destId="{988DCF3E-ECB8-40C2-BA5D-8315379C0C54}" srcOrd="9" destOrd="0" parTransId="{FCBA1139-2586-45A6-BFAC-87761301AF8E}" sibTransId="{95AA2587-E408-4880-8FEC-6164DF499563}"/>
    <dgm:cxn modelId="{C8BD00A9-49E5-446D-91D4-5D00403E989C}" type="presOf" srcId="{0CDBBB9E-3E07-447B-AC14-30BC0952AF76}" destId="{815DF5F1-AA90-4C3B-80C9-BEBE41D52F2E}" srcOrd="0" destOrd="0" presId="urn:microsoft.com/office/officeart/2005/8/layout/default"/>
    <dgm:cxn modelId="{9C68A6B0-2281-4173-A567-ECC1D86565FF}" type="presOf" srcId="{BC3D8542-B38A-405C-950E-BCD871BE19E0}" destId="{5BE308B8-11B4-44BC-A359-070F18F343A3}" srcOrd="0" destOrd="0" presId="urn:microsoft.com/office/officeart/2005/8/layout/default"/>
    <dgm:cxn modelId="{9B575ABA-2FFD-408C-97DE-BAD3E57284C1}" srcId="{016755F3-D5B5-4BE5-AFB9-18BEC8B2DC19}" destId="{F19012C4-14D2-4F2A-B0EE-BDCB50B9D846}" srcOrd="11" destOrd="0" parTransId="{A0E63244-EA6B-42B3-8634-767FBDF4A6CF}" sibTransId="{3E90F9EC-2F55-434A-8713-6502FB480E0E}"/>
    <dgm:cxn modelId="{0FF68BC0-45CB-4B23-8E2D-3307C8CCDC8B}" srcId="{016755F3-D5B5-4BE5-AFB9-18BEC8B2DC19}" destId="{3F6BB278-E403-47EC-A4D9-B64727E35357}" srcOrd="8" destOrd="0" parTransId="{989FE2F3-66BF-4CF6-B839-E7FE20CD3547}" sibTransId="{8EFE3B85-41D5-4841-A342-9CB3F1E89D01}"/>
    <dgm:cxn modelId="{273D0AC5-8DB5-4FA6-A7EB-1CF5FBA2FBF9}" type="presOf" srcId="{5D183298-E11E-4B84-98C5-78CE563CE715}" destId="{B8D4FDDB-2CF1-42E7-BBD0-2DD253BA5721}" srcOrd="0" destOrd="0" presId="urn:microsoft.com/office/officeart/2005/8/layout/default"/>
    <dgm:cxn modelId="{DD416ECD-7DBB-4FE7-9F63-E54E57388FDA}" type="presOf" srcId="{3F6BB278-E403-47EC-A4D9-B64727E35357}" destId="{6712C825-88A6-4840-9F5F-0422588EB6CB}" srcOrd="0" destOrd="0" presId="urn:microsoft.com/office/officeart/2005/8/layout/default"/>
    <dgm:cxn modelId="{4AE74ED0-44CB-44CA-816B-6C6BADC8D433}" srcId="{016755F3-D5B5-4BE5-AFB9-18BEC8B2DC19}" destId="{35253E18-B407-4734-A6F8-AC8D5055519E}" srcOrd="3" destOrd="0" parTransId="{385B3F8B-C336-4C24-B141-D4F1C1593F2C}" sibTransId="{7161A30E-F5F0-444C-8237-80A5D1030352}"/>
    <dgm:cxn modelId="{59A637D1-A70B-4141-801B-D46231153102}" srcId="{016755F3-D5B5-4BE5-AFB9-18BEC8B2DC19}" destId="{C356937B-6912-497E-85FC-6DA11AD1C1F3}" srcOrd="5" destOrd="0" parTransId="{CA9289AD-FE3D-4A55-9EC1-A2960C462F8E}" sibTransId="{1D2B97E3-8BDE-4615-9ABE-3C074BF744D8}"/>
    <dgm:cxn modelId="{49E8C8D9-FE48-41AA-A162-E959E9347E6A}" srcId="{016755F3-D5B5-4BE5-AFB9-18BEC8B2DC19}" destId="{BC3D8542-B38A-405C-950E-BCD871BE19E0}" srcOrd="7" destOrd="0" parTransId="{3468A544-C217-4861-82A8-E8C2240BC894}" sibTransId="{E507090C-A198-4DDD-AA37-D20716E24647}"/>
    <dgm:cxn modelId="{E3323AE9-C78C-482C-8AAE-54B9DA341AF3}" srcId="{016755F3-D5B5-4BE5-AFB9-18BEC8B2DC19}" destId="{3A3EEA6C-3DF0-4B40-9EF4-F82B247376DA}" srcOrd="1" destOrd="0" parTransId="{6482435C-0E50-4D25-9D3E-9F60DB6DEF24}" sibTransId="{BB61D308-26E4-41F8-97DA-A7B5057CCA80}"/>
    <dgm:cxn modelId="{804A09F1-45BB-4687-95B5-E98F508F0F83}" type="presOf" srcId="{016755F3-D5B5-4BE5-AFB9-18BEC8B2DC19}" destId="{BB36FED3-78B0-45CB-A25B-7C66B20454E8}" srcOrd="0" destOrd="0" presId="urn:microsoft.com/office/officeart/2005/8/layout/default"/>
    <dgm:cxn modelId="{B3AA03FB-CEF9-4BF8-88FA-61DF255C4E96}" srcId="{016755F3-D5B5-4BE5-AFB9-18BEC8B2DC19}" destId="{D0D8F109-875D-4389-BBAF-6DE358307729}" srcOrd="0" destOrd="0" parTransId="{F7D63E70-CF4F-4EFF-8AF4-71339FD7498F}" sibTransId="{236425F0-581C-48D5-8353-D7F134431E09}"/>
    <dgm:cxn modelId="{A9F6976A-3C54-432D-8DBA-24A11D0E84E2}" type="presParOf" srcId="{BB36FED3-78B0-45CB-A25B-7C66B20454E8}" destId="{24157A3D-8919-43F7-9B07-5985924115B5}" srcOrd="0" destOrd="0" presId="urn:microsoft.com/office/officeart/2005/8/layout/default"/>
    <dgm:cxn modelId="{5A309838-AFA1-4DFE-A17A-790370D83986}" type="presParOf" srcId="{BB36FED3-78B0-45CB-A25B-7C66B20454E8}" destId="{4B87367D-B352-46EE-A49A-654C3DC66504}" srcOrd="1" destOrd="0" presId="urn:microsoft.com/office/officeart/2005/8/layout/default"/>
    <dgm:cxn modelId="{8AD626C4-5DD3-4EF3-A44B-2CC897B3AA64}" type="presParOf" srcId="{BB36FED3-78B0-45CB-A25B-7C66B20454E8}" destId="{9E2E5939-4225-4C67-9268-F4CDEBA50362}" srcOrd="2" destOrd="0" presId="urn:microsoft.com/office/officeart/2005/8/layout/default"/>
    <dgm:cxn modelId="{8AC8F0D5-5303-4D5C-94D1-15219E67C7F3}" type="presParOf" srcId="{BB36FED3-78B0-45CB-A25B-7C66B20454E8}" destId="{A958381B-66CD-4E1D-A121-3D307B5E5364}" srcOrd="3" destOrd="0" presId="urn:microsoft.com/office/officeart/2005/8/layout/default"/>
    <dgm:cxn modelId="{ABBA4316-7586-441D-98A1-30B2110505B3}" type="presParOf" srcId="{BB36FED3-78B0-45CB-A25B-7C66B20454E8}" destId="{A85C78EC-3F80-4FD9-B585-89EE1BDB31F3}" srcOrd="4" destOrd="0" presId="urn:microsoft.com/office/officeart/2005/8/layout/default"/>
    <dgm:cxn modelId="{9C52533C-2761-4A02-96DE-B22643FF9396}" type="presParOf" srcId="{BB36FED3-78B0-45CB-A25B-7C66B20454E8}" destId="{33128DB4-BEA2-4FA0-AC11-FAD666936604}" srcOrd="5" destOrd="0" presId="urn:microsoft.com/office/officeart/2005/8/layout/default"/>
    <dgm:cxn modelId="{77EA6648-DF2D-49DB-BDB4-0C04651DD1A5}" type="presParOf" srcId="{BB36FED3-78B0-45CB-A25B-7C66B20454E8}" destId="{AE4FDB7C-F6F6-4B83-B002-D2C5E104D3E0}" srcOrd="6" destOrd="0" presId="urn:microsoft.com/office/officeart/2005/8/layout/default"/>
    <dgm:cxn modelId="{BB0790B2-5C61-4848-A813-5F0CAB2D8C28}" type="presParOf" srcId="{BB36FED3-78B0-45CB-A25B-7C66B20454E8}" destId="{59AE95D6-9647-4798-8963-7A479B7442E3}" srcOrd="7" destOrd="0" presId="urn:microsoft.com/office/officeart/2005/8/layout/default"/>
    <dgm:cxn modelId="{3CD8F389-62E0-4DBA-9609-97D364C5F833}" type="presParOf" srcId="{BB36FED3-78B0-45CB-A25B-7C66B20454E8}" destId="{BA9BF2A8-4726-4A61-84B8-448A013C716E}" srcOrd="8" destOrd="0" presId="urn:microsoft.com/office/officeart/2005/8/layout/default"/>
    <dgm:cxn modelId="{D8949EC7-8845-4FFE-AB8A-C1E5F0DBD490}" type="presParOf" srcId="{BB36FED3-78B0-45CB-A25B-7C66B20454E8}" destId="{2D589150-D559-4850-AD25-0272FDB66472}" srcOrd="9" destOrd="0" presId="urn:microsoft.com/office/officeart/2005/8/layout/default"/>
    <dgm:cxn modelId="{279A2C2D-FBFF-4822-BECA-2AF863CA7713}" type="presParOf" srcId="{BB36FED3-78B0-45CB-A25B-7C66B20454E8}" destId="{B42AE35B-16DC-4BD8-92DD-9D537D623D1F}" srcOrd="10" destOrd="0" presId="urn:microsoft.com/office/officeart/2005/8/layout/default"/>
    <dgm:cxn modelId="{DB8C897E-BCC9-4511-A715-0691910A98DD}" type="presParOf" srcId="{BB36FED3-78B0-45CB-A25B-7C66B20454E8}" destId="{8CAC98AE-A190-45FB-B102-03CD0DBF356A}" srcOrd="11" destOrd="0" presId="urn:microsoft.com/office/officeart/2005/8/layout/default"/>
    <dgm:cxn modelId="{07EAE0F0-8C53-4CD7-9BE4-CA9E8269B40D}" type="presParOf" srcId="{BB36FED3-78B0-45CB-A25B-7C66B20454E8}" destId="{E8E905C3-AD06-430B-AD36-D981411A76D2}" srcOrd="12" destOrd="0" presId="urn:microsoft.com/office/officeart/2005/8/layout/default"/>
    <dgm:cxn modelId="{25F87246-CB2C-4BDE-89B3-8711305BA511}" type="presParOf" srcId="{BB36FED3-78B0-45CB-A25B-7C66B20454E8}" destId="{8B327DB2-7B78-4D84-8934-CC6BBB49C8D2}" srcOrd="13" destOrd="0" presId="urn:microsoft.com/office/officeart/2005/8/layout/default"/>
    <dgm:cxn modelId="{B796AF7D-AF52-4F30-8F80-BBC04B7D2EC3}" type="presParOf" srcId="{BB36FED3-78B0-45CB-A25B-7C66B20454E8}" destId="{5BE308B8-11B4-44BC-A359-070F18F343A3}" srcOrd="14" destOrd="0" presId="urn:microsoft.com/office/officeart/2005/8/layout/default"/>
    <dgm:cxn modelId="{91F1AAA1-1AC9-441E-92D1-1CE472385495}" type="presParOf" srcId="{BB36FED3-78B0-45CB-A25B-7C66B20454E8}" destId="{FD299B0B-36B5-4738-A4D7-16B2ACAF68A5}" srcOrd="15" destOrd="0" presId="urn:microsoft.com/office/officeart/2005/8/layout/default"/>
    <dgm:cxn modelId="{BED8F6CD-D0D6-499C-AFE8-DA3A667C0844}" type="presParOf" srcId="{BB36FED3-78B0-45CB-A25B-7C66B20454E8}" destId="{6712C825-88A6-4840-9F5F-0422588EB6CB}" srcOrd="16" destOrd="0" presId="urn:microsoft.com/office/officeart/2005/8/layout/default"/>
    <dgm:cxn modelId="{57335DEF-5141-44C4-B8D0-9AE82B39CA2A}" type="presParOf" srcId="{BB36FED3-78B0-45CB-A25B-7C66B20454E8}" destId="{193AE699-DA16-4C45-BFBB-5F0FCDC09D7B}" srcOrd="17" destOrd="0" presId="urn:microsoft.com/office/officeart/2005/8/layout/default"/>
    <dgm:cxn modelId="{DEB0DB33-1301-4788-8798-175DDF6A0D2C}" type="presParOf" srcId="{BB36FED3-78B0-45CB-A25B-7C66B20454E8}" destId="{A07CA58C-94AA-4431-8722-C388F41173C5}" srcOrd="18" destOrd="0" presId="urn:microsoft.com/office/officeart/2005/8/layout/default"/>
    <dgm:cxn modelId="{BF1CE0D0-FCF2-4C24-952A-1176AE786135}" type="presParOf" srcId="{BB36FED3-78B0-45CB-A25B-7C66B20454E8}" destId="{BBEC2944-55D1-4117-87AC-9B9EE25C3961}" srcOrd="19" destOrd="0" presId="urn:microsoft.com/office/officeart/2005/8/layout/default"/>
    <dgm:cxn modelId="{52D16AD1-5ABA-4FBA-BD70-7ED29C30F6DD}" type="presParOf" srcId="{BB36FED3-78B0-45CB-A25B-7C66B20454E8}" destId="{B25A850E-99EA-49F7-B709-E6EE959C9911}" srcOrd="20" destOrd="0" presId="urn:microsoft.com/office/officeart/2005/8/layout/default"/>
    <dgm:cxn modelId="{53E4B1FC-2C13-4983-B0AA-BE41083780C0}" type="presParOf" srcId="{BB36FED3-78B0-45CB-A25B-7C66B20454E8}" destId="{C1677588-0AD4-4521-B525-A2DB9261E40E}" srcOrd="21" destOrd="0" presId="urn:microsoft.com/office/officeart/2005/8/layout/default"/>
    <dgm:cxn modelId="{918867AB-0304-423C-B1D9-4A3931616D7D}" type="presParOf" srcId="{BB36FED3-78B0-45CB-A25B-7C66B20454E8}" destId="{92217E51-A444-4019-B273-10F07DF79AE9}" srcOrd="22" destOrd="0" presId="urn:microsoft.com/office/officeart/2005/8/layout/default"/>
    <dgm:cxn modelId="{111AF959-CED8-42E6-ADC9-BC9DDD932DE5}" type="presParOf" srcId="{BB36FED3-78B0-45CB-A25B-7C66B20454E8}" destId="{B5A78248-F9CB-4272-ADF5-4F38DE05584A}" srcOrd="23" destOrd="0" presId="urn:microsoft.com/office/officeart/2005/8/layout/default"/>
    <dgm:cxn modelId="{CF014F67-69C3-4401-AF28-D6E34EEF5DD6}" type="presParOf" srcId="{BB36FED3-78B0-45CB-A25B-7C66B20454E8}" destId="{B202B804-6640-45DC-84CD-4F60EBA85212}" srcOrd="24" destOrd="0" presId="urn:microsoft.com/office/officeart/2005/8/layout/default"/>
    <dgm:cxn modelId="{E8FB96A7-9CD5-4098-B351-2452C14DC05A}" type="presParOf" srcId="{BB36FED3-78B0-45CB-A25B-7C66B20454E8}" destId="{8966A065-5AC4-4CFE-9F4D-ACA2A8903893}" srcOrd="25" destOrd="0" presId="urn:microsoft.com/office/officeart/2005/8/layout/default"/>
    <dgm:cxn modelId="{1F1A6695-474B-40DD-831F-DD424F95E133}" type="presParOf" srcId="{BB36FED3-78B0-45CB-A25B-7C66B20454E8}" destId="{815DF5F1-AA90-4C3B-80C9-BEBE41D52F2E}" srcOrd="26" destOrd="0" presId="urn:microsoft.com/office/officeart/2005/8/layout/default"/>
    <dgm:cxn modelId="{4A5B4A2E-CF59-4229-B8EA-D129EE4887E3}" type="presParOf" srcId="{BB36FED3-78B0-45CB-A25B-7C66B20454E8}" destId="{AE1648BC-5FAA-4E8F-8619-F8E59E417A9C}" srcOrd="27" destOrd="0" presId="urn:microsoft.com/office/officeart/2005/8/layout/default"/>
    <dgm:cxn modelId="{60342AC8-C222-493C-ADCA-2493B3DD5C51}" type="presParOf" srcId="{BB36FED3-78B0-45CB-A25B-7C66B20454E8}" destId="{508B6DB6-7D7C-435B-AB3A-3149BAF89040}" srcOrd="28" destOrd="0" presId="urn:microsoft.com/office/officeart/2005/8/layout/default"/>
    <dgm:cxn modelId="{B9F52824-5E5D-4E08-9C9C-B0C066DEDA30}" type="presParOf" srcId="{BB36FED3-78B0-45CB-A25B-7C66B20454E8}" destId="{07781E9D-C8C6-4F22-ADBE-3CA9AA8F2B01}" srcOrd="29" destOrd="0" presId="urn:microsoft.com/office/officeart/2005/8/layout/default"/>
    <dgm:cxn modelId="{06998FAB-BD53-4B1B-AED3-68ED119A3F6E}" type="presParOf" srcId="{BB36FED3-78B0-45CB-A25B-7C66B20454E8}" destId="{B8D4FDDB-2CF1-42E7-BBD0-2DD253BA5721}" srcOrd="30" destOrd="0" presId="urn:microsoft.com/office/officeart/2005/8/layout/default"/>
    <dgm:cxn modelId="{9F70157E-CBD9-4C64-A17A-3A4420E4D320}" type="presParOf" srcId="{BB36FED3-78B0-45CB-A25B-7C66B20454E8}" destId="{A739D8C1-B788-4AE9-9536-5B2BD68417A0}" srcOrd="31" destOrd="0" presId="urn:microsoft.com/office/officeart/2005/8/layout/default"/>
    <dgm:cxn modelId="{28D47731-87A6-4F38-B31E-F9F57C3C826B}" type="presParOf" srcId="{BB36FED3-78B0-45CB-A25B-7C66B20454E8}" destId="{722127A6-5029-4005-AB33-934F49F1D5A8}" srcOrd="3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9D5D57-E425-4F06-97CD-9872411465B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77619090-382E-41D1-9D0A-20FC1C6BB984}">
      <dgm:prSet/>
      <dgm:spPr/>
      <dgm:t>
        <a:bodyPr/>
        <a:lstStyle/>
        <a:p>
          <a:r>
            <a:rPr lang="en-US"/>
            <a:t>Promoting sustainable cities is now clearly featured in the 2030 Agenda as one of the SDGs – Goal 11: Make cities and human settlements inclusive, safe, resilient and sustainable.</a:t>
          </a:r>
        </a:p>
      </dgm:t>
    </dgm:pt>
    <dgm:pt modelId="{B085D638-5289-4A25-A258-098512C3263D}" type="parTrans" cxnId="{C4A62470-DE09-4B93-8DA5-DAF78B5056C0}">
      <dgm:prSet/>
      <dgm:spPr/>
      <dgm:t>
        <a:bodyPr/>
        <a:lstStyle/>
        <a:p>
          <a:endParaRPr lang="en-US"/>
        </a:p>
      </dgm:t>
    </dgm:pt>
    <dgm:pt modelId="{2E8B5862-FE98-428E-A7C7-0C822E3F3DE6}" type="sibTrans" cxnId="{C4A62470-DE09-4B93-8DA5-DAF78B5056C0}">
      <dgm:prSet/>
      <dgm:spPr/>
      <dgm:t>
        <a:bodyPr/>
        <a:lstStyle/>
        <a:p>
          <a:endParaRPr lang="en-US"/>
        </a:p>
      </dgm:t>
    </dgm:pt>
    <dgm:pt modelId="{000B8512-6AE6-49C4-ACF7-536CDE209CA0}">
      <dgm:prSet/>
      <dgm:spPr/>
      <dgm:t>
        <a:bodyPr/>
        <a:lstStyle/>
        <a:p>
          <a:r>
            <a:rPr lang="en-US"/>
            <a:t>Sustainable development in cities is critical to achieving most of Agenda 2030. </a:t>
          </a:r>
        </a:p>
      </dgm:t>
    </dgm:pt>
    <dgm:pt modelId="{AF6CB1EC-84E5-49AA-B32E-5B278C07E846}" type="parTrans" cxnId="{AAD1E5CD-C26B-4DA9-A06C-D691FF36ED0E}">
      <dgm:prSet/>
      <dgm:spPr/>
      <dgm:t>
        <a:bodyPr/>
        <a:lstStyle/>
        <a:p>
          <a:endParaRPr lang="en-US"/>
        </a:p>
      </dgm:t>
    </dgm:pt>
    <dgm:pt modelId="{315C7F93-0E3B-4769-8043-510B74592570}" type="sibTrans" cxnId="{AAD1E5CD-C26B-4DA9-A06C-D691FF36ED0E}">
      <dgm:prSet/>
      <dgm:spPr/>
      <dgm:t>
        <a:bodyPr/>
        <a:lstStyle/>
        <a:p>
          <a:endParaRPr lang="en-US"/>
        </a:p>
      </dgm:t>
    </dgm:pt>
    <dgm:pt modelId="{BB86EB20-C9FF-45FC-8C19-A436C3E5C5DA}" type="pres">
      <dgm:prSet presAssocID="{739D5D57-E425-4F06-97CD-9872411465BD}" presName="Name0" presStyleCnt="0">
        <dgm:presLayoutVars>
          <dgm:dir/>
          <dgm:animLvl val="lvl"/>
          <dgm:resizeHandles val="exact"/>
        </dgm:presLayoutVars>
      </dgm:prSet>
      <dgm:spPr/>
    </dgm:pt>
    <dgm:pt modelId="{5599B606-E72C-4A95-8E71-27A608C7227D}" type="pres">
      <dgm:prSet presAssocID="{000B8512-6AE6-49C4-ACF7-536CDE209CA0}" presName="boxAndChildren" presStyleCnt="0"/>
      <dgm:spPr/>
    </dgm:pt>
    <dgm:pt modelId="{FAA41940-2D32-4B42-9DF6-49B92BFAFDF0}" type="pres">
      <dgm:prSet presAssocID="{000B8512-6AE6-49C4-ACF7-536CDE209CA0}" presName="parentTextBox" presStyleLbl="node1" presStyleIdx="0" presStyleCnt="2"/>
      <dgm:spPr/>
    </dgm:pt>
    <dgm:pt modelId="{A6996266-97E7-440D-B10B-5DA5FF834C12}" type="pres">
      <dgm:prSet presAssocID="{2E8B5862-FE98-428E-A7C7-0C822E3F3DE6}" presName="sp" presStyleCnt="0"/>
      <dgm:spPr/>
    </dgm:pt>
    <dgm:pt modelId="{2B2E1942-1BAC-4FBD-9B28-3A5383ECA5DC}" type="pres">
      <dgm:prSet presAssocID="{77619090-382E-41D1-9D0A-20FC1C6BB984}" presName="arrowAndChildren" presStyleCnt="0"/>
      <dgm:spPr/>
    </dgm:pt>
    <dgm:pt modelId="{09268CDF-C3A6-47D3-A7A4-EEA54BDD6EE7}" type="pres">
      <dgm:prSet presAssocID="{77619090-382E-41D1-9D0A-20FC1C6BB984}" presName="parentTextArrow" presStyleLbl="node1" presStyleIdx="1" presStyleCnt="2"/>
      <dgm:spPr/>
    </dgm:pt>
  </dgm:ptLst>
  <dgm:cxnLst>
    <dgm:cxn modelId="{C4A62470-DE09-4B93-8DA5-DAF78B5056C0}" srcId="{739D5D57-E425-4F06-97CD-9872411465BD}" destId="{77619090-382E-41D1-9D0A-20FC1C6BB984}" srcOrd="0" destOrd="0" parTransId="{B085D638-5289-4A25-A258-098512C3263D}" sibTransId="{2E8B5862-FE98-428E-A7C7-0C822E3F3DE6}"/>
    <dgm:cxn modelId="{AAD1E5CD-C26B-4DA9-A06C-D691FF36ED0E}" srcId="{739D5D57-E425-4F06-97CD-9872411465BD}" destId="{000B8512-6AE6-49C4-ACF7-536CDE209CA0}" srcOrd="1" destOrd="0" parTransId="{AF6CB1EC-84E5-49AA-B32E-5B278C07E846}" sibTransId="{315C7F93-0E3B-4769-8043-510B74592570}"/>
    <dgm:cxn modelId="{D8D579E1-5A4B-4B5A-A3D8-B2A5F89FB13A}" type="presOf" srcId="{739D5D57-E425-4F06-97CD-9872411465BD}" destId="{BB86EB20-C9FF-45FC-8C19-A436C3E5C5DA}" srcOrd="0" destOrd="0" presId="urn:microsoft.com/office/officeart/2005/8/layout/process4"/>
    <dgm:cxn modelId="{575EFDE3-D46E-4698-82DE-DFE56C4A210D}" type="presOf" srcId="{000B8512-6AE6-49C4-ACF7-536CDE209CA0}" destId="{FAA41940-2D32-4B42-9DF6-49B92BFAFDF0}" srcOrd="0" destOrd="0" presId="urn:microsoft.com/office/officeart/2005/8/layout/process4"/>
    <dgm:cxn modelId="{E47EF3F3-94A9-4872-9F99-8CDA7DFFAB9D}" type="presOf" srcId="{77619090-382E-41D1-9D0A-20FC1C6BB984}" destId="{09268CDF-C3A6-47D3-A7A4-EEA54BDD6EE7}" srcOrd="0" destOrd="0" presId="urn:microsoft.com/office/officeart/2005/8/layout/process4"/>
    <dgm:cxn modelId="{105809C7-3218-436A-AD2E-BF8DC56BD6C3}" type="presParOf" srcId="{BB86EB20-C9FF-45FC-8C19-A436C3E5C5DA}" destId="{5599B606-E72C-4A95-8E71-27A608C7227D}" srcOrd="0" destOrd="0" presId="urn:microsoft.com/office/officeart/2005/8/layout/process4"/>
    <dgm:cxn modelId="{68125EA8-C2BC-4B72-93E9-B274BAF66989}" type="presParOf" srcId="{5599B606-E72C-4A95-8E71-27A608C7227D}" destId="{FAA41940-2D32-4B42-9DF6-49B92BFAFDF0}" srcOrd="0" destOrd="0" presId="urn:microsoft.com/office/officeart/2005/8/layout/process4"/>
    <dgm:cxn modelId="{EE4421A0-2317-4AFB-8E18-1F03C94EE4A6}" type="presParOf" srcId="{BB86EB20-C9FF-45FC-8C19-A436C3E5C5DA}" destId="{A6996266-97E7-440D-B10B-5DA5FF834C12}" srcOrd="1" destOrd="0" presId="urn:microsoft.com/office/officeart/2005/8/layout/process4"/>
    <dgm:cxn modelId="{0D580033-B703-4354-AF59-37B7C45701DB}" type="presParOf" srcId="{BB86EB20-C9FF-45FC-8C19-A436C3E5C5DA}" destId="{2B2E1942-1BAC-4FBD-9B28-3A5383ECA5DC}" srcOrd="2" destOrd="0" presId="urn:microsoft.com/office/officeart/2005/8/layout/process4"/>
    <dgm:cxn modelId="{7F867EA5-195F-4136-AAB5-D54F9E7F08F8}" type="presParOf" srcId="{2B2E1942-1BAC-4FBD-9B28-3A5383ECA5DC}" destId="{09268CDF-C3A6-47D3-A7A4-EEA54BDD6EE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06022-0396-4CCA-A4CC-AC531A94B4D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8061C25-E790-4BC9-9A91-D716BCE1CD9A}">
      <dgm:prSet/>
      <dgm:spPr/>
      <dgm:t>
        <a:bodyPr/>
        <a:lstStyle/>
        <a:p>
          <a:r>
            <a:rPr lang="en-US"/>
            <a:t>Cities and urban centers: accelerators for social and economic progress. </a:t>
          </a:r>
        </a:p>
      </dgm:t>
    </dgm:pt>
    <dgm:pt modelId="{7A201DD8-BCA2-4013-89D1-9A82EC955663}" type="parTrans" cxnId="{6B1FCC2D-A9C0-4F58-8B07-30643A16E973}">
      <dgm:prSet/>
      <dgm:spPr/>
      <dgm:t>
        <a:bodyPr/>
        <a:lstStyle/>
        <a:p>
          <a:endParaRPr lang="en-US"/>
        </a:p>
      </dgm:t>
    </dgm:pt>
    <dgm:pt modelId="{9C749895-75F9-4A70-BF16-FE6701B674F1}" type="sibTrans" cxnId="{6B1FCC2D-A9C0-4F58-8B07-30643A16E973}">
      <dgm:prSet/>
      <dgm:spPr/>
      <dgm:t>
        <a:bodyPr/>
        <a:lstStyle/>
        <a:p>
          <a:endParaRPr lang="en-US"/>
        </a:p>
      </dgm:t>
    </dgm:pt>
    <dgm:pt modelId="{6920F4B4-DDB5-41FB-98F6-AA83A3EC9EBC}">
      <dgm:prSet/>
      <dgm:spPr/>
      <dgm:t>
        <a:bodyPr/>
        <a:lstStyle/>
        <a:p>
          <a:r>
            <a:rPr lang="en-US"/>
            <a:t>Cities: hubs of innovation in technology, commerce, social organization and ideas</a:t>
          </a:r>
        </a:p>
      </dgm:t>
    </dgm:pt>
    <dgm:pt modelId="{EB59BAEA-0BAF-4028-8661-DC5EDFE52A81}" type="parTrans" cxnId="{479ABFDD-490A-40F5-9CE7-3CDEAB5185B6}">
      <dgm:prSet/>
      <dgm:spPr/>
      <dgm:t>
        <a:bodyPr/>
        <a:lstStyle/>
        <a:p>
          <a:endParaRPr lang="en-US"/>
        </a:p>
      </dgm:t>
    </dgm:pt>
    <dgm:pt modelId="{EF187FD6-0EE2-4B84-A95D-97336772C26C}" type="sibTrans" cxnId="{479ABFDD-490A-40F5-9CE7-3CDEAB5185B6}">
      <dgm:prSet/>
      <dgm:spPr/>
      <dgm:t>
        <a:bodyPr/>
        <a:lstStyle/>
        <a:p>
          <a:endParaRPr lang="en-US"/>
        </a:p>
      </dgm:t>
    </dgm:pt>
    <dgm:pt modelId="{0A853DFD-CDC0-4324-96A5-A3978FAC9BFC}">
      <dgm:prSet/>
      <dgm:spPr/>
      <dgm:t>
        <a:bodyPr/>
        <a:lstStyle/>
        <a:p>
          <a:r>
            <a:rPr lang="en-US"/>
            <a:t>Cities: opportunities for social mobility that are unavailable in traditional rural environments.</a:t>
          </a:r>
        </a:p>
      </dgm:t>
    </dgm:pt>
    <dgm:pt modelId="{8A86E860-0E03-457E-B6F0-374B11EC3CA7}" type="parTrans" cxnId="{DAC27462-B882-4832-AA90-70D2EA9FFB7B}">
      <dgm:prSet/>
      <dgm:spPr/>
      <dgm:t>
        <a:bodyPr/>
        <a:lstStyle/>
        <a:p>
          <a:endParaRPr lang="en-US"/>
        </a:p>
      </dgm:t>
    </dgm:pt>
    <dgm:pt modelId="{94FECBF5-604D-43F8-A963-CBC97041B373}" type="sibTrans" cxnId="{DAC27462-B882-4832-AA90-70D2EA9FFB7B}">
      <dgm:prSet/>
      <dgm:spPr/>
      <dgm:t>
        <a:bodyPr/>
        <a:lstStyle/>
        <a:p>
          <a:endParaRPr lang="en-US"/>
        </a:p>
      </dgm:t>
    </dgm:pt>
    <dgm:pt modelId="{15AA110A-C320-4BB8-AC05-D0DB03F1738D}">
      <dgm:prSet/>
      <dgm:spPr/>
      <dgm:t>
        <a:bodyPr/>
        <a:lstStyle/>
        <a:p>
          <a:r>
            <a:rPr lang="en-US"/>
            <a:t>Cities: home to significant concentrations of the poor and marginalized. the World Bank: by 2035, most of the world’s extreme poor will be found in urban areas.</a:t>
          </a:r>
        </a:p>
      </dgm:t>
    </dgm:pt>
    <dgm:pt modelId="{17D9FA6A-7EB8-4145-AF24-D976C01BED7D}" type="parTrans" cxnId="{7A56DC23-0482-468B-A517-E990868554CB}">
      <dgm:prSet/>
      <dgm:spPr/>
      <dgm:t>
        <a:bodyPr/>
        <a:lstStyle/>
        <a:p>
          <a:endParaRPr lang="en-US"/>
        </a:p>
      </dgm:t>
    </dgm:pt>
    <dgm:pt modelId="{5FC0BFF2-95E3-43A1-852A-2F1A4D9C3E50}" type="sibTrans" cxnId="{7A56DC23-0482-468B-A517-E990868554CB}">
      <dgm:prSet/>
      <dgm:spPr/>
      <dgm:t>
        <a:bodyPr/>
        <a:lstStyle/>
        <a:p>
          <a:endParaRPr lang="en-US"/>
        </a:p>
      </dgm:t>
    </dgm:pt>
    <dgm:pt modelId="{F4642206-9B58-43ED-9A80-D65BECE5E1D7}" type="pres">
      <dgm:prSet presAssocID="{7A006022-0396-4CCA-A4CC-AC531A94B4DB}" presName="linear" presStyleCnt="0">
        <dgm:presLayoutVars>
          <dgm:animLvl val="lvl"/>
          <dgm:resizeHandles val="exact"/>
        </dgm:presLayoutVars>
      </dgm:prSet>
      <dgm:spPr/>
    </dgm:pt>
    <dgm:pt modelId="{2FF8CB8E-698C-4603-BBC8-CEC785613737}" type="pres">
      <dgm:prSet presAssocID="{A8061C25-E790-4BC9-9A91-D716BCE1CD9A}" presName="parentText" presStyleLbl="node1" presStyleIdx="0" presStyleCnt="4">
        <dgm:presLayoutVars>
          <dgm:chMax val="0"/>
          <dgm:bulletEnabled val="1"/>
        </dgm:presLayoutVars>
      </dgm:prSet>
      <dgm:spPr/>
    </dgm:pt>
    <dgm:pt modelId="{F04E8D5A-6251-417D-B75F-ADF459BA7E25}" type="pres">
      <dgm:prSet presAssocID="{9C749895-75F9-4A70-BF16-FE6701B674F1}" presName="spacer" presStyleCnt="0"/>
      <dgm:spPr/>
    </dgm:pt>
    <dgm:pt modelId="{E3F6D648-A91C-41E3-828B-71B5791BB735}" type="pres">
      <dgm:prSet presAssocID="{6920F4B4-DDB5-41FB-98F6-AA83A3EC9EBC}" presName="parentText" presStyleLbl="node1" presStyleIdx="1" presStyleCnt="4">
        <dgm:presLayoutVars>
          <dgm:chMax val="0"/>
          <dgm:bulletEnabled val="1"/>
        </dgm:presLayoutVars>
      </dgm:prSet>
      <dgm:spPr/>
    </dgm:pt>
    <dgm:pt modelId="{E019529C-21C9-43C2-A77F-BFB38EE218CF}" type="pres">
      <dgm:prSet presAssocID="{EF187FD6-0EE2-4B84-A95D-97336772C26C}" presName="spacer" presStyleCnt="0"/>
      <dgm:spPr/>
    </dgm:pt>
    <dgm:pt modelId="{FB72DA26-F7F9-4E52-8BA8-A30FB6590F2D}" type="pres">
      <dgm:prSet presAssocID="{0A853DFD-CDC0-4324-96A5-A3978FAC9BFC}" presName="parentText" presStyleLbl="node1" presStyleIdx="2" presStyleCnt="4">
        <dgm:presLayoutVars>
          <dgm:chMax val="0"/>
          <dgm:bulletEnabled val="1"/>
        </dgm:presLayoutVars>
      </dgm:prSet>
      <dgm:spPr/>
    </dgm:pt>
    <dgm:pt modelId="{79186364-E861-4AD0-8EB3-5CFB465184EF}" type="pres">
      <dgm:prSet presAssocID="{94FECBF5-604D-43F8-A963-CBC97041B373}" presName="spacer" presStyleCnt="0"/>
      <dgm:spPr/>
    </dgm:pt>
    <dgm:pt modelId="{EB3FC432-875A-445E-8FE2-9AFEA5B65CC2}" type="pres">
      <dgm:prSet presAssocID="{15AA110A-C320-4BB8-AC05-D0DB03F1738D}" presName="parentText" presStyleLbl="node1" presStyleIdx="3" presStyleCnt="4">
        <dgm:presLayoutVars>
          <dgm:chMax val="0"/>
          <dgm:bulletEnabled val="1"/>
        </dgm:presLayoutVars>
      </dgm:prSet>
      <dgm:spPr/>
    </dgm:pt>
  </dgm:ptLst>
  <dgm:cxnLst>
    <dgm:cxn modelId="{7A56DC23-0482-468B-A517-E990868554CB}" srcId="{7A006022-0396-4CCA-A4CC-AC531A94B4DB}" destId="{15AA110A-C320-4BB8-AC05-D0DB03F1738D}" srcOrd="3" destOrd="0" parTransId="{17D9FA6A-7EB8-4145-AF24-D976C01BED7D}" sibTransId="{5FC0BFF2-95E3-43A1-852A-2F1A4D9C3E50}"/>
    <dgm:cxn modelId="{6B1FCC2D-A9C0-4F58-8B07-30643A16E973}" srcId="{7A006022-0396-4CCA-A4CC-AC531A94B4DB}" destId="{A8061C25-E790-4BC9-9A91-D716BCE1CD9A}" srcOrd="0" destOrd="0" parTransId="{7A201DD8-BCA2-4013-89D1-9A82EC955663}" sibTransId="{9C749895-75F9-4A70-BF16-FE6701B674F1}"/>
    <dgm:cxn modelId="{DAC27462-B882-4832-AA90-70D2EA9FFB7B}" srcId="{7A006022-0396-4CCA-A4CC-AC531A94B4DB}" destId="{0A853DFD-CDC0-4324-96A5-A3978FAC9BFC}" srcOrd="2" destOrd="0" parTransId="{8A86E860-0E03-457E-B6F0-374B11EC3CA7}" sibTransId="{94FECBF5-604D-43F8-A963-CBC97041B373}"/>
    <dgm:cxn modelId="{9C61FA50-EFAE-4546-9919-B7BE89EC5575}" type="presOf" srcId="{7A006022-0396-4CCA-A4CC-AC531A94B4DB}" destId="{F4642206-9B58-43ED-9A80-D65BECE5E1D7}" srcOrd="0" destOrd="0" presId="urn:microsoft.com/office/officeart/2005/8/layout/vList2"/>
    <dgm:cxn modelId="{D6B1B89E-7AD0-4050-B5C1-A7774211BA95}" type="presOf" srcId="{6920F4B4-DDB5-41FB-98F6-AA83A3EC9EBC}" destId="{E3F6D648-A91C-41E3-828B-71B5791BB735}" srcOrd="0" destOrd="0" presId="urn:microsoft.com/office/officeart/2005/8/layout/vList2"/>
    <dgm:cxn modelId="{91C975A9-F876-456D-97A4-45C2C7D37BB8}" type="presOf" srcId="{0A853DFD-CDC0-4324-96A5-A3978FAC9BFC}" destId="{FB72DA26-F7F9-4E52-8BA8-A30FB6590F2D}" srcOrd="0" destOrd="0" presId="urn:microsoft.com/office/officeart/2005/8/layout/vList2"/>
    <dgm:cxn modelId="{74F098B9-E503-4978-9F56-4861C9610864}" type="presOf" srcId="{A8061C25-E790-4BC9-9A91-D716BCE1CD9A}" destId="{2FF8CB8E-698C-4603-BBC8-CEC785613737}" srcOrd="0" destOrd="0" presId="urn:microsoft.com/office/officeart/2005/8/layout/vList2"/>
    <dgm:cxn modelId="{479ABFDD-490A-40F5-9CE7-3CDEAB5185B6}" srcId="{7A006022-0396-4CCA-A4CC-AC531A94B4DB}" destId="{6920F4B4-DDB5-41FB-98F6-AA83A3EC9EBC}" srcOrd="1" destOrd="0" parTransId="{EB59BAEA-0BAF-4028-8661-DC5EDFE52A81}" sibTransId="{EF187FD6-0EE2-4B84-A95D-97336772C26C}"/>
    <dgm:cxn modelId="{37F43DFF-5501-4EB9-B779-35A226460690}" type="presOf" srcId="{15AA110A-C320-4BB8-AC05-D0DB03F1738D}" destId="{EB3FC432-875A-445E-8FE2-9AFEA5B65CC2}" srcOrd="0" destOrd="0" presId="urn:microsoft.com/office/officeart/2005/8/layout/vList2"/>
    <dgm:cxn modelId="{4C30473E-FFB1-454F-A845-3FFAF84BD258}" type="presParOf" srcId="{F4642206-9B58-43ED-9A80-D65BECE5E1D7}" destId="{2FF8CB8E-698C-4603-BBC8-CEC785613737}" srcOrd="0" destOrd="0" presId="urn:microsoft.com/office/officeart/2005/8/layout/vList2"/>
    <dgm:cxn modelId="{F6D2539B-AAE6-4FB6-BCCF-D1A4E594784E}" type="presParOf" srcId="{F4642206-9B58-43ED-9A80-D65BECE5E1D7}" destId="{F04E8D5A-6251-417D-B75F-ADF459BA7E25}" srcOrd="1" destOrd="0" presId="urn:microsoft.com/office/officeart/2005/8/layout/vList2"/>
    <dgm:cxn modelId="{92D09F20-B830-4CC7-8C21-3EF39E9B3786}" type="presParOf" srcId="{F4642206-9B58-43ED-9A80-D65BECE5E1D7}" destId="{E3F6D648-A91C-41E3-828B-71B5791BB735}" srcOrd="2" destOrd="0" presId="urn:microsoft.com/office/officeart/2005/8/layout/vList2"/>
    <dgm:cxn modelId="{D2641281-D3FF-4FF5-BBCF-DBEAEBF83581}" type="presParOf" srcId="{F4642206-9B58-43ED-9A80-D65BECE5E1D7}" destId="{E019529C-21C9-43C2-A77F-BFB38EE218CF}" srcOrd="3" destOrd="0" presId="urn:microsoft.com/office/officeart/2005/8/layout/vList2"/>
    <dgm:cxn modelId="{FA5FB0D8-6357-4913-9E2D-4D4137042B18}" type="presParOf" srcId="{F4642206-9B58-43ED-9A80-D65BECE5E1D7}" destId="{FB72DA26-F7F9-4E52-8BA8-A30FB6590F2D}" srcOrd="4" destOrd="0" presId="urn:microsoft.com/office/officeart/2005/8/layout/vList2"/>
    <dgm:cxn modelId="{077279D1-45F3-4800-B9FF-116652799DF3}" type="presParOf" srcId="{F4642206-9B58-43ED-9A80-D65BECE5E1D7}" destId="{79186364-E861-4AD0-8EB3-5CFB465184EF}" srcOrd="5" destOrd="0" presId="urn:microsoft.com/office/officeart/2005/8/layout/vList2"/>
    <dgm:cxn modelId="{69341F5D-AD3C-47DA-B9E5-6E44D521432C}" type="presParOf" srcId="{F4642206-9B58-43ED-9A80-D65BECE5E1D7}" destId="{EB3FC432-875A-445E-8FE2-9AFEA5B65CC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B009BC-FC32-4AED-B8D8-F4C0FA9F0BA1}"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09D02411-C291-4928-8F8E-DD3EED55A626}">
      <dgm:prSet custT="1"/>
      <dgm:spPr/>
      <dgm:t>
        <a:bodyPr/>
        <a:lstStyle/>
        <a:p>
          <a:r>
            <a:rPr lang="en-US" sz="1900" b="1" dirty="0"/>
            <a:t> </a:t>
          </a:r>
          <a:r>
            <a:rPr lang="en-US" sz="3600" b="1" dirty="0"/>
            <a:t>SUSTAINABILITY</a:t>
          </a:r>
        </a:p>
      </dgm:t>
    </dgm:pt>
    <dgm:pt modelId="{0FAAB3D0-F604-42A9-9A1C-D533EAD23A00}" type="parTrans" cxnId="{4D40B0DB-93A8-4089-B2A6-B9A083D4E412}">
      <dgm:prSet/>
      <dgm:spPr/>
      <dgm:t>
        <a:bodyPr/>
        <a:lstStyle/>
        <a:p>
          <a:endParaRPr lang="en-US"/>
        </a:p>
      </dgm:t>
    </dgm:pt>
    <dgm:pt modelId="{4969DCAC-DA15-4775-B7C6-A57D808EFEC3}" type="sibTrans" cxnId="{4D40B0DB-93A8-4089-B2A6-B9A083D4E412}">
      <dgm:prSet/>
      <dgm:spPr/>
      <dgm:t>
        <a:bodyPr/>
        <a:lstStyle/>
        <a:p>
          <a:endParaRPr lang="en-US"/>
        </a:p>
      </dgm:t>
    </dgm:pt>
    <dgm:pt modelId="{21BAB46D-16D0-483B-B7FD-00DAB74E7F43}">
      <dgm:prSet/>
      <dgm:spPr/>
      <dgm:t>
        <a:bodyPr/>
        <a:lstStyle/>
        <a:p>
          <a:r>
            <a:rPr lang="en-US"/>
            <a:t>TRANSPORTATION AND MOBILITY</a:t>
          </a:r>
        </a:p>
      </dgm:t>
    </dgm:pt>
    <dgm:pt modelId="{E84A128D-6C45-4C49-9A16-63C55B151783}" type="parTrans" cxnId="{F2BDA8B7-A3C1-4EB1-B2CC-518CA7729F8C}">
      <dgm:prSet/>
      <dgm:spPr/>
      <dgm:t>
        <a:bodyPr/>
        <a:lstStyle/>
        <a:p>
          <a:endParaRPr lang="en-US"/>
        </a:p>
      </dgm:t>
    </dgm:pt>
    <dgm:pt modelId="{EFD08666-46BC-4D7D-B807-538F8ECDCBEB}" type="sibTrans" cxnId="{F2BDA8B7-A3C1-4EB1-B2CC-518CA7729F8C}">
      <dgm:prSet/>
      <dgm:spPr/>
      <dgm:t>
        <a:bodyPr/>
        <a:lstStyle/>
        <a:p>
          <a:endParaRPr lang="en-US"/>
        </a:p>
      </dgm:t>
    </dgm:pt>
    <dgm:pt modelId="{3809293D-1DD9-47ED-9C7D-19C7488C0B90}">
      <dgm:prSet/>
      <dgm:spPr/>
      <dgm:t>
        <a:bodyPr/>
        <a:lstStyle/>
        <a:p>
          <a:r>
            <a:rPr lang="en-US"/>
            <a:t>The challenge for cities is to overcome the short-term infrastructure investment costs of efficient mass transit systems, which requires political will, effective planning and implementation and access to suitable financin</a:t>
          </a:r>
        </a:p>
      </dgm:t>
    </dgm:pt>
    <dgm:pt modelId="{4295C710-31F4-4917-84C0-BB0FBDC30070}" type="parTrans" cxnId="{37DCA785-9153-4F11-B5D0-6E163ED0DC03}">
      <dgm:prSet/>
      <dgm:spPr/>
      <dgm:t>
        <a:bodyPr/>
        <a:lstStyle/>
        <a:p>
          <a:endParaRPr lang="en-US"/>
        </a:p>
      </dgm:t>
    </dgm:pt>
    <dgm:pt modelId="{0BF8437F-2A39-4C1A-A066-F0B6773B682C}" type="sibTrans" cxnId="{37DCA785-9153-4F11-B5D0-6E163ED0DC03}">
      <dgm:prSet/>
      <dgm:spPr/>
      <dgm:t>
        <a:bodyPr/>
        <a:lstStyle/>
        <a:p>
          <a:endParaRPr lang="en-US"/>
        </a:p>
      </dgm:t>
    </dgm:pt>
    <dgm:pt modelId="{2FEE2267-CE2D-4C89-A9B4-FE9B6774F6B2}" type="pres">
      <dgm:prSet presAssocID="{9BB009BC-FC32-4AED-B8D8-F4C0FA9F0BA1}" presName="Name0" presStyleCnt="0">
        <dgm:presLayoutVars>
          <dgm:dir/>
          <dgm:animLvl val="lvl"/>
          <dgm:resizeHandles val="exact"/>
        </dgm:presLayoutVars>
      </dgm:prSet>
      <dgm:spPr/>
    </dgm:pt>
    <dgm:pt modelId="{B5853778-A7F5-499E-98D6-F1BECDF63FBD}" type="pres">
      <dgm:prSet presAssocID="{3809293D-1DD9-47ED-9C7D-19C7488C0B90}" presName="boxAndChildren" presStyleCnt="0"/>
      <dgm:spPr/>
    </dgm:pt>
    <dgm:pt modelId="{E1C2B887-5DCE-40AF-89DA-2D66FEB65B5F}" type="pres">
      <dgm:prSet presAssocID="{3809293D-1DD9-47ED-9C7D-19C7488C0B90}" presName="parentTextBox" presStyleLbl="node1" presStyleIdx="0" presStyleCnt="3"/>
      <dgm:spPr/>
    </dgm:pt>
    <dgm:pt modelId="{5F1262D2-9614-4BC9-9F42-3D0408350F8F}" type="pres">
      <dgm:prSet presAssocID="{EFD08666-46BC-4D7D-B807-538F8ECDCBEB}" presName="sp" presStyleCnt="0"/>
      <dgm:spPr/>
    </dgm:pt>
    <dgm:pt modelId="{DB2BA946-EAED-4DDE-8CF2-B94ED7D72497}" type="pres">
      <dgm:prSet presAssocID="{21BAB46D-16D0-483B-B7FD-00DAB74E7F43}" presName="arrowAndChildren" presStyleCnt="0"/>
      <dgm:spPr/>
    </dgm:pt>
    <dgm:pt modelId="{44A24324-9AA8-4362-B6C3-64EEC2F661DD}" type="pres">
      <dgm:prSet presAssocID="{21BAB46D-16D0-483B-B7FD-00DAB74E7F43}" presName="parentTextArrow" presStyleLbl="node1" presStyleIdx="1" presStyleCnt="3"/>
      <dgm:spPr/>
    </dgm:pt>
    <dgm:pt modelId="{2DCB9C32-473F-4D43-B9D7-4DF960D8C288}" type="pres">
      <dgm:prSet presAssocID="{4969DCAC-DA15-4775-B7C6-A57D808EFEC3}" presName="sp" presStyleCnt="0"/>
      <dgm:spPr/>
    </dgm:pt>
    <dgm:pt modelId="{9870BD41-C4B9-4541-9073-5B2575A76B95}" type="pres">
      <dgm:prSet presAssocID="{09D02411-C291-4928-8F8E-DD3EED55A626}" presName="arrowAndChildren" presStyleCnt="0"/>
      <dgm:spPr/>
    </dgm:pt>
    <dgm:pt modelId="{8A6B01B0-E7D9-46FB-8E9B-39F63F99D209}" type="pres">
      <dgm:prSet presAssocID="{09D02411-C291-4928-8F8E-DD3EED55A626}" presName="parentTextArrow" presStyleLbl="node1" presStyleIdx="2" presStyleCnt="3"/>
      <dgm:spPr/>
    </dgm:pt>
  </dgm:ptLst>
  <dgm:cxnLst>
    <dgm:cxn modelId="{4C14EE26-3C21-4B47-947B-3F1E6AC788E2}" type="presOf" srcId="{09D02411-C291-4928-8F8E-DD3EED55A626}" destId="{8A6B01B0-E7D9-46FB-8E9B-39F63F99D209}" srcOrd="0" destOrd="0" presId="urn:microsoft.com/office/officeart/2005/8/layout/process4"/>
    <dgm:cxn modelId="{D01E9329-27D1-4588-B150-189122BADE8D}" type="presOf" srcId="{9BB009BC-FC32-4AED-B8D8-F4C0FA9F0BA1}" destId="{2FEE2267-CE2D-4C89-A9B4-FE9B6774F6B2}" srcOrd="0" destOrd="0" presId="urn:microsoft.com/office/officeart/2005/8/layout/process4"/>
    <dgm:cxn modelId="{37DCA785-9153-4F11-B5D0-6E163ED0DC03}" srcId="{9BB009BC-FC32-4AED-B8D8-F4C0FA9F0BA1}" destId="{3809293D-1DD9-47ED-9C7D-19C7488C0B90}" srcOrd="2" destOrd="0" parTransId="{4295C710-31F4-4917-84C0-BB0FBDC30070}" sibTransId="{0BF8437F-2A39-4C1A-A066-F0B6773B682C}"/>
    <dgm:cxn modelId="{776BD793-3649-4626-8F0E-7F2382B0135B}" type="presOf" srcId="{3809293D-1DD9-47ED-9C7D-19C7488C0B90}" destId="{E1C2B887-5DCE-40AF-89DA-2D66FEB65B5F}" srcOrd="0" destOrd="0" presId="urn:microsoft.com/office/officeart/2005/8/layout/process4"/>
    <dgm:cxn modelId="{F2BDA8B7-A3C1-4EB1-B2CC-518CA7729F8C}" srcId="{9BB009BC-FC32-4AED-B8D8-F4C0FA9F0BA1}" destId="{21BAB46D-16D0-483B-B7FD-00DAB74E7F43}" srcOrd="1" destOrd="0" parTransId="{E84A128D-6C45-4C49-9A16-63C55B151783}" sibTransId="{EFD08666-46BC-4D7D-B807-538F8ECDCBEB}"/>
    <dgm:cxn modelId="{4D40B0DB-93A8-4089-B2A6-B9A083D4E412}" srcId="{9BB009BC-FC32-4AED-B8D8-F4C0FA9F0BA1}" destId="{09D02411-C291-4928-8F8E-DD3EED55A626}" srcOrd="0" destOrd="0" parTransId="{0FAAB3D0-F604-42A9-9A1C-D533EAD23A00}" sibTransId="{4969DCAC-DA15-4775-B7C6-A57D808EFEC3}"/>
    <dgm:cxn modelId="{3D9237F8-BFF6-4CED-865A-27F1E6339C4F}" type="presOf" srcId="{21BAB46D-16D0-483B-B7FD-00DAB74E7F43}" destId="{44A24324-9AA8-4362-B6C3-64EEC2F661DD}" srcOrd="0" destOrd="0" presId="urn:microsoft.com/office/officeart/2005/8/layout/process4"/>
    <dgm:cxn modelId="{E5559A95-09B5-4227-A056-5C19D48B394C}" type="presParOf" srcId="{2FEE2267-CE2D-4C89-A9B4-FE9B6774F6B2}" destId="{B5853778-A7F5-499E-98D6-F1BECDF63FBD}" srcOrd="0" destOrd="0" presId="urn:microsoft.com/office/officeart/2005/8/layout/process4"/>
    <dgm:cxn modelId="{37FBD3AA-99A8-44CD-AFED-69F0653D3EF9}" type="presParOf" srcId="{B5853778-A7F5-499E-98D6-F1BECDF63FBD}" destId="{E1C2B887-5DCE-40AF-89DA-2D66FEB65B5F}" srcOrd="0" destOrd="0" presId="urn:microsoft.com/office/officeart/2005/8/layout/process4"/>
    <dgm:cxn modelId="{876D133E-78AD-413C-AB94-C590889E6906}" type="presParOf" srcId="{2FEE2267-CE2D-4C89-A9B4-FE9B6774F6B2}" destId="{5F1262D2-9614-4BC9-9F42-3D0408350F8F}" srcOrd="1" destOrd="0" presId="urn:microsoft.com/office/officeart/2005/8/layout/process4"/>
    <dgm:cxn modelId="{AA7DC32E-1551-4240-927C-98AD6B9FDD27}" type="presParOf" srcId="{2FEE2267-CE2D-4C89-A9B4-FE9B6774F6B2}" destId="{DB2BA946-EAED-4DDE-8CF2-B94ED7D72497}" srcOrd="2" destOrd="0" presId="urn:microsoft.com/office/officeart/2005/8/layout/process4"/>
    <dgm:cxn modelId="{0E4ED7CC-C8A2-43E2-8E67-499E6B555B49}" type="presParOf" srcId="{DB2BA946-EAED-4DDE-8CF2-B94ED7D72497}" destId="{44A24324-9AA8-4362-B6C3-64EEC2F661DD}" srcOrd="0" destOrd="0" presId="urn:microsoft.com/office/officeart/2005/8/layout/process4"/>
    <dgm:cxn modelId="{41F2DAED-2E08-4CDF-BCF6-72C9F6CD391B}" type="presParOf" srcId="{2FEE2267-CE2D-4C89-A9B4-FE9B6774F6B2}" destId="{2DCB9C32-473F-4D43-B9D7-4DF960D8C288}" srcOrd="3" destOrd="0" presId="urn:microsoft.com/office/officeart/2005/8/layout/process4"/>
    <dgm:cxn modelId="{4B398DEF-391B-409D-B6F3-EC6421E9FEBE}" type="presParOf" srcId="{2FEE2267-CE2D-4C89-A9B4-FE9B6774F6B2}" destId="{9870BD41-C4B9-4541-9073-5B2575A76B95}" srcOrd="4" destOrd="0" presId="urn:microsoft.com/office/officeart/2005/8/layout/process4"/>
    <dgm:cxn modelId="{5F521388-6389-42A8-A69B-6665037E2C69}" type="presParOf" srcId="{9870BD41-C4B9-4541-9073-5B2575A76B95}" destId="{8A6B01B0-E7D9-46FB-8E9B-39F63F99D20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7A1251-5412-48AE-BCA0-8D83A98C786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E8A7B33-FA05-4A53-910E-1385DA0E29C5}">
      <dgm:prSet custT="1"/>
      <dgm:spPr/>
      <dgm:t>
        <a:bodyPr/>
        <a:lstStyle/>
        <a:p>
          <a:r>
            <a:rPr lang="en-US" sz="3200" b="1" dirty="0"/>
            <a:t>INCLUSIVITY</a:t>
          </a:r>
        </a:p>
      </dgm:t>
    </dgm:pt>
    <dgm:pt modelId="{AC524DDC-036B-434A-BD5F-75CC7CD23237}" type="parTrans" cxnId="{0618754A-CCBF-42A9-8B7A-C43B5CC70609}">
      <dgm:prSet/>
      <dgm:spPr/>
      <dgm:t>
        <a:bodyPr/>
        <a:lstStyle/>
        <a:p>
          <a:endParaRPr lang="en-US"/>
        </a:p>
      </dgm:t>
    </dgm:pt>
    <dgm:pt modelId="{5A87E7ED-6812-4678-8AF1-9FEEEF9C776A}" type="sibTrans" cxnId="{0618754A-CCBF-42A9-8B7A-C43B5CC70609}">
      <dgm:prSet/>
      <dgm:spPr/>
      <dgm:t>
        <a:bodyPr/>
        <a:lstStyle/>
        <a:p>
          <a:endParaRPr lang="en-US"/>
        </a:p>
      </dgm:t>
    </dgm:pt>
    <dgm:pt modelId="{2F36F3B0-C8D6-483F-9FEF-FE0F7C97DAAC}">
      <dgm:prSet custT="1"/>
      <dgm:spPr/>
      <dgm:t>
        <a:bodyPr/>
        <a:lstStyle/>
        <a:p>
          <a:r>
            <a:rPr lang="en-US" sz="2400" dirty="0"/>
            <a:t>The geography of urbanization: compact cities vs. sprawl</a:t>
          </a:r>
        </a:p>
      </dgm:t>
    </dgm:pt>
    <dgm:pt modelId="{46E5CD0A-FEC4-4366-AF47-FBB2D77299C7}" type="parTrans" cxnId="{4E12D09F-C076-46C3-BDAB-60458EB6B1C0}">
      <dgm:prSet/>
      <dgm:spPr/>
      <dgm:t>
        <a:bodyPr/>
        <a:lstStyle/>
        <a:p>
          <a:endParaRPr lang="en-US"/>
        </a:p>
      </dgm:t>
    </dgm:pt>
    <dgm:pt modelId="{3812C796-9575-4835-ACBA-0F098023D608}" type="sibTrans" cxnId="{4E12D09F-C076-46C3-BDAB-60458EB6B1C0}">
      <dgm:prSet/>
      <dgm:spPr/>
      <dgm:t>
        <a:bodyPr/>
        <a:lstStyle/>
        <a:p>
          <a:endParaRPr lang="en-US"/>
        </a:p>
      </dgm:t>
    </dgm:pt>
    <dgm:pt modelId="{CC50F9F0-345D-4FCB-B587-6E50EE470097}">
      <dgm:prSet/>
      <dgm:spPr/>
      <dgm:t>
        <a:bodyPr/>
        <a:lstStyle/>
        <a:p>
          <a:endParaRPr lang="en-US" sz="1600" dirty="0"/>
        </a:p>
      </dgm:t>
    </dgm:pt>
    <dgm:pt modelId="{E76C6FE0-32BD-4EEE-9657-D7696E6E7A02}" type="parTrans" cxnId="{B1474B02-6EE9-4916-9263-0E6BA8BAD1A9}">
      <dgm:prSet/>
      <dgm:spPr/>
      <dgm:t>
        <a:bodyPr/>
        <a:lstStyle/>
        <a:p>
          <a:endParaRPr lang="en-US"/>
        </a:p>
      </dgm:t>
    </dgm:pt>
    <dgm:pt modelId="{705F849E-C8ED-438F-85AB-B906FB229706}" type="sibTrans" cxnId="{B1474B02-6EE9-4916-9263-0E6BA8BAD1A9}">
      <dgm:prSet/>
      <dgm:spPr/>
      <dgm:t>
        <a:bodyPr/>
        <a:lstStyle/>
        <a:p>
          <a:endParaRPr lang="en-US"/>
        </a:p>
      </dgm:t>
    </dgm:pt>
    <dgm:pt modelId="{7179B235-7CA1-4370-BD8A-F36E6A0007AB}">
      <dgm:prSet custT="1"/>
      <dgm:spPr/>
      <dgm:t>
        <a:bodyPr/>
        <a:lstStyle/>
        <a:p>
          <a:r>
            <a:rPr lang="en-US" sz="2400" dirty="0"/>
            <a:t>Spatial equality and social equality</a:t>
          </a:r>
        </a:p>
      </dgm:t>
    </dgm:pt>
    <dgm:pt modelId="{3231B402-0173-437C-8AB5-0849C229DC6A}" type="parTrans" cxnId="{F12C1C7C-DF9C-4600-B2E6-4159B508DA90}">
      <dgm:prSet/>
      <dgm:spPr/>
      <dgm:t>
        <a:bodyPr/>
        <a:lstStyle/>
        <a:p>
          <a:endParaRPr lang="en-US"/>
        </a:p>
      </dgm:t>
    </dgm:pt>
    <dgm:pt modelId="{E34C70AD-9B44-458A-8341-7854A1C9AEF0}" type="sibTrans" cxnId="{F12C1C7C-DF9C-4600-B2E6-4159B508DA90}">
      <dgm:prSet/>
      <dgm:spPr/>
      <dgm:t>
        <a:bodyPr/>
        <a:lstStyle/>
        <a:p>
          <a:endParaRPr lang="en-US"/>
        </a:p>
      </dgm:t>
    </dgm:pt>
    <dgm:pt modelId="{840F34BA-7BA5-4496-AD2B-DAB0054DD292}">
      <dgm:prSet/>
      <dgm:spPr/>
      <dgm:t>
        <a:bodyPr/>
        <a:lstStyle/>
        <a:p>
          <a:endParaRPr lang="en-US" sz="1600" dirty="0"/>
        </a:p>
      </dgm:t>
    </dgm:pt>
    <dgm:pt modelId="{97BF3231-EEC1-4C4E-90D6-454E8012C43C}" type="parTrans" cxnId="{21074D3B-F8DE-4A4D-ADC8-F31C7A2C89D4}">
      <dgm:prSet/>
      <dgm:spPr/>
      <dgm:t>
        <a:bodyPr/>
        <a:lstStyle/>
        <a:p>
          <a:endParaRPr lang="en-US"/>
        </a:p>
      </dgm:t>
    </dgm:pt>
    <dgm:pt modelId="{9E6A31F1-DCEF-486D-A810-944004493704}" type="sibTrans" cxnId="{21074D3B-F8DE-4A4D-ADC8-F31C7A2C89D4}">
      <dgm:prSet/>
      <dgm:spPr/>
      <dgm:t>
        <a:bodyPr/>
        <a:lstStyle/>
        <a:p>
          <a:endParaRPr lang="en-US"/>
        </a:p>
      </dgm:t>
    </dgm:pt>
    <dgm:pt modelId="{B5D764CE-35C2-4FAA-9253-D1EF84B6B910}">
      <dgm:prSet custT="1"/>
      <dgm:spPr/>
      <dgm:t>
        <a:bodyPr/>
        <a:lstStyle/>
        <a:p>
          <a:r>
            <a:rPr lang="en-US" sz="2400" dirty="0"/>
            <a:t>Public space and land development</a:t>
          </a:r>
        </a:p>
      </dgm:t>
    </dgm:pt>
    <dgm:pt modelId="{2C4037E9-2F2A-4602-96EA-5DACA23474B6}" type="parTrans" cxnId="{E6D507D0-DFC6-48C0-ABC0-F54B964F5CBA}">
      <dgm:prSet/>
      <dgm:spPr/>
      <dgm:t>
        <a:bodyPr/>
        <a:lstStyle/>
        <a:p>
          <a:endParaRPr lang="en-US"/>
        </a:p>
      </dgm:t>
    </dgm:pt>
    <dgm:pt modelId="{3A143E92-D106-4F44-8912-5426F0B4D60E}" type="sibTrans" cxnId="{E6D507D0-DFC6-48C0-ABC0-F54B964F5CBA}">
      <dgm:prSet/>
      <dgm:spPr/>
      <dgm:t>
        <a:bodyPr/>
        <a:lstStyle/>
        <a:p>
          <a:endParaRPr lang="en-US"/>
        </a:p>
      </dgm:t>
    </dgm:pt>
    <dgm:pt modelId="{7263A67F-44A5-434B-9F2E-64A6CE9F9CD1}">
      <dgm:prSet/>
      <dgm:spPr/>
      <dgm:t>
        <a:bodyPr/>
        <a:lstStyle/>
        <a:p>
          <a:endParaRPr lang="en-US" sz="1600" dirty="0"/>
        </a:p>
      </dgm:t>
    </dgm:pt>
    <dgm:pt modelId="{7CDBB471-C0A9-4DA3-A7D4-8DD045E9B62E}" type="parTrans" cxnId="{5228C8D7-A3E3-445A-B989-BDBC6834D320}">
      <dgm:prSet/>
      <dgm:spPr/>
      <dgm:t>
        <a:bodyPr/>
        <a:lstStyle/>
        <a:p>
          <a:endParaRPr lang="en-US"/>
        </a:p>
      </dgm:t>
    </dgm:pt>
    <dgm:pt modelId="{DD891972-E5E4-40D2-AB42-8165E13A7E9C}" type="sibTrans" cxnId="{5228C8D7-A3E3-445A-B989-BDBC6834D320}">
      <dgm:prSet/>
      <dgm:spPr/>
      <dgm:t>
        <a:bodyPr/>
        <a:lstStyle/>
        <a:p>
          <a:endParaRPr lang="en-US"/>
        </a:p>
      </dgm:t>
    </dgm:pt>
    <dgm:pt modelId="{52A2D884-A086-4C1B-93FB-E07D5ACEDCC1}">
      <dgm:prSet custT="1"/>
      <dgm:spPr/>
      <dgm:t>
        <a:bodyPr/>
        <a:lstStyle/>
        <a:p>
          <a:r>
            <a:rPr lang="en-US" sz="2400" dirty="0"/>
            <a:t>Job creation, informality and entrepreneurship</a:t>
          </a:r>
        </a:p>
      </dgm:t>
    </dgm:pt>
    <dgm:pt modelId="{62D2666F-2DFA-4C9E-8C4D-F19A2DE878C5}" type="parTrans" cxnId="{ED3533B5-58E5-4CB6-8B61-DF25242D081E}">
      <dgm:prSet/>
      <dgm:spPr/>
      <dgm:t>
        <a:bodyPr/>
        <a:lstStyle/>
        <a:p>
          <a:endParaRPr lang="en-US"/>
        </a:p>
      </dgm:t>
    </dgm:pt>
    <dgm:pt modelId="{CE1E04C9-AD44-4939-AF10-CA3CD7EEE026}" type="sibTrans" cxnId="{ED3533B5-58E5-4CB6-8B61-DF25242D081E}">
      <dgm:prSet/>
      <dgm:spPr/>
      <dgm:t>
        <a:bodyPr/>
        <a:lstStyle/>
        <a:p>
          <a:endParaRPr lang="en-US"/>
        </a:p>
      </dgm:t>
    </dgm:pt>
    <dgm:pt modelId="{BB6406C3-26B3-47FC-A47E-F902EF8D04D0}">
      <dgm:prSet/>
      <dgm:spPr/>
      <dgm:t>
        <a:bodyPr/>
        <a:lstStyle/>
        <a:p>
          <a:endParaRPr lang="en-US" sz="1600" dirty="0"/>
        </a:p>
      </dgm:t>
    </dgm:pt>
    <dgm:pt modelId="{4626A236-C18B-47B3-8C06-EC5673D6C65F}" type="parTrans" cxnId="{437095D2-8E17-45CC-8B8F-56D9107C1964}">
      <dgm:prSet/>
      <dgm:spPr/>
      <dgm:t>
        <a:bodyPr/>
        <a:lstStyle/>
        <a:p>
          <a:endParaRPr lang="en-US"/>
        </a:p>
      </dgm:t>
    </dgm:pt>
    <dgm:pt modelId="{CF59B086-3716-4AEF-8A10-B9F17CFDD16D}" type="sibTrans" cxnId="{437095D2-8E17-45CC-8B8F-56D9107C1964}">
      <dgm:prSet/>
      <dgm:spPr/>
      <dgm:t>
        <a:bodyPr/>
        <a:lstStyle/>
        <a:p>
          <a:endParaRPr lang="en-US"/>
        </a:p>
      </dgm:t>
    </dgm:pt>
    <dgm:pt modelId="{B2648232-24E7-4FE1-BFDE-F08E48E4C9E4}" type="pres">
      <dgm:prSet presAssocID="{E97A1251-5412-48AE-BCA0-8D83A98C786D}" presName="outerComposite" presStyleCnt="0">
        <dgm:presLayoutVars>
          <dgm:chMax val="5"/>
          <dgm:dir/>
          <dgm:resizeHandles val="exact"/>
        </dgm:presLayoutVars>
      </dgm:prSet>
      <dgm:spPr/>
    </dgm:pt>
    <dgm:pt modelId="{9383A46D-5899-4B74-9174-5F7BDD2F6E11}" type="pres">
      <dgm:prSet presAssocID="{E97A1251-5412-48AE-BCA0-8D83A98C786D}" presName="dummyMaxCanvas" presStyleCnt="0">
        <dgm:presLayoutVars/>
      </dgm:prSet>
      <dgm:spPr/>
    </dgm:pt>
    <dgm:pt modelId="{5CCD1F36-94D5-42CC-BD4E-6E8ECAB790E5}" type="pres">
      <dgm:prSet presAssocID="{E97A1251-5412-48AE-BCA0-8D83A98C786D}" presName="FiveNodes_1" presStyleLbl="node1" presStyleIdx="0" presStyleCnt="5">
        <dgm:presLayoutVars>
          <dgm:bulletEnabled val="1"/>
        </dgm:presLayoutVars>
      </dgm:prSet>
      <dgm:spPr/>
    </dgm:pt>
    <dgm:pt modelId="{93EE84B8-0FBE-403F-A894-51E4328DC434}" type="pres">
      <dgm:prSet presAssocID="{E97A1251-5412-48AE-BCA0-8D83A98C786D}" presName="FiveNodes_2" presStyleLbl="node1" presStyleIdx="1" presStyleCnt="5">
        <dgm:presLayoutVars>
          <dgm:bulletEnabled val="1"/>
        </dgm:presLayoutVars>
      </dgm:prSet>
      <dgm:spPr/>
    </dgm:pt>
    <dgm:pt modelId="{CB30384F-A372-4388-8FC3-F4B23D093296}" type="pres">
      <dgm:prSet presAssocID="{E97A1251-5412-48AE-BCA0-8D83A98C786D}" presName="FiveNodes_3" presStyleLbl="node1" presStyleIdx="2" presStyleCnt="5">
        <dgm:presLayoutVars>
          <dgm:bulletEnabled val="1"/>
        </dgm:presLayoutVars>
      </dgm:prSet>
      <dgm:spPr/>
    </dgm:pt>
    <dgm:pt modelId="{3C364415-3CFC-488B-9B7B-4124B088AF09}" type="pres">
      <dgm:prSet presAssocID="{E97A1251-5412-48AE-BCA0-8D83A98C786D}" presName="FiveNodes_4" presStyleLbl="node1" presStyleIdx="3" presStyleCnt="5">
        <dgm:presLayoutVars>
          <dgm:bulletEnabled val="1"/>
        </dgm:presLayoutVars>
      </dgm:prSet>
      <dgm:spPr/>
    </dgm:pt>
    <dgm:pt modelId="{2AE157AE-6D8E-449B-A89B-5D1F196F5F59}" type="pres">
      <dgm:prSet presAssocID="{E97A1251-5412-48AE-BCA0-8D83A98C786D}" presName="FiveNodes_5" presStyleLbl="node1" presStyleIdx="4" presStyleCnt="5">
        <dgm:presLayoutVars>
          <dgm:bulletEnabled val="1"/>
        </dgm:presLayoutVars>
      </dgm:prSet>
      <dgm:spPr/>
    </dgm:pt>
    <dgm:pt modelId="{A0A795E5-C80E-4159-8A5D-A1ADF8B9AB76}" type="pres">
      <dgm:prSet presAssocID="{E97A1251-5412-48AE-BCA0-8D83A98C786D}" presName="FiveConn_1-2" presStyleLbl="fgAccFollowNode1" presStyleIdx="0" presStyleCnt="4">
        <dgm:presLayoutVars>
          <dgm:bulletEnabled val="1"/>
        </dgm:presLayoutVars>
      </dgm:prSet>
      <dgm:spPr/>
    </dgm:pt>
    <dgm:pt modelId="{E3C2DF17-764B-4B7A-9CD9-12B869BCFC01}" type="pres">
      <dgm:prSet presAssocID="{E97A1251-5412-48AE-BCA0-8D83A98C786D}" presName="FiveConn_2-3" presStyleLbl="fgAccFollowNode1" presStyleIdx="1" presStyleCnt="4">
        <dgm:presLayoutVars>
          <dgm:bulletEnabled val="1"/>
        </dgm:presLayoutVars>
      </dgm:prSet>
      <dgm:spPr/>
    </dgm:pt>
    <dgm:pt modelId="{CD4957BE-EF69-407C-A42A-DD4D1BB4BE3B}" type="pres">
      <dgm:prSet presAssocID="{E97A1251-5412-48AE-BCA0-8D83A98C786D}" presName="FiveConn_3-4" presStyleLbl="fgAccFollowNode1" presStyleIdx="2" presStyleCnt="4">
        <dgm:presLayoutVars>
          <dgm:bulletEnabled val="1"/>
        </dgm:presLayoutVars>
      </dgm:prSet>
      <dgm:spPr/>
    </dgm:pt>
    <dgm:pt modelId="{C5DAE34F-F06F-474D-B6A8-2C6183FB998B}" type="pres">
      <dgm:prSet presAssocID="{E97A1251-5412-48AE-BCA0-8D83A98C786D}" presName="FiveConn_4-5" presStyleLbl="fgAccFollowNode1" presStyleIdx="3" presStyleCnt="4">
        <dgm:presLayoutVars>
          <dgm:bulletEnabled val="1"/>
        </dgm:presLayoutVars>
      </dgm:prSet>
      <dgm:spPr/>
    </dgm:pt>
    <dgm:pt modelId="{A1A5944C-1643-4A2A-BC16-88CDC330F9F3}" type="pres">
      <dgm:prSet presAssocID="{E97A1251-5412-48AE-BCA0-8D83A98C786D}" presName="FiveNodes_1_text" presStyleLbl="node1" presStyleIdx="4" presStyleCnt="5">
        <dgm:presLayoutVars>
          <dgm:bulletEnabled val="1"/>
        </dgm:presLayoutVars>
      </dgm:prSet>
      <dgm:spPr/>
    </dgm:pt>
    <dgm:pt modelId="{525BC12C-892D-4D1A-AD2B-CE55CF776A5F}" type="pres">
      <dgm:prSet presAssocID="{E97A1251-5412-48AE-BCA0-8D83A98C786D}" presName="FiveNodes_2_text" presStyleLbl="node1" presStyleIdx="4" presStyleCnt="5">
        <dgm:presLayoutVars>
          <dgm:bulletEnabled val="1"/>
        </dgm:presLayoutVars>
      </dgm:prSet>
      <dgm:spPr/>
    </dgm:pt>
    <dgm:pt modelId="{8414E6E6-0625-422E-9E63-E7ED3FA57DDC}" type="pres">
      <dgm:prSet presAssocID="{E97A1251-5412-48AE-BCA0-8D83A98C786D}" presName="FiveNodes_3_text" presStyleLbl="node1" presStyleIdx="4" presStyleCnt="5">
        <dgm:presLayoutVars>
          <dgm:bulletEnabled val="1"/>
        </dgm:presLayoutVars>
      </dgm:prSet>
      <dgm:spPr/>
    </dgm:pt>
    <dgm:pt modelId="{FA8F2B21-F628-46A6-94A9-0C4B8186EB1F}" type="pres">
      <dgm:prSet presAssocID="{E97A1251-5412-48AE-BCA0-8D83A98C786D}" presName="FiveNodes_4_text" presStyleLbl="node1" presStyleIdx="4" presStyleCnt="5">
        <dgm:presLayoutVars>
          <dgm:bulletEnabled val="1"/>
        </dgm:presLayoutVars>
      </dgm:prSet>
      <dgm:spPr/>
    </dgm:pt>
    <dgm:pt modelId="{FE2663D3-149B-4FB8-BEC4-B473E8AC88B9}" type="pres">
      <dgm:prSet presAssocID="{E97A1251-5412-48AE-BCA0-8D83A98C786D}" presName="FiveNodes_5_text" presStyleLbl="node1" presStyleIdx="4" presStyleCnt="5">
        <dgm:presLayoutVars>
          <dgm:bulletEnabled val="1"/>
        </dgm:presLayoutVars>
      </dgm:prSet>
      <dgm:spPr/>
    </dgm:pt>
  </dgm:ptLst>
  <dgm:cxnLst>
    <dgm:cxn modelId="{B1474B02-6EE9-4916-9263-0E6BA8BAD1A9}" srcId="{2F36F3B0-C8D6-483F-9FEF-FE0F7C97DAAC}" destId="{CC50F9F0-345D-4FCB-B587-6E50EE470097}" srcOrd="0" destOrd="0" parTransId="{E76C6FE0-32BD-4EEE-9657-D7696E6E7A02}" sibTransId="{705F849E-C8ED-438F-85AB-B906FB229706}"/>
    <dgm:cxn modelId="{3CC06A05-3EB8-4057-9D62-D14DDF836B7E}" type="presOf" srcId="{52A2D884-A086-4C1B-93FB-E07D5ACEDCC1}" destId="{FE2663D3-149B-4FB8-BEC4-B473E8AC88B9}" srcOrd="1" destOrd="0" presId="urn:microsoft.com/office/officeart/2005/8/layout/vProcess5"/>
    <dgm:cxn modelId="{8D6C7607-2832-4C45-A159-AFA4108ECDD2}" type="presOf" srcId="{840F34BA-7BA5-4496-AD2B-DAB0054DD292}" destId="{CB30384F-A372-4388-8FC3-F4B23D093296}" srcOrd="0" destOrd="1" presId="urn:microsoft.com/office/officeart/2005/8/layout/vProcess5"/>
    <dgm:cxn modelId="{5CDFC910-E88C-41C5-B550-861F5FF7C261}" type="presOf" srcId="{CC50F9F0-345D-4FCB-B587-6E50EE470097}" destId="{93EE84B8-0FBE-403F-A894-51E4328DC434}" srcOrd="0" destOrd="1" presId="urn:microsoft.com/office/officeart/2005/8/layout/vProcess5"/>
    <dgm:cxn modelId="{94E28A27-C750-4BA5-AEE0-103F1530DF84}" type="presOf" srcId="{2F36F3B0-C8D6-483F-9FEF-FE0F7C97DAAC}" destId="{525BC12C-892D-4D1A-AD2B-CE55CF776A5F}" srcOrd="1" destOrd="0" presId="urn:microsoft.com/office/officeart/2005/8/layout/vProcess5"/>
    <dgm:cxn modelId="{21074D3B-F8DE-4A4D-ADC8-F31C7A2C89D4}" srcId="{7179B235-7CA1-4370-BD8A-F36E6A0007AB}" destId="{840F34BA-7BA5-4496-AD2B-DAB0054DD292}" srcOrd="0" destOrd="0" parTransId="{97BF3231-EEC1-4C4E-90D6-454E8012C43C}" sibTransId="{9E6A31F1-DCEF-486D-A810-944004493704}"/>
    <dgm:cxn modelId="{F5C6073C-541F-4F95-AEC4-9F2507B2796C}" type="presOf" srcId="{3A143E92-D106-4F44-8912-5426F0B4D60E}" destId="{C5DAE34F-F06F-474D-B6A8-2C6183FB998B}" srcOrd="0" destOrd="0" presId="urn:microsoft.com/office/officeart/2005/8/layout/vProcess5"/>
    <dgm:cxn modelId="{073AE760-BDA4-4907-8385-D67916531117}" type="presOf" srcId="{BE8A7B33-FA05-4A53-910E-1385DA0E29C5}" destId="{5CCD1F36-94D5-42CC-BD4E-6E8ECAB790E5}" srcOrd="0" destOrd="0" presId="urn:microsoft.com/office/officeart/2005/8/layout/vProcess5"/>
    <dgm:cxn modelId="{8CB7E966-978E-4299-BF0D-9A4939F48FDD}" type="presOf" srcId="{7179B235-7CA1-4370-BD8A-F36E6A0007AB}" destId="{CB30384F-A372-4388-8FC3-F4B23D093296}" srcOrd="0" destOrd="0" presId="urn:microsoft.com/office/officeart/2005/8/layout/vProcess5"/>
    <dgm:cxn modelId="{0618754A-CCBF-42A9-8B7A-C43B5CC70609}" srcId="{E97A1251-5412-48AE-BCA0-8D83A98C786D}" destId="{BE8A7B33-FA05-4A53-910E-1385DA0E29C5}" srcOrd="0" destOrd="0" parTransId="{AC524DDC-036B-434A-BD5F-75CC7CD23237}" sibTransId="{5A87E7ED-6812-4678-8AF1-9FEEEF9C776A}"/>
    <dgm:cxn modelId="{9FF44C6E-4353-44FE-9141-18DE970064AA}" type="presOf" srcId="{7263A67F-44A5-434B-9F2E-64A6CE9F9CD1}" destId="{3C364415-3CFC-488B-9B7B-4124B088AF09}" srcOrd="0" destOrd="1" presId="urn:microsoft.com/office/officeart/2005/8/layout/vProcess5"/>
    <dgm:cxn modelId="{8B619C6E-EA11-48C0-A73A-46B6383A0514}" type="presOf" srcId="{5A87E7ED-6812-4678-8AF1-9FEEEF9C776A}" destId="{A0A795E5-C80E-4159-8A5D-A1ADF8B9AB76}" srcOrd="0" destOrd="0" presId="urn:microsoft.com/office/officeart/2005/8/layout/vProcess5"/>
    <dgm:cxn modelId="{56345678-B3A6-485A-91FB-E8254066B5C2}" type="presOf" srcId="{B5D764CE-35C2-4FAA-9253-D1EF84B6B910}" destId="{3C364415-3CFC-488B-9B7B-4124B088AF09}" srcOrd="0" destOrd="0" presId="urn:microsoft.com/office/officeart/2005/8/layout/vProcess5"/>
    <dgm:cxn modelId="{F12C1C7C-DF9C-4600-B2E6-4159B508DA90}" srcId="{E97A1251-5412-48AE-BCA0-8D83A98C786D}" destId="{7179B235-7CA1-4370-BD8A-F36E6A0007AB}" srcOrd="2" destOrd="0" parTransId="{3231B402-0173-437C-8AB5-0849C229DC6A}" sibTransId="{E34C70AD-9B44-458A-8341-7854A1C9AEF0}"/>
    <dgm:cxn modelId="{44D2BB8D-AC22-4809-9F13-D5719779B3D1}" type="presOf" srcId="{CC50F9F0-345D-4FCB-B587-6E50EE470097}" destId="{525BC12C-892D-4D1A-AD2B-CE55CF776A5F}" srcOrd="1" destOrd="1" presId="urn:microsoft.com/office/officeart/2005/8/layout/vProcess5"/>
    <dgm:cxn modelId="{2B56A692-81A1-430D-89FA-6EAE09C090D3}" type="presOf" srcId="{E34C70AD-9B44-458A-8341-7854A1C9AEF0}" destId="{CD4957BE-EF69-407C-A42A-DD4D1BB4BE3B}" srcOrd="0" destOrd="0" presId="urn:microsoft.com/office/officeart/2005/8/layout/vProcess5"/>
    <dgm:cxn modelId="{3EC5749C-8840-401D-B8D6-2A581867C1A0}" type="presOf" srcId="{7179B235-7CA1-4370-BD8A-F36E6A0007AB}" destId="{8414E6E6-0625-422E-9E63-E7ED3FA57DDC}" srcOrd="1" destOrd="0" presId="urn:microsoft.com/office/officeart/2005/8/layout/vProcess5"/>
    <dgm:cxn modelId="{3637589E-4124-474E-8E51-002B7384EB1C}" type="presOf" srcId="{52A2D884-A086-4C1B-93FB-E07D5ACEDCC1}" destId="{2AE157AE-6D8E-449B-A89B-5D1F196F5F59}" srcOrd="0" destOrd="0" presId="urn:microsoft.com/office/officeart/2005/8/layout/vProcess5"/>
    <dgm:cxn modelId="{4E12D09F-C076-46C3-BDAB-60458EB6B1C0}" srcId="{E97A1251-5412-48AE-BCA0-8D83A98C786D}" destId="{2F36F3B0-C8D6-483F-9FEF-FE0F7C97DAAC}" srcOrd="1" destOrd="0" parTransId="{46E5CD0A-FEC4-4366-AF47-FBB2D77299C7}" sibTransId="{3812C796-9575-4835-ACBA-0F098023D608}"/>
    <dgm:cxn modelId="{FA9946A0-FCD2-47C9-BD95-A70B4E9CE0B4}" type="presOf" srcId="{840F34BA-7BA5-4496-AD2B-DAB0054DD292}" destId="{8414E6E6-0625-422E-9E63-E7ED3FA57DDC}" srcOrd="1" destOrd="1" presId="urn:microsoft.com/office/officeart/2005/8/layout/vProcess5"/>
    <dgm:cxn modelId="{50BE2DAF-854F-47B5-A586-81B05D1462F0}" type="presOf" srcId="{3812C796-9575-4835-ACBA-0F098023D608}" destId="{E3C2DF17-764B-4B7A-9CD9-12B869BCFC01}" srcOrd="0" destOrd="0" presId="urn:microsoft.com/office/officeart/2005/8/layout/vProcess5"/>
    <dgm:cxn modelId="{2DF575B1-9545-4973-AA9C-76C40DCA44F6}" type="presOf" srcId="{2F36F3B0-C8D6-483F-9FEF-FE0F7C97DAAC}" destId="{93EE84B8-0FBE-403F-A894-51E4328DC434}" srcOrd="0" destOrd="0" presId="urn:microsoft.com/office/officeart/2005/8/layout/vProcess5"/>
    <dgm:cxn modelId="{ED3533B5-58E5-4CB6-8B61-DF25242D081E}" srcId="{E97A1251-5412-48AE-BCA0-8D83A98C786D}" destId="{52A2D884-A086-4C1B-93FB-E07D5ACEDCC1}" srcOrd="4" destOrd="0" parTransId="{62D2666F-2DFA-4C9E-8C4D-F19A2DE878C5}" sibTransId="{CE1E04C9-AD44-4939-AF10-CA3CD7EEE026}"/>
    <dgm:cxn modelId="{05AF40C5-9939-4398-BF61-EE5CC0BE50D9}" type="presOf" srcId="{BB6406C3-26B3-47FC-A47E-F902EF8D04D0}" destId="{FE2663D3-149B-4FB8-BEC4-B473E8AC88B9}" srcOrd="1" destOrd="1" presId="urn:microsoft.com/office/officeart/2005/8/layout/vProcess5"/>
    <dgm:cxn modelId="{E6D507D0-DFC6-48C0-ABC0-F54B964F5CBA}" srcId="{E97A1251-5412-48AE-BCA0-8D83A98C786D}" destId="{B5D764CE-35C2-4FAA-9253-D1EF84B6B910}" srcOrd="3" destOrd="0" parTransId="{2C4037E9-2F2A-4602-96EA-5DACA23474B6}" sibTransId="{3A143E92-D106-4F44-8912-5426F0B4D60E}"/>
    <dgm:cxn modelId="{437095D2-8E17-45CC-8B8F-56D9107C1964}" srcId="{52A2D884-A086-4C1B-93FB-E07D5ACEDCC1}" destId="{BB6406C3-26B3-47FC-A47E-F902EF8D04D0}" srcOrd="0" destOrd="0" parTransId="{4626A236-C18B-47B3-8C06-EC5673D6C65F}" sibTransId="{CF59B086-3716-4AEF-8A10-B9F17CFDD16D}"/>
    <dgm:cxn modelId="{3B2FFAD5-EB81-443E-8A77-DF9CCF0BF761}" type="presOf" srcId="{7263A67F-44A5-434B-9F2E-64A6CE9F9CD1}" destId="{FA8F2B21-F628-46A6-94A9-0C4B8186EB1F}" srcOrd="1" destOrd="1" presId="urn:microsoft.com/office/officeart/2005/8/layout/vProcess5"/>
    <dgm:cxn modelId="{5228C8D7-A3E3-445A-B989-BDBC6834D320}" srcId="{B5D764CE-35C2-4FAA-9253-D1EF84B6B910}" destId="{7263A67F-44A5-434B-9F2E-64A6CE9F9CD1}" srcOrd="0" destOrd="0" parTransId="{7CDBB471-C0A9-4DA3-A7D4-8DD045E9B62E}" sibTransId="{DD891972-E5E4-40D2-AB42-8165E13A7E9C}"/>
    <dgm:cxn modelId="{8FE479F3-3C83-4CB7-9F42-1470EAA26EEC}" type="presOf" srcId="{E97A1251-5412-48AE-BCA0-8D83A98C786D}" destId="{B2648232-24E7-4FE1-BFDE-F08E48E4C9E4}" srcOrd="0" destOrd="0" presId="urn:microsoft.com/office/officeart/2005/8/layout/vProcess5"/>
    <dgm:cxn modelId="{1F38D1F6-C07A-45A7-A1B9-5DB4EF47E46B}" type="presOf" srcId="{BB6406C3-26B3-47FC-A47E-F902EF8D04D0}" destId="{2AE157AE-6D8E-449B-A89B-5D1F196F5F59}" srcOrd="0" destOrd="1" presId="urn:microsoft.com/office/officeart/2005/8/layout/vProcess5"/>
    <dgm:cxn modelId="{D55C5DF7-8294-4FE2-BDA7-23D7BF01DAE3}" type="presOf" srcId="{BE8A7B33-FA05-4A53-910E-1385DA0E29C5}" destId="{A1A5944C-1643-4A2A-BC16-88CDC330F9F3}" srcOrd="1" destOrd="0" presId="urn:microsoft.com/office/officeart/2005/8/layout/vProcess5"/>
    <dgm:cxn modelId="{71FA84FE-F10B-4995-BFB2-D78375CD69A7}" type="presOf" srcId="{B5D764CE-35C2-4FAA-9253-D1EF84B6B910}" destId="{FA8F2B21-F628-46A6-94A9-0C4B8186EB1F}" srcOrd="1" destOrd="0" presId="urn:microsoft.com/office/officeart/2005/8/layout/vProcess5"/>
    <dgm:cxn modelId="{BC443035-1404-4BAB-B77F-3C0E434D975C}" type="presParOf" srcId="{B2648232-24E7-4FE1-BFDE-F08E48E4C9E4}" destId="{9383A46D-5899-4B74-9174-5F7BDD2F6E11}" srcOrd="0" destOrd="0" presId="urn:microsoft.com/office/officeart/2005/8/layout/vProcess5"/>
    <dgm:cxn modelId="{43C7CE90-82A8-48DE-AC97-305372DAFEA4}" type="presParOf" srcId="{B2648232-24E7-4FE1-BFDE-F08E48E4C9E4}" destId="{5CCD1F36-94D5-42CC-BD4E-6E8ECAB790E5}" srcOrd="1" destOrd="0" presId="urn:microsoft.com/office/officeart/2005/8/layout/vProcess5"/>
    <dgm:cxn modelId="{0CDCF73A-A555-46AA-938B-04DB101A9DE2}" type="presParOf" srcId="{B2648232-24E7-4FE1-BFDE-F08E48E4C9E4}" destId="{93EE84B8-0FBE-403F-A894-51E4328DC434}" srcOrd="2" destOrd="0" presId="urn:microsoft.com/office/officeart/2005/8/layout/vProcess5"/>
    <dgm:cxn modelId="{7E10C980-5948-4A7C-8661-875F19A0BE3A}" type="presParOf" srcId="{B2648232-24E7-4FE1-BFDE-F08E48E4C9E4}" destId="{CB30384F-A372-4388-8FC3-F4B23D093296}" srcOrd="3" destOrd="0" presId="urn:microsoft.com/office/officeart/2005/8/layout/vProcess5"/>
    <dgm:cxn modelId="{ECAE48CB-E5C2-4C19-9719-A31B0D80FE3E}" type="presParOf" srcId="{B2648232-24E7-4FE1-BFDE-F08E48E4C9E4}" destId="{3C364415-3CFC-488B-9B7B-4124B088AF09}" srcOrd="4" destOrd="0" presId="urn:microsoft.com/office/officeart/2005/8/layout/vProcess5"/>
    <dgm:cxn modelId="{37A522A3-B7D4-4730-B2B7-AC4A01603A5A}" type="presParOf" srcId="{B2648232-24E7-4FE1-BFDE-F08E48E4C9E4}" destId="{2AE157AE-6D8E-449B-A89B-5D1F196F5F59}" srcOrd="5" destOrd="0" presId="urn:microsoft.com/office/officeart/2005/8/layout/vProcess5"/>
    <dgm:cxn modelId="{5414D612-4761-4949-A285-9F3989DB2D53}" type="presParOf" srcId="{B2648232-24E7-4FE1-BFDE-F08E48E4C9E4}" destId="{A0A795E5-C80E-4159-8A5D-A1ADF8B9AB76}" srcOrd="6" destOrd="0" presId="urn:microsoft.com/office/officeart/2005/8/layout/vProcess5"/>
    <dgm:cxn modelId="{59022819-4CBA-4D98-B26B-01C0A51EFD06}" type="presParOf" srcId="{B2648232-24E7-4FE1-BFDE-F08E48E4C9E4}" destId="{E3C2DF17-764B-4B7A-9CD9-12B869BCFC01}" srcOrd="7" destOrd="0" presId="urn:microsoft.com/office/officeart/2005/8/layout/vProcess5"/>
    <dgm:cxn modelId="{A49294D3-4CA6-4FC9-836D-89519A53D07C}" type="presParOf" srcId="{B2648232-24E7-4FE1-BFDE-F08E48E4C9E4}" destId="{CD4957BE-EF69-407C-A42A-DD4D1BB4BE3B}" srcOrd="8" destOrd="0" presId="urn:microsoft.com/office/officeart/2005/8/layout/vProcess5"/>
    <dgm:cxn modelId="{D8A86137-5FCB-4F58-AF85-CE59D38D224E}" type="presParOf" srcId="{B2648232-24E7-4FE1-BFDE-F08E48E4C9E4}" destId="{C5DAE34F-F06F-474D-B6A8-2C6183FB998B}" srcOrd="9" destOrd="0" presId="urn:microsoft.com/office/officeart/2005/8/layout/vProcess5"/>
    <dgm:cxn modelId="{500A6F77-2E57-4C30-BF38-660A7CEA76CC}" type="presParOf" srcId="{B2648232-24E7-4FE1-BFDE-F08E48E4C9E4}" destId="{A1A5944C-1643-4A2A-BC16-88CDC330F9F3}" srcOrd="10" destOrd="0" presId="urn:microsoft.com/office/officeart/2005/8/layout/vProcess5"/>
    <dgm:cxn modelId="{C9FB5A05-93CC-408C-9A78-3DB8F3E3BD51}" type="presParOf" srcId="{B2648232-24E7-4FE1-BFDE-F08E48E4C9E4}" destId="{525BC12C-892D-4D1A-AD2B-CE55CF776A5F}" srcOrd="11" destOrd="0" presId="urn:microsoft.com/office/officeart/2005/8/layout/vProcess5"/>
    <dgm:cxn modelId="{7BAE943C-9742-4EF0-AABB-746F606AB69C}" type="presParOf" srcId="{B2648232-24E7-4FE1-BFDE-F08E48E4C9E4}" destId="{8414E6E6-0625-422E-9E63-E7ED3FA57DDC}" srcOrd="12" destOrd="0" presId="urn:microsoft.com/office/officeart/2005/8/layout/vProcess5"/>
    <dgm:cxn modelId="{85ECF28D-6E19-4D7C-B786-A065D6EBC83A}" type="presParOf" srcId="{B2648232-24E7-4FE1-BFDE-F08E48E4C9E4}" destId="{FA8F2B21-F628-46A6-94A9-0C4B8186EB1F}" srcOrd="13" destOrd="0" presId="urn:microsoft.com/office/officeart/2005/8/layout/vProcess5"/>
    <dgm:cxn modelId="{C07B2FCC-05E1-4E56-83CE-1989913010E0}" type="presParOf" srcId="{B2648232-24E7-4FE1-BFDE-F08E48E4C9E4}" destId="{FE2663D3-149B-4FB8-BEC4-B473E8AC88B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992E0C-2CC9-48F8-A12E-4482C9914DE3}" type="doc">
      <dgm:prSet loTypeId="urn:microsoft.com/office/officeart/2005/8/layout/list1" loCatId="list" qsTypeId="urn:microsoft.com/office/officeart/2005/8/quickstyle/simple1" qsCatId="simple" csTypeId="urn:microsoft.com/office/officeart/2005/8/colors/accent4_2" csCatId="accent4"/>
      <dgm:spPr/>
      <dgm:t>
        <a:bodyPr/>
        <a:lstStyle/>
        <a:p>
          <a:endParaRPr lang="en-US"/>
        </a:p>
      </dgm:t>
    </dgm:pt>
    <dgm:pt modelId="{17630584-39FD-4C9A-8A83-8FEC76EB869B}">
      <dgm:prSet/>
      <dgm:spPr/>
      <dgm:t>
        <a:bodyPr/>
        <a:lstStyle/>
        <a:p>
          <a:r>
            <a:rPr lang="en-US"/>
            <a:t>RESILIENCE</a:t>
          </a:r>
        </a:p>
      </dgm:t>
    </dgm:pt>
    <dgm:pt modelId="{474609F6-142F-4DEE-B8B3-44788ADF4B36}" type="parTrans" cxnId="{12231712-9B1F-4655-AB77-9A0901432990}">
      <dgm:prSet/>
      <dgm:spPr/>
      <dgm:t>
        <a:bodyPr/>
        <a:lstStyle/>
        <a:p>
          <a:endParaRPr lang="en-US"/>
        </a:p>
      </dgm:t>
    </dgm:pt>
    <dgm:pt modelId="{51F95E6F-6604-4244-80AE-73B32F19EC0C}" type="sibTrans" cxnId="{12231712-9B1F-4655-AB77-9A0901432990}">
      <dgm:prSet/>
      <dgm:spPr/>
      <dgm:t>
        <a:bodyPr/>
        <a:lstStyle/>
        <a:p>
          <a:endParaRPr lang="en-US"/>
        </a:p>
      </dgm:t>
    </dgm:pt>
    <dgm:pt modelId="{A8CA77A0-D2A9-4E3A-A31C-7097526D92C0}">
      <dgm:prSet/>
      <dgm:spPr/>
      <dgm:t>
        <a:bodyPr/>
        <a:lstStyle/>
        <a:p>
          <a:r>
            <a:rPr lang="en-US"/>
            <a:t>Managing risk and investing in resilience</a:t>
          </a:r>
        </a:p>
      </dgm:t>
    </dgm:pt>
    <dgm:pt modelId="{2FC237CE-04CC-4513-858F-18D9A151DE90}" type="parTrans" cxnId="{50BDA31E-57F2-4AF3-B290-C3BB0DE6C9C0}">
      <dgm:prSet/>
      <dgm:spPr/>
      <dgm:t>
        <a:bodyPr/>
        <a:lstStyle/>
        <a:p>
          <a:endParaRPr lang="en-US"/>
        </a:p>
      </dgm:t>
    </dgm:pt>
    <dgm:pt modelId="{BCD14421-8F45-4513-8D26-6C510D9DE326}" type="sibTrans" cxnId="{50BDA31E-57F2-4AF3-B290-C3BB0DE6C9C0}">
      <dgm:prSet/>
      <dgm:spPr/>
      <dgm:t>
        <a:bodyPr/>
        <a:lstStyle/>
        <a:p>
          <a:endParaRPr lang="en-US"/>
        </a:p>
      </dgm:t>
    </dgm:pt>
    <dgm:pt modelId="{D204E799-1585-48C1-B9EB-157373DA8111}">
      <dgm:prSet/>
      <dgm:spPr/>
      <dgm:t>
        <a:bodyPr/>
        <a:lstStyle/>
        <a:p>
          <a:r>
            <a:rPr lang="en-US"/>
            <a:t>Rapid growth often results in development on hazard-prone sites (coastlines, river beds, hill-slopes), which increases exposure and vulnerability to climate and disaster risk. </a:t>
          </a:r>
        </a:p>
      </dgm:t>
    </dgm:pt>
    <dgm:pt modelId="{DF7813E7-693C-4E6D-9026-223874FB117E}" type="parTrans" cxnId="{47050469-D962-41F2-AC09-45BB8F403CB5}">
      <dgm:prSet/>
      <dgm:spPr/>
      <dgm:t>
        <a:bodyPr/>
        <a:lstStyle/>
        <a:p>
          <a:endParaRPr lang="en-US"/>
        </a:p>
      </dgm:t>
    </dgm:pt>
    <dgm:pt modelId="{F2A4893E-2465-4EB7-99B4-7B7F479067BD}" type="sibTrans" cxnId="{47050469-D962-41F2-AC09-45BB8F403CB5}">
      <dgm:prSet/>
      <dgm:spPr/>
      <dgm:t>
        <a:bodyPr/>
        <a:lstStyle/>
        <a:p>
          <a:endParaRPr lang="en-US"/>
        </a:p>
      </dgm:t>
    </dgm:pt>
    <dgm:pt modelId="{9807819D-37B0-4363-8827-BC0BAE683F4F}">
      <dgm:prSet/>
      <dgm:spPr/>
      <dgm:t>
        <a:bodyPr/>
        <a:lstStyle/>
        <a:p>
          <a:r>
            <a:rPr lang="en-US"/>
            <a:t>Cities must  contend with the short-term vs. the longer-term disaster risk management strategies. </a:t>
          </a:r>
        </a:p>
      </dgm:t>
    </dgm:pt>
    <dgm:pt modelId="{A0A2D78C-CBBF-4C2C-9F1A-2A30345AA24C}" type="parTrans" cxnId="{E9E73948-22C4-4FAA-80DC-96CE769BF2DD}">
      <dgm:prSet/>
      <dgm:spPr/>
      <dgm:t>
        <a:bodyPr/>
        <a:lstStyle/>
        <a:p>
          <a:endParaRPr lang="en-US"/>
        </a:p>
      </dgm:t>
    </dgm:pt>
    <dgm:pt modelId="{A2883CBC-40E3-4051-981B-701377A6411C}" type="sibTrans" cxnId="{E9E73948-22C4-4FAA-80DC-96CE769BF2DD}">
      <dgm:prSet/>
      <dgm:spPr/>
      <dgm:t>
        <a:bodyPr/>
        <a:lstStyle/>
        <a:p>
          <a:endParaRPr lang="en-US"/>
        </a:p>
      </dgm:t>
    </dgm:pt>
    <dgm:pt modelId="{7C5BBEC1-45AA-46A6-BF2B-C58251BE5F78}" type="pres">
      <dgm:prSet presAssocID="{BA992E0C-2CC9-48F8-A12E-4482C9914DE3}" presName="linear" presStyleCnt="0">
        <dgm:presLayoutVars>
          <dgm:dir/>
          <dgm:animLvl val="lvl"/>
          <dgm:resizeHandles val="exact"/>
        </dgm:presLayoutVars>
      </dgm:prSet>
      <dgm:spPr/>
    </dgm:pt>
    <dgm:pt modelId="{20FD3711-C076-497F-B24E-C670F184D77B}" type="pres">
      <dgm:prSet presAssocID="{17630584-39FD-4C9A-8A83-8FEC76EB869B}" presName="parentLin" presStyleCnt="0"/>
      <dgm:spPr/>
    </dgm:pt>
    <dgm:pt modelId="{CBEEC774-FF78-4F72-9263-972175290963}" type="pres">
      <dgm:prSet presAssocID="{17630584-39FD-4C9A-8A83-8FEC76EB869B}" presName="parentLeftMargin" presStyleLbl="node1" presStyleIdx="0" presStyleCnt="2"/>
      <dgm:spPr/>
    </dgm:pt>
    <dgm:pt modelId="{5E0012DD-7EF1-4377-BA10-09765A2644B3}" type="pres">
      <dgm:prSet presAssocID="{17630584-39FD-4C9A-8A83-8FEC76EB869B}" presName="parentText" presStyleLbl="node1" presStyleIdx="0" presStyleCnt="2">
        <dgm:presLayoutVars>
          <dgm:chMax val="0"/>
          <dgm:bulletEnabled val="1"/>
        </dgm:presLayoutVars>
      </dgm:prSet>
      <dgm:spPr/>
    </dgm:pt>
    <dgm:pt modelId="{76E927F6-4489-4C94-BEA6-C6F3FA1480F2}" type="pres">
      <dgm:prSet presAssocID="{17630584-39FD-4C9A-8A83-8FEC76EB869B}" presName="negativeSpace" presStyleCnt="0"/>
      <dgm:spPr/>
    </dgm:pt>
    <dgm:pt modelId="{0A0361FA-55A2-4744-B06E-719B87E50DBE}" type="pres">
      <dgm:prSet presAssocID="{17630584-39FD-4C9A-8A83-8FEC76EB869B}" presName="childText" presStyleLbl="conFgAcc1" presStyleIdx="0" presStyleCnt="2">
        <dgm:presLayoutVars>
          <dgm:bulletEnabled val="1"/>
        </dgm:presLayoutVars>
      </dgm:prSet>
      <dgm:spPr/>
    </dgm:pt>
    <dgm:pt modelId="{7243C839-F309-46E5-8100-092CAFE47F2A}" type="pres">
      <dgm:prSet presAssocID="{51F95E6F-6604-4244-80AE-73B32F19EC0C}" presName="spaceBetweenRectangles" presStyleCnt="0"/>
      <dgm:spPr/>
    </dgm:pt>
    <dgm:pt modelId="{A34962BF-D63C-4B70-8513-E547B9921922}" type="pres">
      <dgm:prSet presAssocID="{A8CA77A0-D2A9-4E3A-A31C-7097526D92C0}" presName="parentLin" presStyleCnt="0"/>
      <dgm:spPr/>
    </dgm:pt>
    <dgm:pt modelId="{D5E6E304-B6C4-4653-AC1B-3C7BF48618A0}" type="pres">
      <dgm:prSet presAssocID="{A8CA77A0-D2A9-4E3A-A31C-7097526D92C0}" presName="parentLeftMargin" presStyleLbl="node1" presStyleIdx="0" presStyleCnt="2"/>
      <dgm:spPr/>
    </dgm:pt>
    <dgm:pt modelId="{232BBB6B-29FB-4194-965A-E3670793C507}" type="pres">
      <dgm:prSet presAssocID="{A8CA77A0-D2A9-4E3A-A31C-7097526D92C0}" presName="parentText" presStyleLbl="node1" presStyleIdx="1" presStyleCnt="2">
        <dgm:presLayoutVars>
          <dgm:chMax val="0"/>
          <dgm:bulletEnabled val="1"/>
        </dgm:presLayoutVars>
      </dgm:prSet>
      <dgm:spPr/>
    </dgm:pt>
    <dgm:pt modelId="{0C0EE667-F490-4422-8C11-F339D7DCC080}" type="pres">
      <dgm:prSet presAssocID="{A8CA77A0-D2A9-4E3A-A31C-7097526D92C0}" presName="negativeSpace" presStyleCnt="0"/>
      <dgm:spPr/>
    </dgm:pt>
    <dgm:pt modelId="{BA24117E-D03B-4BE9-A08F-0F6555ACC092}" type="pres">
      <dgm:prSet presAssocID="{A8CA77A0-D2A9-4E3A-A31C-7097526D92C0}" presName="childText" presStyleLbl="conFgAcc1" presStyleIdx="1" presStyleCnt="2">
        <dgm:presLayoutVars>
          <dgm:bulletEnabled val="1"/>
        </dgm:presLayoutVars>
      </dgm:prSet>
      <dgm:spPr/>
    </dgm:pt>
  </dgm:ptLst>
  <dgm:cxnLst>
    <dgm:cxn modelId="{12231712-9B1F-4655-AB77-9A0901432990}" srcId="{BA992E0C-2CC9-48F8-A12E-4482C9914DE3}" destId="{17630584-39FD-4C9A-8A83-8FEC76EB869B}" srcOrd="0" destOrd="0" parTransId="{474609F6-142F-4DEE-B8B3-44788ADF4B36}" sibTransId="{51F95E6F-6604-4244-80AE-73B32F19EC0C}"/>
    <dgm:cxn modelId="{50BDA31E-57F2-4AF3-B290-C3BB0DE6C9C0}" srcId="{BA992E0C-2CC9-48F8-A12E-4482C9914DE3}" destId="{A8CA77A0-D2A9-4E3A-A31C-7097526D92C0}" srcOrd="1" destOrd="0" parTransId="{2FC237CE-04CC-4513-858F-18D9A151DE90}" sibTransId="{BCD14421-8F45-4513-8D26-6C510D9DE326}"/>
    <dgm:cxn modelId="{E2F1DA26-A671-49B3-90DA-DA378CD71E36}" type="presOf" srcId="{A8CA77A0-D2A9-4E3A-A31C-7097526D92C0}" destId="{232BBB6B-29FB-4194-965A-E3670793C507}" srcOrd="1" destOrd="0" presId="urn:microsoft.com/office/officeart/2005/8/layout/list1"/>
    <dgm:cxn modelId="{E9E73948-22C4-4FAA-80DC-96CE769BF2DD}" srcId="{A8CA77A0-D2A9-4E3A-A31C-7097526D92C0}" destId="{9807819D-37B0-4363-8827-BC0BAE683F4F}" srcOrd="1" destOrd="0" parTransId="{A0A2D78C-CBBF-4C2C-9F1A-2A30345AA24C}" sibTransId="{A2883CBC-40E3-4051-981B-701377A6411C}"/>
    <dgm:cxn modelId="{47050469-D962-41F2-AC09-45BB8F403CB5}" srcId="{A8CA77A0-D2A9-4E3A-A31C-7097526D92C0}" destId="{D204E799-1585-48C1-B9EB-157373DA8111}" srcOrd="0" destOrd="0" parTransId="{DF7813E7-693C-4E6D-9026-223874FB117E}" sibTransId="{F2A4893E-2465-4EB7-99B4-7B7F479067BD}"/>
    <dgm:cxn modelId="{7CEDFD7D-B068-4523-9471-AE41B27DE82D}" type="presOf" srcId="{17630584-39FD-4C9A-8A83-8FEC76EB869B}" destId="{5E0012DD-7EF1-4377-BA10-09765A2644B3}" srcOrd="1" destOrd="0" presId="urn:microsoft.com/office/officeart/2005/8/layout/list1"/>
    <dgm:cxn modelId="{6E49167E-B3FE-4060-87E0-FDB1C0AEB6B7}" type="presOf" srcId="{17630584-39FD-4C9A-8A83-8FEC76EB869B}" destId="{CBEEC774-FF78-4F72-9263-972175290963}" srcOrd="0" destOrd="0" presId="urn:microsoft.com/office/officeart/2005/8/layout/list1"/>
    <dgm:cxn modelId="{07271EA5-416F-4324-9449-FC1678F070EC}" type="presOf" srcId="{D204E799-1585-48C1-B9EB-157373DA8111}" destId="{BA24117E-D03B-4BE9-A08F-0F6555ACC092}" srcOrd="0" destOrd="0" presId="urn:microsoft.com/office/officeart/2005/8/layout/list1"/>
    <dgm:cxn modelId="{A86380DC-4BBE-4984-AE76-7432F13B5DCF}" type="presOf" srcId="{9807819D-37B0-4363-8827-BC0BAE683F4F}" destId="{BA24117E-D03B-4BE9-A08F-0F6555ACC092}" srcOrd="0" destOrd="1" presId="urn:microsoft.com/office/officeart/2005/8/layout/list1"/>
    <dgm:cxn modelId="{8BBB85E9-81EE-4710-BD7B-B23A589F7E38}" type="presOf" srcId="{BA992E0C-2CC9-48F8-A12E-4482C9914DE3}" destId="{7C5BBEC1-45AA-46A6-BF2B-C58251BE5F78}" srcOrd="0" destOrd="0" presId="urn:microsoft.com/office/officeart/2005/8/layout/list1"/>
    <dgm:cxn modelId="{A5AC24EC-14B5-46FE-AB87-6052DB98AFA9}" type="presOf" srcId="{A8CA77A0-D2A9-4E3A-A31C-7097526D92C0}" destId="{D5E6E304-B6C4-4653-AC1B-3C7BF48618A0}" srcOrd="0" destOrd="0" presId="urn:microsoft.com/office/officeart/2005/8/layout/list1"/>
    <dgm:cxn modelId="{D925D180-81FC-4BE1-BB54-F5F255ACED62}" type="presParOf" srcId="{7C5BBEC1-45AA-46A6-BF2B-C58251BE5F78}" destId="{20FD3711-C076-497F-B24E-C670F184D77B}" srcOrd="0" destOrd="0" presId="urn:microsoft.com/office/officeart/2005/8/layout/list1"/>
    <dgm:cxn modelId="{D3257D7A-6145-4490-8F3A-10FB6197B355}" type="presParOf" srcId="{20FD3711-C076-497F-B24E-C670F184D77B}" destId="{CBEEC774-FF78-4F72-9263-972175290963}" srcOrd="0" destOrd="0" presId="urn:microsoft.com/office/officeart/2005/8/layout/list1"/>
    <dgm:cxn modelId="{94EA3CF8-2A8E-4C13-A00C-37FCBCE602EF}" type="presParOf" srcId="{20FD3711-C076-497F-B24E-C670F184D77B}" destId="{5E0012DD-7EF1-4377-BA10-09765A2644B3}" srcOrd="1" destOrd="0" presId="urn:microsoft.com/office/officeart/2005/8/layout/list1"/>
    <dgm:cxn modelId="{9E21BDA5-F7FF-49F9-8582-3A5AACCCD65A}" type="presParOf" srcId="{7C5BBEC1-45AA-46A6-BF2B-C58251BE5F78}" destId="{76E927F6-4489-4C94-BEA6-C6F3FA1480F2}" srcOrd="1" destOrd="0" presId="urn:microsoft.com/office/officeart/2005/8/layout/list1"/>
    <dgm:cxn modelId="{57056009-9B06-4716-9866-37FDBCE859DC}" type="presParOf" srcId="{7C5BBEC1-45AA-46A6-BF2B-C58251BE5F78}" destId="{0A0361FA-55A2-4744-B06E-719B87E50DBE}" srcOrd="2" destOrd="0" presId="urn:microsoft.com/office/officeart/2005/8/layout/list1"/>
    <dgm:cxn modelId="{8D013668-D338-4EE4-AAED-8BA1CFD68EE6}" type="presParOf" srcId="{7C5BBEC1-45AA-46A6-BF2B-C58251BE5F78}" destId="{7243C839-F309-46E5-8100-092CAFE47F2A}" srcOrd="3" destOrd="0" presId="urn:microsoft.com/office/officeart/2005/8/layout/list1"/>
    <dgm:cxn modelId="{7321709F-A08C-4C22-A214-5F4DF2203FFD}" type="presParOf" srcId="{7C5BBEC1-45AA-46A6-BF2B-C58251BE5F78}" destId="{A34962BF-D63C-4B70-8513-E547B9921922}" srcOrd="4" destOrd="0" presId="urn:microsoft.com/office/officeart/2005/8/layout/list1"/>
    <dgm:cxn modelId="{A7511384-F4D5-4B16-AE31-FF51F9CB24A4}" type="presParOf" srcId="{A34962BF-D63C-4B70-8513-E547B9921922}" destId="{D5E6E304-B6C4-4653-AC1B-3C7BF48618A0}" srcOrd="0" destOrd="0" presId="urn:microsoft.com/office/officeart/2005/8/layout/list1"/>
    <dgm:cxn modelId="{8AE41E4A-03FB-4E84-AA10-3C428EAA8245}" type="presParOf" srcId="{A34962BF-D63C-4B70-8513-E547B9921922}" destId="{232BBB6B-29FB-4194-965A-E3670793C507}" srcOrd="1" destOrd="0" presId="urn:microsoft.com/office/officeart/2005/8/layout/list1"/>
    <dgm:cxn modelId="{17FFA1A0-2814-42B4-BB06-9AA29C505F50}" type="presParOf" srcId="{7C5BBEC1-45AA-46A6-BF2B-C58251BE5F78}" destId="{0C0EE667-F490-4422-8C11-F339D7DCC080}" srcOrd="5" destOrd="0" presId="urn:microsoft.com/office/officeart/2005/8/layout/list1"/>
    <dgm:cxn modelId="{35326912-DC04-41FF-A55B-DA37B5A8B00F}" type="presParOf" srcId="{7C5BBEC1-45AA-46A6-BF2B-C58251BE5F78}" destId="{BA24117E-D03B-4BE9-A08F-0F6555ACC09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C84C60-3238-412D-AD9B-E98025EEB66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FFCF8B6-3D06-439F-A3F5-FAC743258AD7}">
      <dgm:prSet/>
      <dgm:spPr/>
      <dgm:t>
        <a:bodyPr/>
        <a:lstStyle/>
        <a:p>
          <a:r>
            <a:rPr lang="en-US" dirty="0"/>
            <a:t>The urbanization process in the developing world commenced and is continually occurring in the context of more open economies and is usually unfolding faster than income and governance institutions can support. </a:t>
          </a:r>
        </a:p>
      </dgm:t>
    </dgm:pt>
    <dgm:pt modelId="{9469252A-15F6-4F07-ACBD-B86241CE4626}" type="parTrans" cxnId="{60F69E30-25F0-456B-B17B-C9AA9F8630A4}">
      <dgm:prSet/>
      <dgm:spPr/>
      <dgm:t>
        <a:bodyPr/>
        <a:lstStyle/>
        <a:p>
          <a:endParaRPr lang="en-US"/>
        </a:p>
      </dgm:t>
    </dgm:pt>
    <dgm:pt modelId="{A22DE250-A3C1-45A8-9C19-CC5508320CB6}" type="sibTrans" cxnId="{60F69E30-25F0-456B-B17B-C9AA9F8630A4}">
      <dgm:prSet/>
      <dgm:spPr/>
      <dgm:t>
        <a:bodyPr/>
        <a:lstStyle/>
        <a:p>
          <a:endParaRPr lang="en-US"/>
        </a:p>
      </dgm:t>
    </dgm:pt>
    <dgm:pt modelId="{9F29BC25-6E02-42E9-93DD-3CDA17A00779}">
      <dgm:prSet/>
      <dgm:spPr/>
      <dgm:t>
        <a:bodyPr/>
        <a:lstStyle/>
        <a:p>
          <a:r>
            <a:rPr lang="en-US"/>
            <a:t>Irregular and lower density development: decreasing density, following the transformation of rural and undeveloped areas into urban land</a:t>
          </a:r>
        </a:p>
      </dgm:t>
    </dgm:pt>
    <dgm:pt modelId="{0DB1EF44-DADF-457E-9FC5-5795DF86F172}" type="parTrans" cxnId="{E602C45F-399E-4EFD-923C-8D24DFFBEBB8}">
      <dgm:prSet/>
      <dgm:spPr/>
      <dgm:t>
        <a:bodyPr/>
        <a:lstStyle/>
        <a:p>
          <a:endParaRPr lang="en-US"/>
        </a:p>
      </dgm:t>
    </dgm:pt>
    <dgm:pt modelId="{C1ABF93E-590E-41E2-99FF-5A2A12AE7163}" type="sibTrans" cxnId="{E602C45F-399E-4EFD-923C-8D24DFFBEBB8}">
      <dgm:prSet/>
      <dgm:spPr/>
      <dgm:t>
        <a:bodyPr/>
        <a:lstStyle/>
        <a:p>
          <a:endParaRPr lang="en-US"/>
        </a:p>
      </dgm:t>
    </dgm:pt>
    <dgm:pt modelId="{1FC68AB9-7441-4B79-B757-5B3FCFC010F4}">
      <dgm:prSet/>
      <dgm:spPr/>
      <dgm:t>
        <a:bodyPr/>
        <a:lstStyle/>
        <a:p>
          <a:r>
            <a:rPr lang="en-US"/>
            <a:t>Slum dwellers (30%)</a:t>
          </a:r>
        </a:p>
      </dgm:t>
    </dgm:pt>
    <dgm:pt modelId="{2BD0E31D-9D8E-4588-B2D5-2A4068829F22}" type="parTrans" cxnId="{EAB3214C-B31B-49DA-B863-FD9B2339E0B2}">
      <dgm:prSet/>
      <dgm:spPr/>
      <dgm:t>
        <a:bodyPr/>
        <a:lstStyle/>
        <a:p>
          <a:endParaRPr lang="en-US"/>
        </a:p>
      </dgm:t>
    </dgm:pt>
    <dgm:pt modelId="{871978EB-122A-440D-AB5C-B5C109C0DEB2}" type="sibTrans" cxnId="{EAB3214C-B31B-49DA-B863-FD9B2339E0B2}">
      <dgm:prSet/>
      <dgm:spPr/>
      <dgm:t>
        <a:bodyPr/>
        <a:lstStyle/>
        <a:p>
          <a:endParaRPr lang="en-US"/>
        </a:p>
      </dgm:t>
    </dgm:pt>
    <dgm:pt modelId="{5944039E-22C8-4F1C-A4B5-1C1B87E7D038}">
      <dgm:prSet/>
      <dgm:spPr/>
      <dgm:t>
        <a:bodyPr/>
        <a:lstStyle/>
        <a:p>
          <a:r>
            <a:rPr lang="en-US"/>
            <a:t>Air and water pollution </a:t>
          </a:r>
        </a:p>
      </dgm:t>
    </dgm:pt>
    <dgm:pt modelId="{0A0C9B70-CEA4-411F-A9E3-E6B179313D36}" type="parTrans" cxnId="{8B0154EB-EF33-446B-9E47-A1B7E14B1898}">
      <dgm:prSet/>
      <dgm:spPr/>
      <dgm:t>
        <a:bodyPr/>
        <a:lstStyle/>
        <a:p>
          <a:endParaRPr lang="en-US"/>
        </a:p>
      </dgm:t>
    </dgm:pt>
    <dgm:pt modelId="{39133258-FE71-45A0-B330-31E5BA42E6EE}" type="sibTrans" cxnId="{8B0154EB-EF33-446B-9E47-A1B7E14B1898}">
      <dgm:prSet/>
      <dgm:spPr/>
      <dgm:t>
        <a:bodyPr/>
        <a:lstStyle/>
        <a:p>
          <a:endParaRPr lang="en-US"/>
        </a:p>
      </dgm:t>
    </dgm:pt>
    <dgm:pt modelId="{180EA8FB-8A4C-4C18-9EE3-2916801580CF}" type="pres">
      <dgm:prSet presAssocID="{25C84C60-3238-412D-AD9B-E98025EEB668}" presName="linear" presStyleCnt="0">
        <dgm:presLayoutVars>
          <dgm:animLvl val="lvl"/>
          <dgm:resizeHandles val="exact"/>
        </dgm:presLayoutVars>
      </dgm:prSet>
      <dgm:spPr/>
    </dgm:pt>
    <dgm:pt modelId="{B33AE397-1369-4575-9D94-53394D367E16}" type="pres">
      <dgm:prSet presAssocID="{6FFCF8B6-3D06-439F-A3F5-FAC743258AD7}" presName="parentText" presStyleLbl="node1" presStyleIdx="0" presStyleCnt="4">
        <dgm:presLayoutVars>
          <dgm:chMax val="0"/>
          <dgm:bulletEnabled val="1"/>
        </dgm:presLayoutVars>
      </dgm:prSet>
      <dgm:spPr/>
    </dgm:pt>
    <dgm:pt modelId="{09A967A8-EC3C-4F23-8F7C-3C9311020080}" type="pres">
      <dgm:prSet presAssocID="{A22DE250-A3C1-45A8-9C19-CC5508320CB6}" presName="spacer" presStyleCnt="0"/>
      <dgm:spPr/>
    </dgm:pt>
    <dgm:pt modelId="{91B23A43-E015-4A71-B07A-ED4FCE034F1F}" type="pres">
      <dgm:prSet presAssocID="{9F29BC25-6E02-42E9-93DD-3CDA17A00779}" presName="parentText" presStyleLbl="node1" presStyleIdx="1" presStyleCnt="4">
        <dgm:presLayoutVars>
          <dgm:chMax val="0"/>
          <dgm:bulletEnabled val="1"/>
        </dgm:presLayoutVars>
      </dgm:prSet>
      <dgm:spPr/>
    </dgm:pt>
    <dgm:pt modelId="{2F05F11F-5033-429B-83F6-7CBDE729DB6E}" type="pres">
      <dgm:prSet presAssocID="{C1ABF93E-590E-41E2-99FF-5A2A12AE7163}" presName="spacer" presStyleCnt="0"/>
      <dgm:spPr/>
    </dgm:pt>
    <dgm:pt modelId="{08594ACC-B564-4D78-AA1B-7F5476592142}" type="pres">
      <dgm:prSet presAssocID="{1FC68AB9-7441-4B79-B757-5B3FCFC010F4}" presName="parentText" presStyleLbl="node1" presStyleIdx="2" presStyleCnt="4">
        <dgm:presLayoutVars>
          <dgm:chMax val="0"/>
          <dgm:bulletEnabled val="1"/>
        </dgm:presLayoutVars>
      </dgm:prSet>
      <dgm:spPr/>
    </dgm:pt>
    <dgm:pt modelId="{172981A1-4F78-4A2A-BDE6-44E40214BA59}" type="pres">
      <dgm:prSet presAssocID="{871978EB-122A-440D-AB5C-B5C109C0DEB2}" presName="spacer" presStyleCnt="0"/>
      <dgm:spPr/>
    </dgm:pt>
    <dgm:pt modelId="{197BEB90-58E4-4F9A-B25C-A7BAF776971B}" type="pres">
      <dgm:prSet presAssocID="{5944039E-22C8-4F1C-A4B5-1C1B87E7D038}" presName="parentText" presStyleLbl="node1" presStyleIdx="3" presStyleCnt="4">
        <dgm:presLayoutVars>
          <dgm:chMax val="0"/>
          <dgm:bulletEnabled val="1"/>
        </dgm:presLayoutVars>
      </dgm:prSet>
      <dgm:spPr/>
    </dgm:pt>
  </dgm:ptLst>
  <dgm:cxnLst>
    <dgm:cxn modelId="{60F69E30-25F0-456B-B17B-C9AA9F8630A4}" srcId="{25C84C60-3238-412D-AD9B-E98025EEB668}" destId="{6FFCF8B6-3D06-439F-A3F5-FAC743258AD7}" srcOrd="0" destOrd="0" parTransId="{9469252A-15F6-4F07-ACBD-B86241CE4626}" sibTransId="{A22DE250-A3C1-45A8-9C19-CC5508320CB6}"/>
    <dgm:cxn modelId="{E602C45F-399E-4EFD-923C-8D24DFFBEBB8}" srcId="{25C84C60-3238-412D-AD9B-E98025EEB668}" destId="{9F29BC25-6E02-42E9-93DD-3CDA17A00779}" srcOrd="1" destOrd="0" parTransId="{0DB1EF44-DADF-457E-9FC5-5795DF86F172}" sibTransId="{C1ABF93E-590E-41E2-99FF-5A2A12AE7163}"/>
    <dgm:cxn modelId="{7577FA47-E813-455B-BE64-4EF3ADBACB82}" type="presOf" srcId="{25C84C60-3238-412D-AD9B-E98025EEB668}" destId="{180EA8FB-8A4C-4C18-9EE3-2916801580CF}" srcOrd="0" destOrd="0" presId="urn:microsoft.com/office/officeart/2005/8/layout/vList2"/>
    <dgm:cxn modelId="{EAB3214C-B31B-49DA-B863-FD9B2339E0B2}" srcId="{25C84C60-3238-412D-AD9B-E98025EEB668}" destId="{1FC68AB9-7441-4B79-B757-5B3FCFC010F4}" srcOrd="2" destOrd="0" parTransId="{2BD0E31D-9D8E-4588-B2D5-2A4068829F22}" sibTransId="{871978EB-122A-440D-AB5C-B5C109C0DEB2}"/>
    <dgm:cxn modelId="{0D53D37C-F2A9-4DC8-B8A7-D4A376AE549A}" type="presOf" srcId="{1FC68AB9-7441-4B79-B757-5B3FCFC010F4}" destId="{08594ACC-B564-4D78-AA1B-7F5476592142}" srcOrd="0" destOrd="0" presId="urn:microsoft.com/office/officeart/2005/8/layout/vList2"/>
    <dgm:cxn modelId="{4C2D5E81-48F3-410E-973F-29CEFACF0B62}" type="presOf" srcId="{9F29BC25-6E02-42E9-93DD-3CDA17A00779}" destId="{91B23A43-E015-4A71-B07A-ED4FCE034F1F}" srcOrd="0" destOrd="0" presId="urn:microsoft.com/office/officeart/2005/8/layout/vList2"/>
    <dgm:cxn modelId="{8D681688-419D-44C8-BAE2-6A8CD575AE73}" type="presOf" srcId="{5944039E-22C8-4F1C-A4B5-1C1B87E7D038}" destId="{197BEB90-58E4-4F9A-B25C-A7BAF776971B}" srcOrd="0" destOrd="0" presId="urn:microsoft.com/office/officeart/2005/8/layout/vList2"/>
    <dgm:cxn modelId="{AECBC1BB-9B6B-461F-908A-1E67CC09B706}" type="presOf" srcId="{6FFCF8B6-3D06-439F-A3F5-FAC743258AD7}" destId="{B33AE397-1369-4575-9D94-53394D367E16}" srcOrd="0" destOrd="0" presId="urn:microsoft.com/office/officeart/2005/8/layout/vList2"/>
    <dgm:cxn modelId="{8B0154EB-EF33-446B-9E47-A1B7E14B1898}" srcId="{25C84C60-3238-412D-AD9B-E98025EEB668}" destId="{5944039E-22C8-4F1C-A4B5-1C1B87E7D038}" srcOrd="3" destOrd="0" parTransId="{0A0C9B70-CEA4-411F-A9E3-E6B179313D36}" sibTransId="{39133258-FE71-45A0-B330-31E5BA42E6EE}"/>
    <dgm:cxn modelId="{B9712F0E-628C-4822-9622-3A05E61A7532}" type="presParOf" srcId="{180EA8FB-8A4C-4C18-9EE3-2916801580CF}" destId="{B33AE397-1369-4575-9D94-53394D367E16}" srcOrd="0" destOrd="0" presId="urn:microsoft.com/office/officeart/2005/8/layout/vList2"/>
    <dgm:cxn modelId="{62F66845-FEF1-4C65-9456-69F429A8B2D8}" type="presParOf" srcId="{180EA8FB-8A4C-4C18-9EE3-2916801580CF}" destId="{09A967A8-EC3C-4F23-8F7C-3C9311020080}" srcOrd="1" destOrd="0" presId="urn:microsoft.com/office/officeart/2005/8/layout/vList2"/>
    <dgm:cxn modelId="{56D01167-A7FA-4ED5-A175-439FA6F609B7}" type="presParOf" srcId="{180EA8FB-8A4C-4C18-9EE3-2916801580CF}" destId="{91B23A43-E015-4A71-B07A-ED4FCE034F1F}" srcOrd="2" destOrd="0" presId="urn:microsoft.com/office/officeart/2005/8/layout/vList2"/>
    <dgm:cxn modelId="{45C39B29-DFE4-4734-BF26-3F62F78D7310}" type="presParOf" srcId="{180EA8FB-8A4C-4C18-9EE3-2916801580CF}" destId="{2F05F11F-5033-429B-83F6-7CBDE729DB6E}" srcOrd="3" destOrd="0" presId="urn:microsoft.com/office/officeart/2005/8/layout/vList2"/>
    <dgm:cxn modelId="{C261D68E-4D3B-441C-8917-AB69F71DAFC5}" type="presParOf" srcId="{180EA8FB-8A4C-4C18-9EE3-2916801580CF}" destId="{08594ACC-B564-4D78-AA1B-7F5476592142}" srcOrd="4" destOrd="0" presId="urn:microsoft.com/office/officeart/2005/8/layout/vList2"/>
    <dgm:cxn modelId="{840909DE-41AA-413E-8335-30A447484F28}" type="presParOf" srcId="{180EA8FB-8A4C-4C18-9EE3-2916801580CF}" destId="{172981A1-4F78-4A2A-BDE6-44E40214BA59}" srcOrd="5" destOrd="0" presId="urn:microsoft.com/office/officeart/2005/8/layout/vList2"/>
    <dgm:cxn modelId="{4168953D-C69F-4247-B926-E6D24209486B}" type="presParOf" srcId="{180EA8FB-8A4C-4C18-9EE3-2916801580CF}" destId="{197BEB90-58E4-4F9A-B25C-A7BAF776971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C2DB18-8210-49A5-97D2-2661220EA224}"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9E66C4D-7A07-43C1-8AC8-C11A82FE1890}">
      <dgm:prSet/>
      <dgm:spPr/>
      <dgm:t>
        <a:bodyPr/>
        <a:lstStyle/>
        <a:p>
          <a:pPr>
            <a:defRPr cap="all"/>
          </a:pPr>
          <a:r>
            <a:rPr lang="en-US" dirty="0"/>
            <a:t>compact and contiguous cities are generally preferred given the efficiency they provide in terms of transport, infrastructure, and waste management</a:t>
          </a:r>
        </a:p>
      </dgm:t>
    </dgm:pt>
    <dgm:pt modelId="{CF0E6188-1B92-4BF5-94D3-183E70FADAB5}" type="parTrans" cxnId="{172B6CD6-39C6-47AA-B5B3-7D7D9B803967}">
      <dgm:prSet/>
      <dgm:spPr/>
      <dgm:t>
        <a:bodyPr/>
        <a:lstStyle/>
        <a:p>
          <a:endParaRPr lang="en-US"/>
        </a:p>
      </dgm:t>
    </dgm:pt>
    <dgm:pt modelId="{160EFBCF-BF2C-450B-869D-40CE027352F9}" type="sibTrans" cxnId="{172B6CD6-39C6-47AA-B5B3-7D7D9B803967}">
      <dgm:prSet/>
      <dgm:spPr/>
      <dgm:t>
        <a:bodyPr/>
        <a:lstStyle/>
        <a:p>
          <a:endParaRPr lang="en-US"/>
        </a:p>
      </dgm:t>
    </dgm:pt>
    <dgm:pt modelId="{6B779CE9-2F99-4F48-B7A5-E077B789EB05}">
      <dgm:prSet/>
      <dgm:spPr/>
      <dgm:t>
        <a:bodyPr/>
        <a:lstStyle/>
        <a:p>
          <a:pPr>
            <a:defRPr cap="all"/>
          </a:pPr>
          <a:r>
            <a:rPr lang="en-US" dirty="0"/>
            <a:t>reduction in the fragmentation of cities is viewed as a step forward in urban development</a:t>
          </a:r>
        </a:p>
      </dgm:t>
    </dgm:pt>
    <dgm:pt modelId="{74AE2A8D-63D2-44BA-9B3C-15D5B162CA73}" type="parTrans" cxnId="{4AB94FE7-AC24-4EBB-B550-32B169287FCF}">
      <dgm:prSet/>
      <dgm:spPr/>
      <dgm:t>
        <a:bodyPr/>
        <a:lstStyle/>
        <a:p>
          <a:endParaRPr lang="en-US"/>
        </a:p>
      </dgm:t>
    </dgm:pt>
    <dgm:pt modelId="{32CBB5BB-4651-4EFD-8BF1-AA2E3DF3581F}" type="sibTrans" cxnId="{4AB94FE7-AC24-4EBB-B550-32B169287FCF}">
      <dgm:prSet/>
      <dgm:spPr/>
      <dgm:t>
        <a:bodyPr/>
        <a:lstStyle/>
        <a:p>
          <a:endParaRPr lang="en-US"/>
        </a:p>
      </dgm:t>
    </dgm:pt>
    <dgm:pt modelId="{EEC29FD7-4A13-4F59-B649-3C1D774C8A8A}" type="pres">
      <dgm:prSet presAssocID="{8CC2DB18-8210-49A5-97D2-2661220EA224}" presName="root" presStyleCnt="0">
        <dgm:presLayoutVars>
          <dgm:dir/>
          <dgm:resizeHandles val="exact"/>
        </dgm:presLayoutVars>
      </dgm:prSet>
      <dgm:spPr/>
    </dgm:pt>
    <dgm:pt modelId="{172A4EEA-80B8-49F6-9CE0-110C62BEF0ED}" type="pres">
      <dgm:prSet presAssocID="{29E66C4D-7A07-43C1-8AC8-C11A82FE1890}" presName="compNode" presStyleCnt="0"/>
      <dgm:spPr/>
    </dgm:pt>
    <dgm:pt modelId="{19048939-0F83-4F6F-AE41-DFAD7654C68B}" type="pres">
      <dgm:prSet presAssocID="{29E66C4D-7A07-43C1-8AC8-C11A82FE1890}" presName="iconBgRect" presStyleLbl="bgShp" presStyleIdx="0" presStyleCnt="2"/>
      <dgm:spPr/>
    </dgm:pt>
    <dgm:pt modelId="{E8171D98-8669-44F5-A0D5-71A28FB433B2}" type="pres">
      <dgm:prSet presAssocID="{29E66C4D-7A07-43C1-8AC8-C11A82FE18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07574777-826F-4EF4-85DA-3574C4819330}" type="pres">
      <dgm:prSet presAssocID="{29E66C4D-7A07-43C1-8AC8-C11A82FE1890}" presName="spaceRect" presStyleCnt="0"/>
      <dgm:spPr/>
    </dgm:pt>
    <dgm:pt modelId="{7D5ED3F7-66EF-41CC-888D-B00C9B4DF0C5}" type="pres">
      <dgm:prSet presAssocID="{29E66C4D-7A07-43C1-8AC8-C11A82FE1890}" presName="textRect" presStyleLbl="revTx" presStyleIdx="0" presStyleCnt="2" custScaleX="127861" custScaleY="233277">
        <dgm:presLayoutVars>
          <dgm:chMax val="1"/>
          <dgm:chPref val="1"/>
        </dgm:presLayoutVars>
      </dgm:prSet>
      <dgm:spPr/>
    </dgm:pt>
    <dgm:pt modelId="{EADF2304-103E-4B49-8416-6CD007EFA58C}" type="pres">
      <dgm:prSet presAssocID="{160EFBCF-BF2C-450B-869D-40CE027352F9}" presName="sibTrans" presStyleCnt="0"/>
      <dgm:spPr/>
    </dgm:pt>
    <dgm:pt modelId="{204B4B8A-2CC2-4B09-A340-B06AC364E5F6}" type="pres">
      <dgm:prSet presAssocID="{6B779CE9-2F99-4F48-B7A5-E077B789EB05}" presName="compNode" presStyleCnt="0"/>
      <dgm:spPr/>
    </dgm:pt>
    <dgm:pt modelId="{71E1567B-7E4F-4B42-B652-ADC3BEB9F77B}" type="pres">
      <dgm:prSet presAssocID="{6B779CE9-2F99-4F48-B7A5-E077B789EB05}" presName="iconBgRect" presStyleLbl="bgShp" presStyleIdx="1" presStyleCnt="2"/>
      <dgm:spPr/>
    </dgm:pt>
    <dgm:pt modelId="{2E10356B-DD97-4129-8B22-4905F53EB59B}" type="pres">
      <dgm:prSet presAssocID="{6B779CE9-2F99-4F48-B7A5-E077B789EB0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EAAA1ADB-0F8C-4BEC-8BA1-1374B013A8C2}" type="pres">
      <dgm:prSet presAssocID="{6B779CE9-2F99-4F48-B7A5-E077B789EB05}" presName="spaceRect" presStyleCnt="0"/>
      <dgm:spPr/>
    </dgm:pt>
    <dgm:pt modelId="{44EF16B7-AF43-4B63-84B1-04007F7DC4A3}" type="pres">
      <dgm:prSet presAssocID="{6B779CE9-2F99-4F48-B7A5-E077B789EB05}" presName="textRect" presStyleLbl="revTx" presStyleIdx="1" presStyleCnt="2" custScaleX="106656" custScaleY="233277">
        <dgm:presLayoutVars>
          <dgm:chMax val="1"/>
          <dgm:chPref val="1"/>
        </dgm:presLayoutVars>
      </dgm:prSet>
      <dgm:spPr/>
    </dgm:pt>
  </dgm:ptLst>
  <dgm:cxnLst>
    <dgm:cxn modelId="{B8E0428D-5ED0-4E56-BAA8-F665552AB7DD}" type="presOf" srcId="{29E66C4D-7A07-43C1-8AC8-C11A82FE1890}" destId="{7D5ED3F7-66EF-41CC-888D-B00C9B4DF0C5}" srcOrd="0" destOrd="0" presId="urn:microsoft.com/office/officeart/2018/5/layout/IconCircleLabelList"/>
    <dgm:cxn modelId="{577B44BB-60E2-425A-866A-9FCE4C1DD99B}" type="presOf" srcId="{8CC2DB18-8210-49A5-97D2-2661220EA224}" destId="{EEC29FD7-4A13-4F59-B649-3C1D774C8A8A}" srcOrd="0" destOrd="0" presId="urn:microsoft.com/office/officeart/2018/5/layout/IconCircleLabelList"/>
    <dgm:cxn modelId="{172B6CD6-39C6-47AA-B5B3-7D7D9B803967}" srcId="{8CC2DB18-8210-49A5-97D2-2661220EA224}" destId="{29E66C4D-7A07-43C1-8AC8-C11A82FE1890}" srcOrd="0" destOrd="0" parTransId="{CF0E6188-1B92-4BF5-94D3-183E70FADAB5}" sibTransId="{160EFBCF-BF2C-450B-869D-40CE027352F9}"/>
    <dgm:cxn modelId="{4AB94FE7-AC24-4EBB-B550-32B169287FCF}" srcId="{8CC2DB18-8210-49A5-97D2-2661220EA224}" destId="{6B779CE9-2F99-4F48-B7A5-E077B789EB05}" srcOrd="1" destOrd="0" parTransId="{74AE2A8D-63D2-44BA-9B3C-15D5B162CA73}" sibTransId="{32CBB5BB-4651-4EFD-8BF1-AA2E3DF3581F}"/>
    <dgm:cxn modelId="{3C503FF9-81B1-4BC3-BEF9-9D0E23879FCB}" type="presOf" srcId="{6B779CE9-2F99-4F48-B7A5-E077B789EB05}" destId="{44EF16B7-AF43-4B63-84B1-04007F7DC4A3}" srcOrd="0" destOrd="0" presId="urn:microsoft.com/office/officeart/2018/5/layout/IconCircleLabelList"/>
    <dgm:cxn modelId="{54F3FEB6-C339-4E06-8077-5A7E6AF3032C}" type="presParOf" srcId="{EEC29FD7-4A13-4F59-B649-3C1D774C8A8A}" destId="{172A4EEA-80B8-49F6-9CE0-110C62BEF0ED}" srcOrd="0" destOrd="0" presId="urn:microsoft.com/office/officeart/2018/5/layout/IconCircleLabelList"/>
    <dgm:cxn modelId="{E7A87150-CF48-406F-8433-F30F85C54683}" type="presParOf" srcId="{172A4EEA-80B8-49F6-9CE0-110C62BEF0ED}" destId="{19048939-0F83-4F6F-AE41-DFAD7654C68B}" srcOrd="0" destOrd="0" presId="urn:microsoft.com/office/officeart/2018/5/layout/IconCircleLabelList"/>
    <dgm:cxn modelId="{9B6CE39B-17A4-4FDD-B568-CB7BB0074495}" type="presParOf" srcId="{172A4EEA-80B8-49F6-9CE0-110C62BEF0ED}" destId="{E8171D98-8669-44F5-A0D5-71A28FB433B2}" srcOrd="1" destOrd="0" presId="urn:microsoft.com/office/officeart/2018/5/layout/IconCircleLabelList"/>
    <dgm:cxn modelId="{326F0404-BA72-4634-80B0-34EBB1C6FB68}" type="presParOf" srcId="{172A4EEA-80B8-49F6-9CE0-110C62BEF0ED}" destId="{07574777-826F-4EF4-85DA-3574C4819330}" srcOrd="2" destOrd="0" presId="urn:microsoft.com/office/officeart/2018/5/layout/IconCircleLabelList"/>
    <dgm:cxn modelId="{073BA334-F335-48BB-A317-487C260A8720}" type="presParOf" srcId="{172A4EEA-80B8-49F6-9CE0-110C62BEF0ED}" destId="{7D5ED3F7-66EF-41CC-888D-B00C9B4DF0C5}" srcOrd="3" destOrd="0" presId="urn:microsoft.com/office/officeart/2018/5/layout/IconCircleLabelList"/>
    <dgm:cxn modelId="{8632F2B2-B86E-46BA-82FE-77D163F60259}" type="presParOf" srcId="{EEC29FD7-4A13-4F59-B649-3C1D774C8A8A}" destId="{EADF2304-103E-4B49-8416-6CD007EFA58C}" srcOrd="1" destOrd="0" presId="urn:microsoft.com/office/officeart/2018/5/layout/IconCircleLabelList"/>
    <dgm:cxn modelId="{DD60AB20-2730-47F2-B712-BCF3BCF31EC6}" type="presParOf" srcId="{EEC29FD7-4A13-4F59-B649-3C1D774C8A8A}" destId="{204B4B8A-2CC2-4B09-A340-B06AC364E5F6}" srcOrd="2" destOrd="0" presId="urn:microsoft.com/office/officeart/2018/5/layout/IconCircleLabelList"/>
    <dgm:cxn modelId="{C9AB0DF8-DA78-4B00-9AE4-BF44D818D14D}" type="presParOf" srcId="{204B4B8A-2CC2-4B09-A340-B06AC364E5F6}" destId="{71E1567B-7E4F-4B42-B652-ADC3BEB9F77B}" srcOrd="0" destOrd="0" presId="urn:microsoft.com/office/officeart/2018/5/layout/IconCircleLabelList"/>
    <dgm:cxn modelId="{9566DE08-7F89-43C4-AB28-775F532FFCDA}" type="presParOf" srcId="{204B4B8A-2CC2-4B09-A340-B06AC364E5F6}" destId="{2E10356B-DD97-4129-8B22-4905F53EB59B}" srcOrd="1" destOrd="0" presId="urn:microsoft.com/office/officeart/2018/5/layout/IconCircleLabelList"/>
    <dgm:cxn modelId="{C812A955-ACCD-46F3-8E3A-8E3D5022FD1C}" type="presParOf" srcId="{204B4B8A-2CC2-4B09-A340-B06AC364E5F6}" destId="{EAAA1ADB-0F8C-4BEC-8BA1-1374B013A8C2}" srcOrd="2" destOrd="0" presId="urn:microsoft.com/office/officeart/2018/5/layout/IconCircleLabelList"/>
    <dgm:cxn modelId="{AB7B4597-2301-488A-8B6F-F7129B6B1A26}" type="presParOf" srcId="{204B4B8A-2CC2-4B09-A340-B06AC364E5F6}" destId="{44EF16B7-AF43-4B63-84B1-04007F7DC4A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15084C-928C-460C-9AF7-37B3978210C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BDA6C7B-EC42-40F6-8433-6FD1B8C76DEF}">
      <dgm:prSet/>
      <dgm:spPr/>
      <dgm:t>
        <a:bodyPr/>
        <a:lstStyle/>
        <a:p>
          <a:r>
            <a:rPr lang="en-US" dirty="0"/>
            <a:t>Expanding in number of population and land area</a:t>
          </a:r>
        </a:p>
      </dgm:t>
    </dgm:pt>
    <dgm:pt modelId="{533D2C82-E0BD-40C8-BB51-68C7298AFA13}" type="parTrans" cxnId="{512F1718-5EE5-4774-8883-ACE317D2D958}">
      <dgm:prSet/>
      <dgm:spPr/>
      <dgm:t>
        <a:bodyPr/>
        <a:lstStyle/>
        <a:p>
          <a:endParaRPr lang="en-US"/>
        </a:p>
      </dgm:t>
    </dgm:pt>
    <dgm:pt modelId="{D84A2A06-C227-4DDD-B3AD-092FFB36E3B0}" type="sibTrans" cxnId="{512F1718-5EE5-4774-8883-ACE317D2D958}">
      <dgm:prSet/>
      <dgm:spPr/>
      <dgm:t>
        <a:bodyPr/>
        <a:lstStyle/>
        <a:p>
          <a:endParaRPr lang="en-US"/>
        </a:p>
      </dgm:t>
    </dgm:pt>
    <dgm:pt modelId="{E347E4CA-7FCA-4767-82F9-B987565F47D2}">
      <dgm:prSet/>
      <dgm:spPr/>
      <dgm:t>
        <a:bodyPr/>
        <a:lstStyle/>
        <a:p>
          <a:r>
            <a:rPr lang="en-US"/>
            <a:t>the process of de-densification needs to be managed carefully.</a:t>
          </a:r>
        </a:p>
      </dgm:t>
    </dgm:pt>
    <dgm:pt modelId="{C4D3992E-BD4B-4302-871C-D66B0F44CF46}" type="parTrans" cxnId="{E8B81CE7-CC8B-44AA-BE9D-BE2FD0442EF6}">
      <dgm:prSet/>
      <dgm:spPr/>
      <dgm:t>
        <a:bodyPr/>
        <a:lstStyle/>
        <a:p>
          <a:endParaRPr lang="en-US"/>
        </a:p>
      </dgm:t>
    </dgm:pt>
    <dgm:pt modelId="{4771DFC5-27AE-42E8-9E37-2861DEEBF89C}" type="sibTrans" cxnId="{E8B81CE7-CC8B-44AA-BE9D-BE2FD0442EF6}">
      <dgm:prSet/>
      <dgm:spPr/>
      <dgm:t>
        <a:bodyPr/>
        <a:lstStyle/>
        <a:p>
          <a:endParaRPr lang="en-US"/>
        </a:p>
      </dgm:t>
    </dgm:pt>
    <dgm:pt modelId="{E855F498-9E18-440E-BB05-F0AD538DBB9D}">
      <dgm:prSet/>
      <dgm:spPr/>
      <dgm:t>
        <a:bodyPr/>
        <a:lstStyle/>
        <a:p>
          <a:r>
            <a:rPr lang="en-US"/>
            <a:t>The density of ideas, resources, and talent has enabled cities to be tremendous engines of growth. </a:t>
          </a:r>
        </a:p>
      </dgm:t>
    </dgm:pt>
    <dgm:pt modelId="{71847ECC-53DE-4A75-AF24-239F9B83FBBA}" type="parTrans" cxnId="{C383188B-1055-408F-A794-2DFAA70BE9B4}">
      <dgm:prSet/>
      <dgm:spPr/>
      <dgm:t>
        <a:bodyPr/>
        <a:lstStyle/>
        <a:p>
          <a:endParaRPr lang="en-US"/>
        </a:p>
      </dgm:t>
    </dgm:pt>
    <dgm:pt modelId="{00574699-E14E-4EFE-A93E-9B70F99563CF}" type="sibTrans" cxnId="{C383188B-1055-408F-A794-2DFAA70BE9B4}">
      <dgm:prSet/>
      <dgm:spPr/>
      <dgm:t>
        <a:bodyPr/>
        <a:lstStyle/>
        <a:p>
          <a:endParaRPr lang="en-US"/>
        </a:p>
      </dgm:t>
    </dgm:pt>
    <dgm:pt modelId="{073D3884-0F91-4D8C-8A35-8F69A9C1EB38}">
      <dgm:prSet/>
      <dgm:spPr/>
      <dgm:t>
        <a:bodyPr/>
        <a:lstStyle/>
        <a:p>
          <a:r>
            <a:rPr lang="en-US"/>
            <a:t>Moreover, the shape of the expansion or urban form needs to be monitored. </a:t>
          </a:r>
        </a:p>
      </dgm:t>
    </dgm:pt>
    <dgm:pt modelId="{CC134114-DF67-4BE2-8FAE-D97D74BA11DC}" type="parTrans" cxnId="{3C86BFA9-8D01-43A0-A28E-3C7440459852}">
      <dgm:prSet/>
      <dgm:spPr/>
      <dgm:t>
        <a:bodyPr/>
        <a:lstStyle/>
        <a:p>
          <a:endParaRPr lang="en-US"/>
        </a:p>
      </dgm:t>
    </dgm:pt>
    <dgm:pt modelId="{91670B4D-F6FD-490F-96A3-DADC589C3EBB}" type="sibTrans" cxnId="{3C86BFA9-8D01-43A0-A28E-3C7440459852}">
      <dgm:prSet/>
      <dgm:spPr/>
      <dgm:t>
        <a:bodyPr/>
        <a:lstStyle/>
        <a:p>
          <a:endParaRPr lang="en-US"/>
        </a:p>
      </dgm:t>
    </dgm:pt>
    <dgm:pt modelId="{BE417F2E-8AF5-4180-9835-3E6C4E0EEB04}">
      <dgm:prSet/>
      <dgm:spPr/>
      <dgm:t>
        <a:bodyPr/>
        <a:lstStyle/>
        <a:p>
          <a:r>
            <a:rPr lang="en-US"/>
            <a:t>In general, the concentric expansion patterns that Latin American cities followed tend to be more efficient than the fragmented developments in Asia.</a:t>
          </a:r>
        </a:p>
      </dgm:t>
    </dgm:pt>
    <dgm:pt modelId="{2C24D425-A29B-4106-8627-60BA0AAA462D}" type="parTrans" cxnId="{3CB77C38-3DCE-4DB8-8186-E7EE93D004CD}">
      <dgm:prSet/>
      <dgm:spPr/>
      <dgm:t>
        <a:bodyPr/>
        <a:lstStyle/>
        <a:p>
          <a:endParaRPr lang="en-US"/>
        </a:p>
      </dgm:t>
    </dgm:pt>
    <dgm:pt modelId="{D3278431-4173-408F-8974-FB00459F1050}" type="sibTrans" cxnId="{3CB77C38-3DCE-4DB8-8186-E7EE93D004CD}">
      <dgm:prSet/>
      <dgm:spPr/>
      <dgm:t>
        <a:bodyPr/>
        <a:lstStyle/>
        <a:p>
          <a:endParaRPr lang="en-US"/>
        </a:p>
      </dgm:t>
    </dgm:pt>
    <dgm:pt modelId="{460F1E04-03DC-434E-9415-32D7193EA7B4}">
      <dgm:prSet/>
      <dgm:spPr/>
      <dgm:t>
        <a:bodyPr/>
        <a:lstStyle/>
        <a:p>
          <a:r>
            <a:rPr lang="en-US" dirty="0"/>
            <a:t>But, while Latin American cities may have more green space per capita than their Asian counterparts, most residents of the less fragmented cities generally have farther to go to access green space.</a:t>
          </a:r>
        </a:p>
      </dgm:t>
    </dgm:pt>
    <dgm:pt modelId="{AD861B48-2AA9-429D-AD16-D6A7CBB00939}" type="parTrans" cxnId="{236E334B-3943-44E3-9004-BB4CC98D522C}">
      <dgm:prSet/>
      <dgm:spPr/>
      <dgm:t>
        <a:bodyPr/>
        <a:lstStyle/>
        <a:p>
          <a:endParaRPr lang="en-US"/>
        </a:p>
      </dgm:t>
    </dgm:pt>
    <dgm:pt modelId="{BF8A6619-2F58-4336-8EB4-DDA6A777AA35}" type="sibTrans" cxnId="{236E334B-3943-44E3-9004-BB4CC98D522C}">
      <dgm:prSet/>
      <dgm:spPr/>
      <dgm:t>
        <a:bodyPr/>
        <a:lstStyle/>
        <a:p>
          <a:endParaRPr lang="en-US"/>
        </a:p>
      </dgm:t>
    </dgm:pt>
    <dgm:pt modelId="{7B35274F-32E2-4011-B6C4-CFB311B78FA3}" type="pres">
      <dgm:prSet presAssocID="{8615084C-928C-460C-9AF7-37B3978210C2}" presName="diagram" presStyleCnt="0">
        <dgm:presLayoutVars>
          <dgm:dir/>
          <dgm:resizeHandles val="exact"/>
        </dgm:presLayoutVars>
      </dgm:prSet>
      <dgm:spPr/>
    </dgm:pt>
    <dgm:pt modelId="{F4A84541-37E7-4737-87AE-71652CB0DEA8}" type="pres">
      <dgm:prSet presAssocID="{ABDA6C7B-EC42-40F6-8433-6FD1B8C76DEF}" presName="node" presStyleLbl="node1" presStyleIdx="0" presStyleCnt="6">
        <dgm:presLayoutVars>
          <dgm:bulletEnabled val="1"/>
        </dgm:presLayoutVars>
      </dgm:prSet>
      <dgm:spPr/>
    </dgm:pt>
    <dgm:pt modelId="{18F114C2-8CC0-4833-8E77-8C6B5993F027}" type="pres">
      <dgm:prSet presAssocID="{D84A2A06-C227-4DDD-B3AD-092FFB36E3B0}" presName="sibTrans" presStyleCnt="0"/>
      <dgm:spPr/>
    </dgm:pt>
    <dgm:pt modelId="{2CC4722A-22CF-44F6-B2F5-692D11E4F9A2}" type="pres">
      <dgm:prSet presAssocID="{E347E4CA-7FCA-4767-82F9-B987565F47D2}" presName="node" presStyleLbl="node1" presStyleIdx="1" presStyleCnt="6">
        <dgm:presLayoutVars>
          <dgm:bulletEnabled val="1"/>
        </dgm:presLayoutVars>
      </dgm:prSet>
      <dgm:spPr/>
    </dgm:pt>
    <dgm:pt modelId="{9FD92D80-8672-4A68-9A0D-E338E8C4A9AB}" type="pres">
      <dgm:prSet presAssocID="{4771DFC5-27AE-42E8-9E37-2861DEEBF89C}" presName="sibTrans" presStyleCnt="0"/>
      <dgm:spPr/>
    </dgm:pt>
    <dgm:pt modelId="{77AD2165-8552-4E24-80AB-24DA8B4B305F}" type="pres">
      <dgm:prSet presAssocID="{E855F498-9E18-440E-BB05-F0AD538DBB9D}" presName="node" presStyleLbl="node1" presStyleIdx="2" presStyleCnt="6">
        <dgm:presLayoutVars>
          <dgm:bulletEnabled val="1"/>
        </dgm:presLayoutVars>
      </dgm:prSet>
      <dgm:spPr/>
    </dgm:pt>
    <dgm:pt modelId="{44A3E574-77F3-45C6-87F9-81A573A01980}" type="pres">
      <dgm:prSet presAssocID="{00574699-E14E-4EFE-A93E-9B70F99563CF}" presName="sibTrans" presStyleCnt="0"/>
      <dgm:spPr/>
    </dgm:pt>
    <dgm:pt modelId="{84D9C1D9-E851-48A4-8D56-EA190A27A824}" type="pres">
      <dgm:prSet presAssocID="{073D3884-0F91-4D8C-8A35-8F69A9C1EB38}" presName="node" presStyleLbl="node1" presStyleIdx="3" presStyleCnt="6">
        <dgm:presLayoutVars>
          <dgm:bulletEnabled val="1"/>
        </dgm:presLayoutVars>
      </dgm:prSet>
      <dgm:spPr/>
    </dgm:pt>
    <dgm:pt modelId="{C93898E2-401F-4E20-A198-FE46EBB90DB9}" type="pres">
      <dgm:prSet presAssocID="{91670B4D-F6FD-490F-96A3-DADC589C3EBB}" presName="sibTrans" presStyleCnt="0"/>
      <dgm:spPr/>
    </dgm:pt>
    <dgm:pt modelId="{0ED4ECD9-676A-450D-A423-953E6227EC0D}" type="pres">
      <dgm:prSet presAssocID="{BE417F2E-8AF5-4180-9835-3E6C4E0EEB04}" presName="node" presStyleLbl="node1" presStyleIdx="4" presStyleCnt="6">
        <dgm:presLayoutVars>
          <dgm:bulletEnabled val="1"/>
        </dgm:presLayoutVars>
      </dgm:prSet>
      <dgm:spPr/>
    </dgm:pt>
    <dgm:pt modelId="{FA9F72CC-E428-4CD5-BAA9-990A3A20D33C}" type="pres">
      <dgm:prSet presAssocID="{D3278431-4173-408F-8974-FB00459F1050}" presName="sibTrans" presStyleCnt="0"/>
      <dgm:spPr/>
    </dgm:pt>
    <dgm:pt modelId="{7968D216-FA5C-4A28-B286-A3824BC732F6}" type="pres">
      <dgm:prSet presAssocID="{460F1E04-03DC-434E-9415-32D7193EA7B4}" presName="node" presStyleLbl="node1" presStyleIdx="5" presStyleCnt="6">
        <dgm:presLayoutVars>
          <dgm:bulletEnabled val="1"/>
        </dgm:presLayoutVars>
      </dgm:prSet>
      <dgm:spPr/>
    </dgm:pt>
  </dgm:ptLst>
  <dgm:cxnLst>
    <dgm:cxn modelId="{B1FB7917-F80E-46FD-8F8E-6FD482478570}" type="presOf" srcId="{8615084C-928C-460C-9AF7-37B3978210C2}" destId="{7B35274F-32E2-4011-B6C4-CFB311B78FA3}" srcOrd="0" destOrd="0" presId="urn:microsoft.com/office/officeart/2005/8/layout/default"/>
    <dgm:cxn modelId="{512F1718-5EE5-4774-8883-ACE317D2D958}" srcId="{8615084C-928C-460C-9AF7-37B3978210C2}" destId="{ABDA6C7B-EC42-40F6-8433-6FD1B8C76DEF}" srcOrd="0" destOrd="0" parTransId="{533D2C82-E0BD-40C8-BB51-68C7298AFA13}" sibTransId="{D84A2A06-C227-4DDD-B3AD-092FFB36E3B0}"/>
    <dgm:cxn modelId="{CFD1982E-40B8-4CB5-A196-9EF225BF71BD}" type="presOf" srcId="{E855F498-9E18-440E-BB05-F0AD538DBB9D}" destId="{77AD2165-8552-4E24-80AB-24DA8B4B305F}" srcOrd="0" destOrd="0" presId="urn:microsoft.com/office/officeart/2005/8/layout/default"/>
    <dgm:cxn modelId="{3CB77C38-3DCE-4DB8-8186-E7EE93D004CD}" srcId="{8615084C-928C-460C-9AF7-37B3978210C2}" destId="{BE417F2E-8AF5-4180-9835-3E6C4E0EEB04}" srcOrd="4" destOrd="0" parTransId="{2C24D425-A29B-4106-8627-60BA0AAA462D}" sibTransId="{D3278431-4173-408F-8974-FB00459F1050}"/>
    <dgm:cxn modelId="{CDC1CD5E-83D3-49FC-8288-95CD0182FC0B}" type="presOf" srcId="{ABDA6C7B-EC42-40F6-8433-6FD1B8C76DEF}" destId="{F4A84541-37E7-4737-87AE-71652CB0DEA8}" srcOrd="0" destOrd="0" presId="urn:microsoft.com/office/officeart/2005/8/layout/default"/>
    <dgm:cxn modelId="{C2E01A6B-A343-447E-9B01-2AD60CAEF911}" type="presOf" srcId="{073D3884-0F91-4D8C-8A35-8F69A9C1EB38}" destId="{84D9C1D9-E851-48A4-8D56-EA190A27A824}" srcOrd="0" destOrd="0" presId="urn:microsoft.com/office/officeart/2005/8/layout/default"/>
    <dgm:cxn modelId="{236E334B-3943-44E3-9004-BB4CC98D522C}" srcId="{8615084C-928C-460C-9AF7-37B3978210C2}" destId="{460F1E04-03DC-434E-9415-32D7193EA7B4}" srcOrd="5" destOrd="0" parTransId="{AD861B48-2AA9-429D-AD16-D6A7CBB00939}" sibTransId="{BF8A6619-2F58-4336-8EB4-DDA6A777AA35}"/>
    <dgm:cxn modelId="{FD47978A-8B2F-4F3F-B179-BEE9818590D0}" type="presOf" srcId="{460F1E04-03DC-434E-9415-32D7193EA7B4}" destId="{7968D216-FA5C-4A28-B286-A3824BC732F6}" srcOrd="0" destOrd="0" presId="urn:microsoft.com/office/officeart/2005/8/layout/default"/>
    <dgm:cxn modelId="{C383188B-1055-408F-A794-2DFAA70BE9B4}" srcId="{8615084C-928C-460C-9AF7-37B3978210C2}" destId="{E855F498-9E18-440E-BB05-F0AD538DBB9D}" srcOrd="2" destOrd="0" parTransId="{71847ECC-53DE-4A75-AF24-239F9B83FBBA}" sibTransId="{00574699-E14E-4EFE-A93E-9B70F99563CF}"/>
    <dgm:cxn modelId="{6FA97792-51F4-45CC-9711-4C9EFA7C55AF}" type="presOf" srcId="{E347E4CA-7FCA-4767-82F9-B987565F47D2}" destId="{2CC4722A-22CF-44F6-B2F5-692D11E4F9A2}" srcOrd="0" destOrd="0" presId="urn:microsoft.com/office/officeart/2005/8/layout/default"/>
    <dgm:cxn modelId="{5C071D9D-EC5E-4015-B90F-ACD2B72B9B9C}" type="presOf" srcId="{BE417F2E-8AF5-4180-9835-3E6C4E0EEB04}" destId="{0ED4ECD9-676A-450D-A423-953E6227EC0D}" srcOrd="0" destOrd="0" presId="urn:microsoft.com/office/officeart/2005/8/layout/default"/>
    <dgm:cxn modelId="{3C86BFA9-8D01-43A0-A28E-3C7440459852}" srcId="{8615084C-928C-460C-9AF7-37B3978210C2}" destId="{073D3884-0F91-4D8C-8A35-8F69A9C1EB38}" srcOrd="3" destOrd="0" parTransId="{CC134114-DF67-4BE2-8FAE-D97D74BA11DC}" sibTransId="{91670B4D-F6FD-490F-96A3-DADC589C3EBB}"/>
    <dgm:cxn modelId="{E8B81CE7-CC8B-44AA-BE9D-BE2FD0442EF6}" srcId="{8615084C-928C-460C-9AF7-37B3978210C2}" destId="{E347E4CA-7FCA-4767-82F9-B987565F47D2}" srcOrd="1" destOrd="0" parTransId="{C4D3992E-BD4B-4302-871C-D66B0F44CF46}" sibTransId="{4771DFC5-27AE-42E8-9E37-2861DEEBF89C}"/>
    <dgm:cxn modelId="{877362F5-DA24-4677-B239-D7FE57EA5AEF}" type="presParOf" srcId="{7B35274F-32E2-4011-B6C4-CFB311B78FA3}" destId="{F4A84541-37E7-4737-87AE-71652CB0DEA8}" srcOrd="0" destOrd="0" presId="urn:microsoft.com/office/officeart/2005/8/layout/default"/>
    <dgm:cxn modelId="{E76B0329-E725-49A9-B408-24FA870C5E8E}" type="presParOf" srcId="{7B35274F-32E2-4011-B6C4-CFB311B78FA3}" destId="{18F114C2-8CC0-4833-8E77-8C6B5993F027}" srcOrd="1" destOrd="0" presId="urn:microsoft.com/office/officeart/2005/8/layout/default"/>
    <dgm:cxn modelId="{98F9CCB8-E831-47AA-B99E-F4A401FAC20F}" type="presParOf" srcId="{7B35274F-32E2-4011-B6C4-CFB311B78FA3}" destId="{2CC4722A-22CF-44F6-B2F5-692D11E4F9A2}" srcOrd="2" destOrd="0" presId="urn:microsoft.com/office/officeart/2005/8/layout/default"/>
    <dgm:cxn modelId="{46738FB5-EA94-4D0B-9EE5-F295F3CB16AD}" type="presParOf" srcId="{7B35274F-32E2-4011-B6C4-CFB311B78FA3}" destId="{9FD92D80-8672-4A68-9A0D-E338E8C4A9AB}" srcOrd="3" destOrd="0" presId="urn:microsoft.com/office/officeart/2005/8/layout/default"/>
    <dgm:cxn modelId="{7E9E54AC-DDDA-4CA2-8A10-46A6AE3DF7DA}" type="presParOf" srcId="{7B35274F-32E2-4011-B6C4-CFB311B78FA3}" destId="{77AD2165-8552-4E24-80AB-24DA8B4B305F}" srcOrd="4" destOrd="0" presId="urn:microsoft.com/office/officeart/2005/8/layout/default"/>
    <dgm:cxn modelId="{DED9D9E4-912A-49D6-97D0-A35C6D928597}" type="presParOf" srcId="{7B35274F-32E2-4011-B6C4-CFB311B78FA3}" destId="{44A3E574-77F3-45C6-87F9-81A573A01980}" srcOrd="5" destOrd="0" presId="urn:microsoft.com/office/officeart/2005/8/layout/default"/>
    <dgm:cxn modelId="{9CB24C1E-F000-4EE1-A86B-99DA289B2C8B}" type="presParOf" srcId="{7B35274F-32E2-4011-B6C4-CFB311B78FA3}" destId="{84D9C1D9-E851-48A4-8D56-EA190A27A824}" srcOrd="6" destOrd="0" presId="urn:microsoft.com/office/officeart/2005/8/layout/default"/>
    <dgm:cxn modelId="{1AA79FB8-A080-43E3-A741-E77B203C2D61}" type="presParOf" srcId="{7B35274F-32E2-4011-B6C4-CFB311B78FA3}" destId="{C93898E2-401F-4E20-A198-FE46EBB90DB9}" srcOrd="7" destOrd="0" presId="urn:microsoft.com/office/officeart/2005/8/layout/default"/>
    <dgm:cxn modelId="{C48F755D-05AF-4EAC-ABD5-11C3890EA00B}" type="presParOf" srcId="{7B35274F-32E2-4011-B6C4-CFB311B78FA3}" destId="{0ED4ECD9-676A-450D-A423-953E6227EC0D}" srcOrd="8" destOrd="0" presId="urn:microsoft.com/office/officeart/2005/8/layout/default"/>
    <dgm:cxn modelId="{DB9FFC12-9EA3-4275-BA0A-2B0E17BBFA9C}" type="presParOf" srcId="{7B35274F-32E2-4011-B6C4-CFB311B78FA3}" destId="{FA9F72CC-E428-4CD5-BAA9-990A3A20D33C}" srcOrd="9" destOrd="0" presId="urn:microsoft.com/office/officeart/2005/8/layout/default"/>
    <dgm:cxn modelId="{EF226714-42D7-4AB2-9E2F-8E6BB80BDC98}" type="presParOf" srcId="{7B35274F-32E2-4011-B6C4-CFB311B78FA3}" destId="{7968D216-FA5C-4A28-B286-A3824BC732F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5AE27-FC46-4DBD-A43D-79A4F9896FFD}">
      <dsp:nvSpPr>
        <dsp:cNvPr id="0" name=""/>
        <dsp:cNvSpPr/>
      </dsp:nvSpPr>
      <dsp:spPr>
        <a:xfrm>
          <a:off x="9604" y="1235195"/>
          <a:ext cx="2870689" cy="17224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Inequitable, exclusionary, fragmented</a:t>
          </a:r>
        </a:p>
      </dsp:txBody>
      <dsp:txXfrm>
        <a:off x="60052" y="1285643"/>
        <a:ext cx="2769793" cy="1621517"/>
      </dsp:txXfrm>
    </dsp:sp>
    <dsp:sp modelId="{091BF836-FCFF-4F3F-92DD-DF207ADB6AEE}">
      <dsp:nvSpPr>
        <dsp:cNvPr id="0" name=""/>
        <dsp:cNvSpPr/>
      </dsp:nvSpPr>
      <dsp:spPr>
        <a:xfrm>
          <a:off x="3167362" y="1740437"/>
          <a:ext cx="608586" cy="7119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167362" y="1882823"/>
        <a:ext cx="426010" cy="427158"/>
      </dsp:txXfrm>
    </dsp:sp>
    <dsp:sp modelId="{0D4F5F5C-BBB6-4360-8FDE-86DE05684A87}">
      <dsp:nvSpPr>
        <dsp:cNvPr id="0" name=""/>
        <dsp:cNvSpPr/>
      </dsp:nvSpPr>
      <dsp:spPr>
        <a:xfrm>
          <a:off x="4028569" y="1235195"/>
          <a:ext cx="2870689" cy="17224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Cities’ Vulnerability</a:t>
          </a:r>
        </a:p>
      </dsp:txBody>
      <dsp:txXfrm>
        <a:off x="4079017" y="1285643"/>
        <a:ext cx="2769793" cy="1621517"/>
      </dsp:txXfrm>
    </dsp:sp>
    <dsp:sp modelId="{401D2894-BF58-455E-AD42-EC9226C475D6}">
      <dsp:nvSpPr>
        <dsp:cNvPr id="0" name=""/>
        <dsp:cNvSpPr/>
      </dsp:nvSpPr>
      <dsp:spPr>
        <a:xfrm>
          <a:off x="7186328" y="1740437"/>
          <a:ext cx="608586" cy="7119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186328" y="1882823"/>
        <a:ext cx="426010" cy="427158"/>
      </dsp:txXfrm>
    </dsp:sp>
    <dsp:sp modelId="{2C03B46B-0931-4B73-9FA4-61E87E6FFB53}">
      <dsp:nvSpPr>
        <dsp:cNvPr id="0" name=""/>
        <dsp:cNvSpPr/>
      </dsp:nvSpPr>
      <dsp:spPr>
        <a:xfrm>
          <a:off x="8047535" y="1235195"/>
          <a:ext cx="2870689" cy="17224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Critical Opportunity</a:t>
          </a:r>
        </a:p>
      </dsp:txBody>
      <dsp:txXfrm>
        <a:off x="8097983" y="1285643"/>
        <a:ext cx="2769793" cy="16215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5325B-2437-4A89-82A3-1D1CDE1392CC}">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20566-14F4-442D-AC7F-9971DE08822D}">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91925F-3E4F-4AAD-A6C3-8A05C0AFD9F3}">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90000"/>
            </a:lnSpc>
            <a:spcBef>
              <a:spcPct val="0"/>
            </a:spcBef>
            <a:spcAft>
              <a:spcPct val="35000"/>
            </a:spcAft>
            <a:buNone/>
          </a:pPr>
          <a:r>
            <a:rPr lang="en-US" sz="2200" kern="1200"/>
            <a:t>The sustainable city of the future will have to develop its own systems to monitor all aspects of urban sustainability.</a:t>
          </a:r>
        </a:p>
      </dsp:txBody>
      <dsp:txXfrm>
        <a:off x="1509882" y="708097"/>
        <a:ext cx="9005717" cy="1307257"/>
      </dsp:txXfrm>
    </dsp:sp>
    <dsp:sp modelId="{164A2310-29E1-40A9-B580-72D9EAE09749}">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5F906-935B-44AB-BB18-48849547DFE5}">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A23332-697E-4A93-8728-890C99D0990F}">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90000"/>
            </a:lnSpc>
            <a:spcBef>
              <a:spcPct val="0"/>
            </a:spcBef>
            <a:spcAft>
              <a:spcPct val="35000"/>
            </a:spcAft>
            <a:buNone/>
          </a:pPr>
          <a:r>
            <a:rPr lang="en-US" sz="2200" kern="1200"/>
            <a:t>Managing information for the city of the future should transcend traditional statistics at aggregate spatial levels to work with geographic information system data banks and indicators capable of addressing smaller areas</a:t>
          </a:r>
        </a:p>
      </dsp:txBody>
      <dsp:txXfrm>
        <a:off x="1509882" y="2342169"/>
        <a:ext cx="9005717" cy="13072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57A3D-8919-43F7-9B07-5985924115B5}">
      <dsp:nvSpPr>
        <dsp:cNvPr id="0" name=""/>
        <dsp:cNvSpPr/>
      </dsp:nvSpPr>
      <dsp:spPr>
        <a:xfrm>
          <a:off x="1333" y="163908"/>
          <a:ext cx="1680794" cy="10084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Social cohesion.</a:t>
          </a:r>
        </a:p>
      </dsp:txBody>
      <dsp:txXfrm>
        <a:off x="1333" y="163908"/>
        <a:ext cx="1680794" cy="1008476"/>
      </dsp:txXfrm>
    </dsp:sp>
    <dsp:sp modelId="{9E2E5939-4225-4C67-9268-F4CDEBA50362}">
      <dsp:nvSpPr>
        <dsp:cNvPr id="0" name=""/>
        <dsp:cNvSpPr/>
      </dsp:nvSpPr>
      <dsp:spPr>
        <a:xfrm>
          <a:off x="1850207" y="163908"/>
          <a:ext cx="1680794" cy="10084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Inclusive &amp; equitable growth</a:t>
          </a:r>
        </a:p>
      </dsp:txBody>
      <dsp:txXfrm>
        <a:off x="1850207" y="163908"/>
        <a:ext cx="1680794" cy="1008476"/>
      </dsp:txXfrm>
    </dsp:sp>
    <dsp:sp modelId="{A85C78EC-3F80-4FD9-B585-89EE1BDB31F3}">
      <dsp:nvSpPr>
        <dsp:cNvPr id="0" name=""/>
        <dsp:cNvSpPr/>
      </dsp:nvSpPr>
      <dsp:spPr>
        <a:xfrm>
          <a:off x="3699080" y="163908"/>
          <a:ext cx="1680794" cy="10084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Culture &amp; heritage</a:t>
          </a:r>
        </a:p>
      </dsp:txBody>
      <dsp:txXfrm>
        <a:off x="3699080" y="163908"/>
        <a:ext cx="1680794" cy="1008476"/>
      </dsp:txXfrm>
    </dsp:sp>
    <dsp:sp modelId="{AE4FDB7C-F6F6-4B83-B002-D2C5E104D3E0}">
      <dsp:nvSpPr>
        <dsp:cNvPr id="0" name=""/>
        <dsp:cNvSpPr/>
      </dsp:nvSpPr>
      <dsp:spPr>
        <a:xfrm>
          <a:off x="5547954" y="163908"/>
          <a:ext cx="1680794" cy="10084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Tourism</a:t>
          </a:r>
        </a:p>
      </dsp:txBody>
      <dsp:txXfrm>
        <a:off x="5547954" y="163908"/>
        <a:ext cx="1680794" cy="1008476"/>
      </dsp:txXfrm>
    </dsp:sp>
    <dsp:sp modelId="{BA9BF2A8-4726-4A61-84B8-448A013C716E}">
      <dsp:nvSpPr>
        <dsp:cNvPr id="0" name=""/>
        <dsp:cNvSpPr/>
      </dsp:nvSpPr>
      <dsp:spPr>
        <a:xfrm>
          <a:off x="7396827" y="163908"/>
          <a:ext cx="1680794" cy="1008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Housing &amp; home</a:t>
          </a:r>
        </a:p>
      </dsp:txBody>
      <dsp:txXfrm>
        <a:off x="7396827" y="163908"/>
        <a:ext cx="1680794" cy="1008476"/>
      </dsp:txXfrm>
    </dsp:sp>
    <dsp:sp modelId="{B42AE35B-16DC-4BD8-92DD-9D537D623D1F}">
      <dsp:nvSpPr>
        <dsp:cNvPr id="0" name=""/>
        <dsp:cNvSpPr/>
      </dsp:nvSpPr>
      <dsp:spPr>
        <a:xfrm>
          <a:off x="9245701" y="163908"/>
          <a:ext cx="1680794" cy="10084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Healthcare.</a:t>
          </a:r>
        </a:p>
      </dsp:txBody>
      <dsp:txXfrm>
        <a:off x="9245701" y="163908"/>
        <a:ext cx="1680794" cy="1008476"/>
      </dsp:txXfrm>
    </dsp:sp>
    <dsp:sp modelId="{E8E905C3-AD06-430B-AD36-D981411A76D2}">
      <dsp:nvSpPr>
        <dsp:cNvPr id="0" name=""/>
        <dsp:cNvSpPr/>
      </dsp:nvSpPr>
      <dsp:spPr>
        <a:xfrm>
          <a:off x="1333" y="1340464"/>
          <a:ext cx="1680794" cy="10084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Other public services</a:t>
          </a:r>
        </a:p>
      </dsp:txBody>
      <dsp:txXfrm>
        <a:off x="1333" y="1340464"/>
        <a:ext cx="1680794" cy="1008476"/>
      </dsp:txXfrm>
    </dsp:sp>
    <dsp:sp modelId="{5BE308B8-11B4-44BC-A359-070F18F343A3}">
      <dsp:nvSpPr>
        <dsp:cNvPr id="0" name=""/>
        <dsp:cNvSpPr/>
      </dsp:nvSpPr>
      <dsp:spPr>
        <a:xfrm>
          <a:off x="1850207" y="1340464"/>
          <a:ext cx="1680794" cy="10084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Personal safety &amp; security. </a:t>
          </a:r>
        </a:p>
      </dsp:txBody>
      <dsp:txXfrm>
        <a:off x="1850207" y="1340464"/>
        <a:ext cx="1680794" cy="1008476"/>
      </dsp:txXfrm>
    </dsp:sp>
    <dsp:sp modelId="{6712C825-88A6-4840-9F5F-0422588EB6CB}">
      <dsp:nvSpPr>
        <dsp:cNvPr id="0" name=""/>
        <dsp:cNvSpPr/>
      </dsp:nvSpPr>
      <dsp:spPr>
        <a:xfrm>
          <a:off x="3699080" y="1340464"/>
          <a:ext cx="1680794" cy="10084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Water, waste &amp; sanitation. </a:t>
          </a:r>
        </a:p>
      </dsp:txBody>
      <dsp:txXfrm>
        <a:off x="3699080" y="1340464"/>
        <a:ext cx="1680794" cy="1008476"/>
      </dsp:txXfrm>
    </dsp:sp>
    <dsp:sp modelId="{A07CA58C-94AA-4431-8722-C388F41173C5}">
      <dsp:nvSpPr>
        <dsp:cNvPr id="0" name=""/>
        <dsp:cNvSpPr/>
      </dsp:nvSpPr>
      <dsp:spPr>
        <a:xfrm>
          <a:off x="5547954" y="1340464"/>
          <a:ext cx="1680794" cy="1008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Energy</a:t>
          </a:r>
        </a:p>
      </dsp:txBody>
      <dsp:txXfrm>
        <a:off x="5547954" y="1340464"/>
        <a:ext cx="1680794" cy="1008476"/>
      </dsp:txXfrm>
    </dsp:sp>
    <dsp:sp modelId="{B25A850E-99EA-49F7-B709-E6EE959C9911}">
      <dsp:nvSpPr>
        <dsp:cNvPr id="0" name=""/>
        <dsp:cNvSpPr/>
      </dsp:nvSpPr>
      <dsp:spPr>
        <a:xfrm>
          <a:off x="7396827" y="1340464"/>
          <a:ext cx="1680794" cy="10084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Food.</a:t>
          </a:r>
        </a:p>
      </dsp:txBody>
      <dsp:txXfrm>
        <a:off x="7396827" y="1340464"/>
        <a:ext cx="1680794" cy="1008476"/>
      </dsp:txXfrm>
    </dsp:sp>
    <dsp:sp modelId="{92217E51-A444-4019-B273-10F07DF79AE9}">
      <dsp:nvSpPr>
        <dsp:cNvPr id="0" name=""/>
        <dsp:cNvSpPr/>
      </dsp:nvSpPr>
      <dsp:spPr>
        <a:xfrm>
          <a:off x="9245701" y="1340464"/>
          <a:ext cx="1680794" cy="10084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Mobility</a:t>
          </a:r>
        </a:p>
      </dsp:txBody>
      <dsp:txXfrm>
        <a:off x="9245701" y="1340464"/>
        <a:ext cx="1680794" cy="1008476"/>
      </dsp:txXfrm>
    </dsp:sp>
    <dsp:sp modelId="{B202B804-6640-45DC-84CD-4F60EBA85212}">
      <dsp:nvSpPr>
        <dsp:cNvPr id="0" name=""/>
        <dsp:cNvSpPr/>
      </dsp:nvSpPr>
      <dsp:spPr>
        <a:xfrm>
          <a:off x="925770" y="2517020"/>
          <a:ext cx="1680794" cy="10084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Building &amp; construction.</a:t>
          </a:r>
        </a:p>
      </dsp:txBody>
      <dsp:txXfrm>
        <a:off x="925770" y="2517020"/>
        <a:ext cx="1680794" cy="1008476"/>
      </dsp:txXfrm>
    </dsp:sp>
    <dsp:sp modelId="{815DF5F1-AA90-4C3B-80C9-BEBE41D52F2E}">
      <dsp:nvSpPr>
        <dsp:cNvPr id="0" name=""/>
        <dsp:cNvSpPr/>
      </dsp:nvSpPr>
      <dsp:spPr>
        <a:xfrm>
          <a:off x="2774644" y="2517020"/>
          <a:ext cx="1680794" cy="10084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Urban resilience.</a:t>
          </a:r>
        </a:p>
      </dsp:txBody>
      <dsp:txXfrm>
        <a:off x="2774644" y="2517020"/>
        <a:ext cx="1680794" cy="1008476"/>
      </dsp:txXfrm>
    </dsp:sp>
    <dsp:sp modelId="{508B6DB6-7D7C-435B-AB3A-3149BAF89040}">
      <dsp:nvSpPr>
        <dsp:cNvPr id="0" name=""/>
        <dsp:cNvSpPr/>
      </dsp:nvSpPr>
      <dsp:spPr>
        <a:xfrm>
          <a:off x="4623517" y="2517020"/>
          <a:ext cx="1680794" cy="10084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Entrepreneurship &amp; innovation</a:t>
          </a:r>
        </a:p>
      </dsp:txBody>
      <dsp:txXfrm>
        <a:off x="4623517" y="2517020"/>
        <a:ext cx="1680794" cy="1008476"/>
      </dsp:txXfrm>
    </dsp:sp>
    <dsp:sp modelId="{B8D4FDDB-2CF1-42E7-BBD0-2DD253BA5721}">
      <dsp:nvSpPr>
        <dsp:cNvPr id="0" name=""/>
        <dsp:cNvSpPr/>
      </dsp:nvSpPr>
      <dsp:spPr>
        <a:xfrm>
          <a:off x="6472390" y="2517020"/>
          <a:ext cx="1680794" cy="10084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Trade and Commerce </a:t>
          </a:r>
        </a:p>
      </dsp:txBody>
      <dsp:txXfrm>
        <a:off x="6472390" y="2517020"/>
        <a:ext cx="1680794" cy="1008476"/>
      </dsp:txXfrm>
    </dsp:sp>
    <dsp:sp modelId="{722127A6-5029-4005-AB33-934F49F1D5A8}">
      <dsp:nvSpPr>
        <dsp:cNvPr id="0" name=""/>
        <dsp:cNvSpPr/>
      </dsp:nvSpPr>
      <dsp:spPr>
        <a:xfrm>
          <a:off x="8321264" y="2517020"/>
          <a:ext cx="1680794" cy="10084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Education</a:t>
          </a:r>
        </a:p>
      </dsp:txBody>
      <dsp:txXfrm>
        <a:off x="8321264" y="2517020"/>
        <a:ext cx="1680794" cy="1008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41940-2D32-4B42-9DF6-49B92BFAFDF0}">
      <dsp:nvSpPr>
        <dsp:cNvPr id="0" name=""/>
        <dsp:cNvSpPr/>
      </dsp:nvSpPr>
      <dsp:spPr>
        <a:xfrm>
          <a:off x="0" y="2626263"/>
          <a:ext cx="105156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Sustainable development in cities is critical to achieving most of Agenda 2030. </a:t>
          </a:r>
        </a:p>
      </dsp:txBody>
      <dsp:txXfrm>
        <a:off x="0" y="2626263"/>
        <a:ext cx="10515600" cy="1723112"/>
      </dsp:txXfrm>
    </dsp:sp>
    <dsp:sp modelId="{09268CDF-C3A6-47D3-A7A4-EEA54BDD6EE7}">
      <dsp:nvSpPr>
        <dsp:cNvPr id="0" name=""/>
        <dsp:cNvSpPr/>
      </dsp:nvSpPr>
      <dsp:spPr>
        <a:xfrm rot="10800000">
          <a:off x="0" y="1962"/>
          <a:ext cx="10515600" cy="2650147"/>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Promoting sustainable cities is now clearly featured in the 2030 Agenda as one of the SDGs – Goal 11: Make cities and human settlements inclusive, safe, resilient and sustainable.</a:t>
          </a:r>
        </a:p>
      </dsp:txBody>
      <dsp:txXfrm rot="10800000">
        <a:off x="0" y="1962"/>
        <a:ext cx="10515600" cy="1721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8CB8E-698C-4603-BBC8-CEC785613737}">
      <dsp:nvSpPr>
        <dsp:cNvPr id="0" name=""/>
        <dsp:cNvSpPr/>
      </dsp:nvSpPr>
      <dsp:spPr>
        <a:xfrm>
          <a:off x="0" y="2144"/>
          <a:ext cx="10927829" cy="9931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Cities and urban centers: accelerators for social and economic progress. </a:t>
          </a:r>
        </a:p>
      </dsp:txBody>
      <dsp:txXfrm>
        <a:off x="48481" y="50625"/>
        <a:ext cx="10830867" cy="896166"/>
      </dsp:txXfrm>
    </dsp:sp>
    <dsp:sp modelId="{E3F6D648-A91C-41E3-828B-71B5791BB735}">
      <dsp:nvSpPr>
        <dsp:cNvPr id="0" name=""/>
        <dsp:cNvSpPr/>
      </dsp:nvSpPr>
      <dsp:spPr>
        <a:xfrm>
          <a:off x="0" y="1067273"/>
          <a:ext cx="10927829" cy="99312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Cities: hubs of innovation in technology, commerce, social organization and ideas</a:t>
          </a:r>
        </a:p>
      </dsp:txBody>
      <dsp:txXfrm>
        <a:off x="48481" y="1115754"/>
        <a:ext cx="10830867" cy="896166"/>
      </dsp:txXfrm>
    </dsp:sp>
    <dsp:sp modelId="{FB72DA26-F7F9-4E52-8BA8-A30FB6590F2D}">
      <dsp:nvSpPr>
        <dsp:cNvPr id="0" name=""/>
        <dsp:cNvSpPr/>
      </dsp:nvSpPr>
      <dsp:spPr>
        <a:xfrm>
          <a:off x="0" y="2132402"/>
          <a:ext cx="10927829" cy="99312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Cities: opportunities for social mobility that are unavailable in traditional rural environments.</a:t>
          </a:r>
        </a:p>
      </dsp:txBody>
      <dsp:txXfrm>
        <a:off x="48481" y="2180883"/>
        <a:ext cx="10830867" cy="896166"/>
      </dsp:txXfrm>
    </dsp:sp>
    <dsp:sp modelId="{EB3FC432-875A-445E-8FE2-9AFEA5B65CC2}">
      <dsp:nvSpPr>
        <dsp:cNvPr id="0" name=""/>
        <dsp:cNvSpPr/>
      </dsp:nvSpPr>
      <dsp:spPr>
        <a:xfrm>
          <a:off x="0" y="3197531"/>
          <a:ext cx="10927829" cy="9931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Cities: home to significant concentrations of the poor and marginalized. the World Bank: by 2035, most of the world’s extreme poor will be found in urban areas.</a:t>
          </a:r>
        </a:p>
      </dsp:txBody>
      <dsp:txXfrm>
        <a:off x="48481" y="3246012"/>
        <a:ext cx="10830867" cy="896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2B887-5DCE-40AF-89DA-2D66FEB65B5F}">
      <dsp:nvSpPr>
        <dsp:cNvPr id="0" name=""/>
        <dsp:cNvSpPr/>
      </dsp:nvSpPr>
      <dsp:spPr>
        <a:xfrm>
          <a:off x="0" y="3276390"/>
          <a:ext cx="10515600" cy="10753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The challenge for cities is to overcome the short-term infrastructure investment costs of efficient mass transit systems, which requires political will, effective planning and implementation and access to suitable financin</a:t>
          </a:r>
        </a:p>
      </dsp:txBody>
      <dsp:txXfrm>
        <a:off x="0" y="3276390"/>
        <a:ext cx="10515600" cy="1075384"/>
      </dsp:txXfrm>
    </dsp:sp>
    <dsp:sp modelId="{44A24324-9AA8-4362-B6C3-64EEC2F661DD}">
      <dsp:nvSpPr>
        <dsp:cNvPr id="0" name=""/>
        <dsp:cNvSpPr/>
      </dsp:nvSpPr>
      <dsp:spPr>
        <a:xfrm rot="10800000">
          <a:off x="0" y="1638579"/>
          <a:ext cx="10515600" cy="165394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TRANSPORTATION AND MOBILITY</a:t>
          </a:r>
        </a:p>
      </dsp:txBody>
      <dsp:txXfrm rot="10800000">
        <a:off x="0" y="1638579"/>
        <a:ext cx="10515600" cy="1074681"/>
      </dsp:txXfrm>
    </dsp:sp>
    <dsp:sp modelId="{8A6B01B0-E7D9-46FB-8E9B-39F63F99D209}">
      <dsp:nvSpPr>
        <dsp:cNvPr id="0" name=""/>
        <dsp:cNvSpPr/>
      </dsp:nvSpPr>
      <dsp:spPr>
        <a:xfrm rot="10800000">
          <a:off x="0" y="769"/>
          <a:ext cx="10515600" cy="165394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 </a:t>
          </a:r>
          <a:r>
            <a:rPr lang="en-US" sz="3600" b="1" kern="1200" dirty="0"/>
            <a:t>SUSTAINABILITY</a:t>
          </a:r>
        </a:p>
      </dsp:txBody>
      <dsp:txXfrm rot="10800000">
        <a:off x="0" y="769"/>
        <a:ext cx="10515600" cy="10746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D1F36-94D5-42CC-BD4E-6E8ECAB790E5}">
      <dsp:nvSpPr>
        <dsp:cNvPr id="0" name=""/>
        <dsp:cNvSpPr/>
      </dsp:nvSpPr>
      <dsp:spPr>
        <a:xfrm>
          <a:off x="0" y="0"/>
          <a:ext cx="9007470" cy="8768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INCLUSIVITY</a:t>
          </a:r>
        </a:p>
      </dsp:txBody>
      <dsp:txXfrm>
        <a:off x="25683" y="25683"/>
        <a:ext cx="7958655" cy="825512"/>
      </dsp:txXfrm>
    </dsp:sp>
    <dsp:sp modelId="{93EE84B8-0FBE-403F-A894-51E4328DC434}">
      <dsp:nvSpPr>
        <dsp:cNvPr id="0" name=""/>
        <dsp:cNvSpPr/>
      </dsp:nvSpPr>
      <dsp:spPr>
        <a:xfrm>
          <a:off x="672635" y="998666"/>
          <a:ext cx="9007470" cy="876878"/>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geography of urbanization: compact cities vs. sprawl</a:t>
          </a:r>
        </a:p>
        <a:p>
          <a:pPr marL="171450" lvl="1" indent="-171450" algn="l" defTabSz="711200">
            <a:lnSpc>
              <a:spcPct val="90000"/>
            </a:lnSpc>
            <a:spcBef>
              <a:spcPct val="0"/>
            </a:spcBef>
            <a:spcAft>
              <a:spcPct val="15000"/>
            </a:spcAft>
            <a:buChar char="•"/>
          </a:pPr>
          <a:endParaRPr lang="en-US" sz="1600" kern="1200" dirty="0"/>
        </a:p>
      </dsp:txBody>
      <dsp:txXfrm>
        <a:off x="698318" y="1024349"/>
        <a:ext cx="7713498" cy="825512"/>
      </dsp:txXfrm>
    </dsp:sp>
    <dsp:sp modelId="{CB30384F-A372-4388-8FC3-F4B23D093296}">
      <dsp:nvSpPr>
        <dsp:cNvPr id="0" name=""/>
        <dsp:cNvSpPr/>
      </dsp:nvSpPr>
      <dsp:spPr>
        <a:xfrm>
          <a:off x="1345271" y="1997333"/>
          <a:ext cx="9007470" cy="876878"/>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Spatial equality and social equality</a:t>
          </a:r>
        </a:p>
        <a:p>
          <a:pPr marL="171450" lvl="1" indent="-171450" algn="l" defTabSz="711200">
            <a:lnSpc>
              <a:spcPct val="90000"/>
            </a:lnSpc>
            <a:spcBef>
              <a:spcPct val="0"/>
            </a:spcBef>
            <a:spcAft>
              <a:spcPct val="15000"/>
            </a:spcAft>
            <a:buChar char="•"/>
          </a:pPr>
          <a:endParaRPr lang="en-US" sz="1600" kern="1200" dirty="0"/>
        </a:p>
      </dsp:txBody>
      <dsp:txXfrm>
        <a:off x="1370954" y="2023016"/>
        <a:ext cx="7713498" cy="825512"/>
      </dsp:txXfrm>
    </dsp:sp>
    <dsp:sp modelId="{3C364415-3CFC-488B-9B7B-4124B088AF09}">
      <dsp:nvSpPr>
        <dsp:cNvPr id="0" name=""/>
        <dsp:cNvSpPr/>
      </dsp:nvSpPr>
      <dsp:spPr>
        <a:xfrm>
          <a:off x="2017907" y="2996000"/>
          <a:ext cx="9007470" cy="876878"/>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Public space and land development</a:t>
          </a:r>
        </a:p>
        <a:p>
          <a:pPr marL="171450" lvl="1" indent="-171450" algn="l" defTabSz="711200">
            <a:lnSpc>
              <a:spcPct val="90000"/>
            </a:lnSpc>
            <a:spcBef>
              <a:spcPct val="0"/>
            </a:spcBef>
            <a:spcAft>
              <a:spcPct val="15000"/>
            </a:spcAft>
            <a:buChar char="•"/>
          </a:pPr>
          <a:endParaRPr lang="en-US" sz="1600" kern="1200" dirty="0"/>
        </a:p>
      </dsp:txBody>
      <dsp:txXfrm>
        <a:off x="2043590" y="3021683"/>
        <a:ext cx="7713498" cy="825512"/>
      </dsp:txXfrm>
    </dsp:sp>
    <dsp:sp modelId="{2AE157AE-6D8E-449B-A89B-5D1F196F5F59}">
      <dsp:nvSpPr>
        <dsp:cNvPr id="0" name=""/>
        <dsp:cNvSpPr/>
      </dsp:nvSpPr>
      <dsp:spPr>
        <a:xfrm>
          <a:off x="2690543" y="3994666"/>
          <a:ext cx="9007470" cy="876878"/>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Job creation, informality and entrepreneurship</a:t>
          </a:r>
        </a:p>
        <a:p>
          <a:pPr marL="171450" lvl="1" indent="-171450" algn="l" defTabSz="711200">
            <a:lnSpc>
              <a:spcPct val="90000"/>
            </a:lnSpc>
            <a:spcBef>
              <a:spcPct val="0"/>
            </a:spcBef>
            <a:spcAft>
              <a:spcPct val="15000"/>
            </a:spcAft>
            <a:buChar char="•"/>
          </a:pPr>
          <a:endParaRPr lang="en-US" sz="1600" kern="1200" dirty="0"/>
        </a:p>
      </dsp:txBody>
      <dsp:txXfrm>
        <a:off x="2716226" y="4020349"/>
        <a:ext cx="7713498" cy="825512"/>
      </dsp:txXfrm>
    </dsp:sp>
    <dsp:sp modelId="{A0A795E5-C80E-4159-8A5D-A1ADF8B9AB76}">
      <dsp:nvSpPr>
        <dsp:cNvPr id="0" name=""/>
        <dsp:cNvSpPr/>
      </dsp:nvSpPr>
      <dsp:spPr>
        <a:xfrm>
          <a:off x="8437500" y="640608"/>
          <a:ext cx="569970" cy="56997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565743" y="640608"/>
        <a:ext cx="313484" cy="428902"/>
      </dsp:txXfrm>
    </dsp:sp>
    <dsp:sp modelId="{E3C2DF17-764B-4B7A-9CD9-12B869BCFC01}">
      <dsp:nvSpPr>
        <dsp:cNvPr id="0" name=""/>
        <dsp:cNvSpPr/>
      </dsp:nvSpPr>
      <dsp:spPr>
        <a:xfrm>
          <a:off x="9110135" y="1639274"/>
          <a:ext cx="569970" cy="569970"/>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238378" y="1639274"/>
        <a:ext cx="313484" cy="428902"/>
      </dsp:txXfrm>
    </dsp:sp>
    <dsp:sp modelId="{CD4957BE-EF69-407C-A42A-DD4D1BB4BE3B}">
      <dsp:nvSpPr>
        <dsp:cNvPr id="0" name=""/>
        <dsp:cNvSpPr/>
      </dsp:nvSpPr>
      <dsp:spPr>
        <a:xfrm>
          <a:off x="9782771" y="2623326"/>
          <a:ext cx="569970" cy="569970"/>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911014" y="2623326"/>
        <a:ext cx="313484" cy="428902"/>
      </dsp:txXfrm>
    </dsp:sp>
    <dsp:sp modelId="{C5DAE34F-F06F-474D-B6A8-2C6183FB998B}">
      <dsp:nvSpPr>
        <dsp:cNvPr id="0" name=""/>
        <dsp:cNvSpPr/>
      </dsp:nvSpPr>
      <dsp:spPr>
        <a:xfrm>
          <a:off x="10455407" y="3631736"/>
          <a:ext cx="569970" cy="56997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10583650" y="3631736"/>
        <a:ext cx="313484" cy="4289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61FA-55A2-4744-B06E-719B87E50DBE}">
      <dsp:nvSpPr>
        <dsp:cNvPr id="0" name=""/>
        <dsp:cNvSpPr/>
      </dsp:nvSpPr>
      <dsp:spPr>
        <a:xfrm>
          <a:off x="0" y="388202"/>
          <a:ext cx="10927829" cy="65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0012DD-7EF1-4377-BA10-09765A2644B3}">
      <dsp:nvSpPr>
        <dsp:cNvPr id="0" name=""/>
        <dsp:cNvSpPr/>
      </dsp:nvSpPr>
      <dsp:spPr>
        <a:xfrm>
          <a:off x="546391" y="4442"/>
          <a:ext cx="7649480" cy="767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1155700">
            <a:lnSpc>
              <a:spcPct val="90000"/>
            </a:lnSpc>
            <a:spcBef>
              <a:spcPct val="0"/>
            </a:spcBef>
            <a:spcAft>
              <a:spcPct val="35000"/>
            </a:spcAft>
            <a:buNone/>
          </a:pPr>
          <a:r>
            <a:rPr lang="en-US" sz="2600" kern="1200"/>
            <a:t>RESILIENCE</a:t>
          </a:r>
        </a:p>
      </dsp:txBody>
      <dsp:txXfrm>
        <a:off x="583858" y="41909"/>
        <a:ext cx="7574546" cy="692586"/>
      </dsp:txXfrm>
    </dsp:sp>
    <dsp:sp modelId="{BA24117E-D03B-4BE9-A08F-0F6555ACC092}">
      <dsp:nvSpPr>
        <dsp:cNvPr id="0" name=""/>
        <dsp:cNvSpPr/>
      </dsp:nvSpPr>
      <dsp:spPr>
        <a:xfrm>
          <a:off x="0" y="1567562"/>
          <a:ext cx="10927829" cy="2620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541528" rIns="848121"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Rapid growth often results in development on hazard-prone sites (coastlines, river beds, hill-slopes), which increases exposure and vulnerability to climate and disaster risk. </a:t>
          </a:r>
        </a:p>
        <a:p>
          <a:pPr marL="228600" lvl="1" indent="-228600" algn="l" defTabSz="1155700">
            <a:lnSpc>
              <a:spcPct val="90000"/>
            </a:lnSpc>
            <a:spcBef>
              <a:spcPct val="0"/>
            </a:spcBef>
            <a:spcAft>
              <a:spcPct val="15000"/>
            </a:spcAft>
            <a:buChar char="•"/>
          </a:pPr>
          <a:r>
            <a:rPr lang="en-US" sz="2600" kern="1200"/>
            <a:t>Cities must  contend with the short-term vs. the longer-term disaster risk management strategies. </a:t>
          </a:r>
        </a:p>
      </dsp:txBody>
      <dsp:txXfrm>
        <a:off x="0" y="1567562"/>
        <a:ext cx="10927829" cy="2620800"/>
      </dsp:txXfrm>
    </dsp:sp>
    <dsp:sp modelId="{232BBB6B-29FB-4194-965A-E3670793C507}">
      <dsp:nvSpPr>
        <dsp:cNvPr id="0" name=""/>
        <dsp:cNvSpPr/>
      </dsp:nvSpPr>
      <dsp:spPr>
        <a:xfrm>
          <a:off x="546391" y="1183802"/>
          <a:ext cx="7649480" cy="767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1155700">
            <a:lnSpc>
              <a:spcPct val="90000"/>
            </a:lnSpc>
            <a:spcBef>
              <a:spcPct val="0"/>
            </a:spcBef>
            <a:spcAft>
              <a:spcPct val="35000"/>
            </a:spcAft>
            <a:buNone/>
          </a:pPr>
          <a:r>
            <a:rPr lang="en-US" sz="2600" kern="1200"/>
            <a:t>Managing risk and investing in resilience</a:t>
          </a:r>
        </a:p>
      </dsp:txBody>
      <dsp:txXfrm>
        <a:off x="583858" y="1221269"/>
        <a:ext cx="7574546"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AE397-1369-4575-9D94-53394D367E16}">
      <dsp:nvSpPr>
        <dsp:cNvPr id="0" name=""/>
        <dsp:cNvSpPr/>
      </dsp:nvSpPr>
      <dsp:spPr>
        <a:xfrm>
          <a:off x="0" y="250982"/>
          <a:ext cx="10927829" cy="755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urbanization process in the developing world commenced and is continually occurring in the context of more open economies and is usually unfolding faster than income and governance institutions can support. </a:t>
          </a:r>
        </a:p>
      </dsp:txBody>
      <dsp:txXfrm>
        <a:off x="36896" y="287878"/>
        <a:ext cx="10854037" cy="682028"/>
      </dsp:txXfrm>
    </dsp:sp>
    <dsp:sp modelId="{91B23A43-E015-4A71-B07A-ED4FCE034F1F}">
      <dsp:nvSpPr>
        <dsp:cNvPr id="0" name=""/>
        <dsp:cNvSpPr/>
      </dsp:nvSpPr>
      <dsp:spPr>
        <a:xfrm>
          <a:off x="0" y="1061522"/>
          <a:ext cx="10927829" cy="7558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Irregular and lower density development: decreasing density, following the transformation of rural and undeveloped areas into urban land</a:t>
          </a:r>
        </a:p>
      </dsp:txBody>
      <dsp:txXfrm>
        <a:off x="36896" y="1098418"/>
        <a:ext cx="10854037" cy="682028"/>
      </dsp:txXfrm>
    </dsp:sp>
    <dsp:sp modelId="{08594ACC-B564-4D78-AA1B-7F5476592142}">
      <dsp:nvSpPr>
        <dsp:cNvPr id="0" name=""/>
        <dsp:cNvSpPr/>
      </dsp:nvSpPr>
      <dsp:spPr>
        <a:xfrm>
          <a:off x="0" y="1872062"/>
          <a:ext cx="10927829" cy="7558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Slum dwellers (30%)</a:t>
          </a:r>
        </a:p>
      </dsp:txBody>
      <dsp:txXfrm>
        <a:off x="36896" y="1908958"/>
        <a:ext cx="10854037" cy="682028"/>
      </dsp:txXfrm>
    </dsp:sp>
    <dsp:sp modelId="{197BEB90-58E4-4F9A-B25C-A7BAF776971B}">
      <dsp:nvSpPr>
        <dsp:cNvPr id="0" name=""/>
        <dsp:cNvSpPr/>
      </dsp:nvSpPr>
      <dsp:spPr>
        <a:xfrm>
          <a:off x="0" y="2682602"/>
          <a:ext cx="10927829" cy="7558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Air and water pollution </a:t>
          </a:r>
        </a:p>
      </dsp:txBody>
      <dsp:txXfrm>
        <a:off x="36896" y="2719498"/>
        <a:ext cx="10854037" cy="6820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48939-0F83-4F6F-AE41-DFAD7654C68B}">
      <dsp:nvSpPr>
        <dsp:cNvPr id="0" name=""/>
        <dsp:cNvSpPr/>
      </dsp:nvSpPr>
      <dsp:spPr>
        <a:xfrm>
          <a:off x="1924992" y="135770"/>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71D98-8669-44F5-A0D5-71A28FB433B2}">
      <dsp:nvSpPr>
        <dsp:cNvPr id="0" name=""/>
        <dsp:cNvSpPr/>
      </dsp:nvSpPr>
      <dsp:spPr>
        <a:xfrm>
          <a:off x="2392992" y="60377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5ED3F7-66EF-41CC-888D-B00C9B4DF0C5}">
      <dsp:nvSpPr>
        <dsp:cNvPr id="0" name=""/>
        <dsp:cNvSpPr/>
      </dsp:nvSpPr>
      <dsp:spPr>
        <a:xfrm>
          <a:off x="721494" y="2535973"/>
          <a:ext cx="4602996" cy="1679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compact and contiguous cities are generally preferred given the efficiency they provide in terms of transport, infrastructure, and waste management</a:t>
          </a:r>
        </a:p>
      </dsp:txBody>
      <dsp:txXfrm>
        <a:off x="721494" y="2535973"/>
        <a:ext cx="4602996" cy="1679594"/>
      </dsp:txXfrm>
    </dsp:sp>
    <dsp:sp modelId="{71E1567B-7E4F-4B42-B652-ADC3BEB9F77B}">
      <dsp:nvSpPr>
        <dsp:cNvPr id="0" name=""/>
        <dsp:cNvSpPr/>
      </dsp:nvSpPr>
      <dsp:spPr>
        <a:xfrm>
          <a:off x="6776298" y="13577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10356B-DD97-4129-8B22-4905F53EB59B}">
      <dsp:nvSpPr>
        <dsp:cNvPr id="0" name=""/>
        <dsp:cNvSpPr/>
      </dsp:nvSpPr>
      <dsp:spPr>
        <a:xfrm>
          <a:off x="7244298" y="60377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EF16B7-AF43-4B63-84B1-04007F7DC4A3}">
      <dsp:nvSpPr>
        <dsp:cNvPr id="0" name=""/>
        <dsp:cNvSpPr/>
      </dsp:nvSpPr>
      <dsp:spPr>
        <a:xfrm>
          <a:off x="5954490" y="2535973"/>
          <a:ext cx="3839616" cy="1679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reduction in the fragmentation of cities is viewed as a step forward in urban development</a:t>
          </a:r>
        </a:p>
      </dsp:txBody>
      <dsp:txXfrm>
        <a:off x="5954490" y="2535973"/>
        <a:ext cx="3839616" cy="16795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84541-37E7-4737-87AE-71652CB0DEA8}">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Expanding in number of population and land area</a:t>
          </a:r>
        </a:p>
      </dsp:txBody>
      <dsp:txXfrm>
        <a:off x="0" y="39687"/>
        <a:ext cx="3286125" cy="1971675"/>
      </dsp:txXfrm>
    </dsp:sp>
    <dsp:sp modelId="{2CC4722A-22CF-44F6-B2F5-692D11E4F9A2}">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process of de-densification needs to be managed carefully.</a:t>
          </a:r>
        </a:p>
      </dsp:txBody>
      <dsp:txXfrm>
        <a:off x="3614737" y="39687"/>
        <a:ext cx="3286125" cy="1971675"/>
      </dsp:txXfrm>
    </dsp:sp>
    <dsp:sp modelId="{77AD2165-8552-4E24-80AB-24DA8B4B305F}">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density of ideas, resources, and talent has enabled cities to be tremendous engines of growth. </a:t>
          </a:r>
        </a:p>
      </dsp:txBody>
      <dsp:txXfrm>
        <a:off x="7229475" y="39687"/>
        <a:ext cx="3286125" cy="1971675"/>
      </dsp:txXfrm>
    </dsp:sp>
    <dsp:sp modelId="{84D9C1D9-E851-48A4-8D56-EA190A27A824}">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Moreover, the shape of the expansion or urban form needs to be monitored. </a:t>
          </a:r>
        </a:p>
      </dsp:txBody>
      <dsp:txXfrm>
        <a:off x="0" y="2339975"/>
        <a:ext cx="3286125" cy="1971675"/>
      </dsp:txXfrm>
    </dsp:sp>
    <dsp:sp modelId="{0ED4ECD9-676A-450D-A423-953E6227EC0D}">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 general, the concentric expansion patterns that Latin American cities followed tend to be more efficient than the fragmented developments in Asia.</a:t>
          </a:r>
        </a:p>
      </dsp:txBody>
      <dsp:txXfrm>
        <a:off x="3614737" y="2339975"/>
        <a:ext cx="3286125" cy="1971675"/>
      </dsp:txXfrm>
    </dsp:sp>
    <dsp:sp modelId="{7968D216-FA5C-4A28-B286-A3824BC732F6}">
      <dsp:nvSpPr>
        <dsp:cNvPr id="0" name=""/>
        <dsp:cNvSpPr/>
      </dsp:nvSpPr>
      <dsp:spPr>
        <a:xfrm>
          <a:off x="7229475"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But, while Latin American cities may have more green space per capita than their Asian counterparts, most residents of the less fragmented cities generally have farther to go to access green space.</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EB5C4-B007-4FAA-B393-4CD84FEAF4D7}"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9D0ED-3C19-4060-A5A3-C2E35C366765}" type="slidenum">
              <a:rPr lang="en-US" smtClean="0"/>
              <a:t>‹#›</a:t>
            </a:fld>
            <a:endParaRPr lang="en-US"/>
          </a:p>
        </p:txBody>
      </p:sp>
    </p:spTree>
    <p:extLst>
      <p:ext uri="{BB962C8B-B14F-4D97-AF65-F5344CB8AC3E}">
        <p14:creationId xmlns:p14="http://schemas.microsoft.com/office/powerpoint/2010/main" val="105963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urbanization process in developing countries is often poorly managed: inequitable, exclusionary and fragmented cities and increased risk of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Cities’ vulnerability goes beyond exposure to climate change impacts and extreme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critical opportunities to be seized in making growth more sustainable, inclusive and equitable, cities more resilient and their inhabitants less vulnerable</a:t>
            </a:r>
          </a:p>
          <a:p>
            <a:endParaRPr lang="en-US" dirty="0"/>
          </a:p>
        </p:txBody>
      </p:sp>
      <p:sp>
        <p:nvSpPr>
          <p:cNvPr id="4" name="Slide Number Placeholder 3"/>
          <p:cNvSpPr>
            <a:spLocks noGrp="1"/>
          </p:cNvSpPr>
          <p:nvPr>
            <p:ph type="sldNum" sz="quarter" idx="5"/>
          </p:nvPr>
        </p:nvSpPr>
        <p:spPr/>
        <p:txBody>
          <a:bodyPr/>
          <a:lstStyle/>
          <a:p>
            <a:fld id="{A979D0ED-3C19-4060-A5A3-C2E35C366765}" type="slidenum">
              <a:rPr lang="en-US" smtClean="0"/>
              <a:t>2</a:t>
            </a:fld>
            <a:endParaRPr lang="en-US"/>
          </a:p>
        </p:txBody>
      </p:sp>
    </p:spTree>
    <p:extLst>
      <p:ext uri="{BB962C8B-B14F-4D97-AF65-F5344CB8AC3E}">
        <p14:creationId xmlns:p14="http://schemas.microsoft.com/office/powerpoint/2010/main" val="50245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Cities in Asia and Latin America have continued expanding in population and land area. But population increases have generally lagged behind physical expansion, resulting in decreasing densities</a:t>
            </a:r>
          </a:p>
          <a:p>
            <a:endParaRPr lang="en-US" dirty="0"/>
          </a:p>
        </p:txBody>
      </p:sp>
      <p:sp>
        <p:nvSpPr>
          <p:cNvPr id="4" name="Slide Number Placeholder 3"/>
          <p:cNvSpPr>
            <a:spLocks noGrp="1"/>
          </p:cNvSpPr>
          <p:nvPr>
            <p:ph type="sldNum" sz="quarter" idx="5"/>
          </p:nvPr>
        </p:nvSpPr>
        <p:spPr/>
        <p:txBody>
          <a:bodyPr/>
          <a:lstStyle/>
          <a:p>
            <a:fld id="{A979D0ED-3C19-4060-A5A3-C2E35C366765}" type="slidenum">
              <a:rPr lang="en-US" smtClean="0"/>
              <a:t>15</a:t>
            </a:fld>
            <a:endParaRPr lang="en-US"/>
          </a:p>
        </p:txBody>
      </p:sp>
    </p:spTree>
    <p:extLst>
      <p:ext uri="{BB962C8B-B14F-4D97-AF65-F5344CB8AC3E}">
        <p14:creationId xmlns:p14="http://schemas.microsoft.com/office/powerpoint/2010/main" val="120386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Mobility.</a:t>
            </a:r>
            <a:r>
              <a:rPr lang="en-US" dirty="0"/>
              <a:t> This sub-area includes actions promoting the access, affordability and efficiency of transport as well as reducing transport-related pollutants (such as greenhouse gas emissions). It includes the development of public transport infrastructure, ride sharing, smart transport solutions, and more efficient internal combustion engines.</a:t>
            </a:r>
          </a:p>
          <a:p>
            <a:r>
              <a:rPr lang="en-US" dirty="0"/>
              <a:t> ■ </a:t>
            </a:r>
            <a:r>
              <a:rPr lang="en-US" b="1" dirty="0"/>
              <a:t>Building &amp; construction</a:t>
            </a:r>
            <a:r>
              <a:rPr lang="en-US" dirty="0"/>
              <a:t>. This sub-area focuses on improving the efficiency and sustainability of building usage and construction (e.g. </a:t>
            </a:r>
            <a:r>
              <a:rPr lang="en-US" dirty="0" err="1"/>
              <a:t>optimising</a:t>
            </a:r>
            <a:r>
              <a:rPr lang="en-US" dirty="0"/>
              <a:t> building space through shared offices, building energy efficiency, modular buildings, sustainable construction materials, smart buildings and construction).</a:t>
            </a:r>
          </a:p>
          <a:p>
            <a:r>
              <a:rPr lang="en-US" dirty="0"/>
              <a:t> </a:t>
            </a:r>
            <a:r>
              <a:rPr lang="en-US" b="1" dirty="0"/>
              <a:t>■ Urban resilience</a:t>
            </a:r>
            <a:r>
              <a:rPr lang="en-US" dirty="0"/>
              <a:t>. This sub-area focuses on promoting urban resilience against disaster risks and potential impacts of climate change (e.g. city flood </a:t>
            </a:r>
            <a:r>
              <a:rPr lang="en-US" dirty="0" err="1"/>
              <a:t>defences</a:t>
            </a:r>
            <a:r>
              <a:rPr lang="en-US" dirty="0"/>
              <a:t>, early warning systems)</a:t>
            </a:r>
          </a:p>
        </p:txBody>
      </p:sp>
      <p:sp>
        <p:nvSpPr>
          <p:cNvPr id="4" name="Slide Number Placeholder 3"/>
          <p:cNvSpPr>
            <a:spLocks noGrp="1"/>
          </p:cNvSpPr>
          <p:nvPr>
            <p:ph type="sldNum" sz="quarter" idx="5"/>
          </p:nvPr>
        </p:nvSpPr>
        <p:spPr/>
        <p:txBody>
          <a:bodyPr/>
          <a:lstStyle/>
          <a:p>
            <a:fld id="{A979D0ED-3C19-4060-A5A3-C2E35C366765}" type="slidenum">
              <a:rPr lang="en-US" smtClean="0"/>
              <a:t>18</a:t>
            </a:fld>
            <a:endParaRPr lang="en-US"/>
          </a:p>
        </p:txBody>
      </p:sp>
    </p:spTree>
    <p:extLst>
      <p:ext uri="{BB962C8B-B14F-4D97-AF65-F5344CB8AC3E}">
        <p14:creationId xmlns:p14="http://schemas.microsoft.com/office/powerpoint/2010/main" val="369134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err="1"/>
              <a:t>tabe</a:t>
            </a:r>
            <a:r>
              <a:rPr lang="en-US" dirty="0"/>
              <a:t> shows how the key trends affect area of ASUS</a:t>
            </a:r>
          </a:p>
        </p:txBody>
      </p:sp>
      <p:sp>
        <p:nvSpPr>
          <p:cNvPr id="4" name="Slide Number Placeholder 3"/>
          <p:cNvSpPr>
            <a:spLocks noGrp="1"/>
          </p:cNvSpPr>
          <p:nvPr>
            <p:ph type="sldNum" sz="quarter" idx="5"/>
          </p:nvPr>
        </p:nvSpPr>
        <p:spPr/>
        <p:txBody>
          <a:bodyPr/>
          <a:lstStyle/>
          <a:p>
            <a:fld id="{A979D0ED-3C19-4060-A5A3-C2E35C366765}" type="slidenum">
              <a:rPr lang="en-US" smtClean="0"/>
              <a:t>19</a:t>
            </a:fld>
            <a:endParaRPr lang="en-US"/>
          </a:p>
        </p:txBody>
      </p:sp>
    </p:spTree>
    <p:extLst>
      <p:ext uri="{BB962C8B-B14F-4D97-AF65-F5344CB8AC3E}">
        <p14:creationId xmlns:p14="http://schemas.microsoft.com/office/powerpoint/2010/main" val="147147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a:t>
            </a:r>
          </a:p>
          <a:p>
            <a:r>
              <a:rPr lang="en-US" b="1" dirty="0"/>
              <a:t>Social cohesion </a:t>
            </a:r>
            <a:r>
              <a:rPr lang="en-US" dirty="0"/>
              <a:t>Actions in this sub-area aim to improve the inclusion and enfranchisement of all groups of the urban population, in particular of women, racial minorities and disenfranchised age groups</a:t>
            </a:r>
          </a:p>
          <a:p>
            <a:r>
              <a:rPr lang="en-US" b="1" dirty="0"/>
              <a:t>Inclusive &amp; equitable growth </a:t>
            </a:r>
            <a:r>
              <a:rPr lang="en-US" dirty="0"/>
              <a:t>conditional cash transfer </a:t>
            </a:r>
            <a:r>
              <a:rPr lang="en-US" dirty="0" err="1"/>
              <a:t>programmes</a:t>
            </a:r>
            <a:r>
              <a:rPr lang="en-US" dirty="0"/>
              <a:t> (ex: PNPM/program </a:t>
            </a:r>
            <a:r>
              <a:rPr lang="en-US" dirty="0" err="1"/>
              <a:t>nasional</a:t>
            </a:r>
            <a:r>
              <a:rPr lang="en-US" dirty="0"/>
              <a:t> </a:t>
            </a:r>
            <a:r>
              <a:rPr lang="en-US" dirty="0" err="1"/>
              <a:t>pemberdayaan</a:t>
            </a:r>
            <a:r>
              <a:rPr lang="en-US" dirty="0"/>
              <a:t> </a:t>
            </a:r>
            <a:r>
              <a:rPr lang="en-US" dirty="0" err="1"/>
              <a:t>masyarakat</a:t>
            </a:r>
            <a:r>
              <a:rPr lang="en-US" dirty="0"/>
              <a:t>)</a:t>
            </a:r>
          </a:p>
          <a:p>
            <a:r>
              <a:rPr lang="en-US" b="1" dirty="0"/>
              <a:t>Culture &amp; heritage.</a:t>
            </a:r>
            <a:r>
              <a:rPr lang="en-US" dirty="0"/>
              <a:t> Actions in this sub-area include building cultural awareness in the city (as seen by the George Town Festival in Penang) or physically retaining historical</a:t>
            </a:r>
          </a:p>
          <a:p>
            <a:r>
              <a:rPr lang="en-US" b="1" dirty="0"/>
              <a:t>Tourism</a:t>
            </a:r>
            <a:r>
              <a:rPr lang="en-US" dirty="0"/>
              <a:t>. According to MasterCard’s Asia Pacific Destination Index 2017, half of the top 20 most visited destinations in APAC saw more than 10 percent growth in international overnight arrivals from 2015 to 2016. A large portion of </a:t>
            </a:r>
            <a:r>
              <a:rPr lang="en-US" b="1" dirty="0"/>
              <a:t>actions focuses on building tourism infrastructure – e.g. the introduction of a monorail system in </a:t>
            </a:r>
            <a:r>
              <a:rPr lang="en-US" dirty="0"/>
              <a:t>Phuket and various airport expansion projects.117 Actions in this sub-area also include implementing digital innovations to better manage tourist flows</a:t>
            </a:r>
          </a:p>
          <a:p>
            <a:r>
              <a:rPr lang="en-US" b="1" dirty="0"/>
              <a:t>Housing &amp; home</a:t>
            </a:r>
            <a:r>
              <a:rPr lang="en-US" dirty="0"/>
              <a:t>. Actions in this sub-area mostly focus on two channels: upgrading housing or increasing home ownership</a:t>
            </a:r>
          </a:p>
          <a:p>
            <a:r>
              <a:rPr lang="en-US" b="1" dirty="0"/>
              <a:t>Water Waste and Sanitation </a:t>
            </a:r>
            <a:r>
              <a:rPr lang="en-US" dirty="0"/>
              <a:t>upstream solutions to waste management: promoting environmentally sustainable consumption, circular economy</a:t>
            </a:r>
          </a:p>
          <a:p>
            <a:r>
              <a:rPr lang="en-US" b="1" dirty="0"/>
              <a:t>Mobility</a:t>
            </a:r>
            <a:r>
              <a:rPr lang="en-US" dirty="0"/>
              <a:t>: improving public transport</a:t>
            </a:r>
          </a:p>
          <a:p>
            <a:r>
              <a:rPr lang="en-US" b="1" dirty="0"/>
              <a:t>Urban Resilience </a:t>
            </a:r>
            <a:r>
              <a:rPr lang="en-US" dirty="0"/>
              <a:t>flood prevention and mitigation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979D0ED-3C19-4060-A5A3-C2E35C366765}" type="slidenum">
              <a:rPr lang="en-US" smtClean="0"/>
              <a:t>20</a:t>
            </a:fld>
            <a:endParaRPr lang="en-US"/>
          </a:p>
        </p:txBody>
      </p:sp>
    </p:spTree>
    <p:extLst>
      <p:ext uri="{BB962C8B-B14F-4D97-AF65-F5344CB8AC3E}">
        <p14:creationId xmlns:p14="http://schemas.microsoft.com/office/powerpoint/2010/main" val="774445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Information failures</a:t>
            </a:r>
            <a:r>
              <a:rPr lang="en-US" dirty="0"/>
              <a:t>. This occurs when stakeholders do not have sufficient or adequate information about the availability of actions</a:t>
            </a:r>
          </a:p>
          <a:p>
            <a:r>
              <a:rPr lang="en-US" b="1" dirty="0" err="1"/>
              <a:t>Prioritisation</a:t>
            </a:r>
            <a:r>
              <a:rPr lang="en-US" dirty="0"/>
              <a:t>. This barrier arises when key decision-makers consider an issue to be of low priority in relation to other issues. </a:t>
            </a:r>
          </a:p>
          <a:p>
            <a:r>
              <a:rPr lang="en-US" b="1" dirty="0"/>
              <a:t>Misaligned incentives</a:t>
            </a:r>
            <a:r>
              <a:rPr lang="en-US" dirty="0"/>
              <a:t>. These relate to a misalignment of incentives between key stakeholders (e.g. national, regional and local government or regulators, investors/ donors, implementation agencies, private sector and local residents). One prominent example relates to </a:t>
            </a:r>
            <a:r>
              <a:rPr lang="en-US" b="1" dirty="0"/>
              <a:t>residents resisting land acquisition for infrastructure projects</a:t>
            </a:r>
            <a:r>
              <a:rPr lang="en-US" dirty="0"/>
              <a:t>.</a:t>
            </a:r>
          </a:p>
          <a:p>
            <a:r>
              <a:rPr lang="en-US" b="1" dirty="0"/>
              <a:t>Return on investment</a:t>
            </a:r>
            <a:r>
              <a:rPr lang="en-US" dirty="0"/>
              <a:t>. This barrier relates to the lack of a sufficiently attractive return on investment to encourage investment</a:t>
            </a:r>
          </a:p>
          <a:p>
            <a:r>
              <a:rPr lang="en-US" b="1" dirty="0"/>
              <a:t>Fiscal capacity</a:t>
            </a:r>
            <a:r>
              <a:rPr lang="en-US" dirty="0"/>
              <a:t>. This challenge revolves around the limited budget of cities which hinders them from seizing opportunities to invest in sustainable </a:t>
            </a:r>
            <a:r>
              <a:rPr lang="en-US" dirty="0" err="1"/>
              <a:t>urbanisation</a:t>
            </a:r>
            <a:r>
              <a:rPr lang="en-US" dirty="0"/>
              <a:t> actions.</a:t>
            </a:r>
          </a:p>
          <a:p>
            <a:r>
              <a:rPr lang="en-US" dirty="0"/>
              <a:t>the challenge is not around the lack of capital sources, but the access to them. cities are often unaware that they can access alternative forms of financing. </a:t>
            </a:r>
          </a:p>
          <a:p>
            <a:r>
              <a:rPr lang="en-US" b="1" dirty="0"/>
              <a:t>Strategic planning</a:t>
            </a:r>
            <a:r>
              <a:rPr lang="en-US" dirty="0"/>
              <a:t>. Many cities lack a clear and robust long-term strategy to support the implementation of their sustainable </a:t>
            </a:r>
            <a:r>
              <a:rPr lang="en-US" dirty="0" err="1"/>
              <a:t>urbanisation</a:t>
            </a:r>
            <a:r>
              <a:rPr lang="en-US" dirty="0"/>
              <a:t> actions,</a:t>
            </a:r>
          </a:p>
          <a:p>
            <a:r>
              <a:rPr lang="en-US" dirty="0" err="1"/>
              <a:t>mplementation</a:t>
            </a:r>
            <a:r>
              <a:rPr lang="en-US" dirty="0"/>
              <a:t> capacity. This barrier refers to the (non-financial) resource gaps that prevent the implementation of an action such as lack of adequate manpower, technology</a:t>
            </a:r>
          </a:p>
          <a:p>
            <a:r>
              <a:rPr lang="en-US" b="1" dirty="0"/>
              <a:t>Coordination.</a:t>
            </a:r>
            <a:r>
              <a:rPr lang="en-US" dirty="0"/>
              <a:t> This relates to a lack of alignment with other actions where there may be important inter-dependencies </a:t>
            </a:r>
          </a:p>
        </p:txBody>
      </p:sp>
      <p:sp>
        <p:nvSpPr>
          <p:cNvPr id="4" name="Slide Number Placeholder 3"/>
          <p:cNvSpPr>
            <a:spLocks noGrp="1"/>
          </p:cNvSpPr>
          <p:nvPr>
            <p:ph type="sldNum" sz="quarter" idx="5"/>
          </p:nvPr>
        </p:nvSpPr>
        <p:spPr/>
        <p:txBody>
          <a:bodyPr/>
          <a:lstStyle/>
          <a:p>
            <a:fld id="{A979D0ED-3C19-4060-A5A3-C2E35C366765}" type="slidenum">
              <a:rPr lang="en-US" smtClean="0"/>
              <a:t>21</a:t>
            </a:fld>
            <a:endParaRPr lang="en-US"/>
          </a:p>
        </p:txBody>
      </p:sp>
    </p:spTree>
    <p:extLst>
      <p:ext uri="{BB962C8B-B14F-4D97-AF65-F5344CB8AC3E}">
        <p14:creationId xmlns:p14="http://schemas.microsoft.com/office/powerpoint/2010/main" val="332337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cities have a clear role in ‘ending poverty’ (Goal 1); ‘reducing inequality’ (Goal 10); promoting inclusive and sustainable growth, and full and productive employment (Goal 8); and taking urgent action to combat climate change and its impacts (Goal 13). One analysis identified 11 of 17 SDGs where action in cities will be essential.1</a:t>
            </a:r>
          </a:p>
          <a:p>
            <a:endParaRPr lang="en-US" dirty="0"/>
          </a:p>
        </p:txBody>
      </p:sp>
      <p:sp>
        <p:nvSpPr>
          <p:cNvPr id="4" name="Slide Number Placeholder 3"/>
          <p:cNvSpPr>
            <a:spLocks noGrp="1"/>
          </p:cNvSpPr>
          <p:nvPr>
            <p:ph type="sldNum" sz="quarter" idx="5"/>
          </p:nvPr>
        </p:nvSpPr>
        <p:spPr/>
        <p:txBody>
          <a:bodyPr/>
          <a:lstStyle/>
          <a:p>
            <a:fld id="{A979D0ED-3C19-4060-A5A3-C2E35C366765}" type="slidenum">
              <a:rPr lang="en-US" smtClean="0"/>
              <a:t>4</a:t>
            </a:fld>
            <a:endParaRPr lang="en-US"/>
          </a:p>
        </p:txBody>
      </p:sp>
    </p:spTree>
    <p:extLst>
      <p:ext uri="{BB962C8B-B14F-4D97-AF65-F5344CB8AC3E}">
        <p14:creationId xmlns:p14="http://schemas.microsoft.com/office/powerpoint/2010/main" val="117971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Rapid urbanization, default choice has been expansion of the road network for cars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induces more cars onto the road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severely hampers mobility and accessibility to social and economic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creates a cycle of car dependency that spurs urban sprawl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increasing pollution, traffic hazards and costs to deliver public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979D0ED-3C19-4060-A5A3-C2E35C366765}" type="slidenum">
              <a:rPr lang="en-US" smtClean="0"/>
              <a:t>7</a:t>
            </a:fld>
            <a:endParaRPr lang="en-US"/>
          </a:p>
        </p:txBody>
      </p:sp>
    </p:spTree>
    <p:extLst>
      <p:ext uri="{BB962C8B-B14F-4D97-AF65-F5344CB8AC3E}">
        <p14:creationId xmlns:p14="http://schemas.microsoft.com/office/powerpoint/2010/main" val="59702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choice to invest in public transport rather than car-centric road networks encouraged the development of more compact cities, particularly when surrounding land was scarce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links between </a:t>
            </a:r>
            <a:r>
              <a:rPr lang="en-US" dirty="0" err="1"/>
              <a:t>periurban</a:t>
            </a:r>
            <a:r>
              <a:rPr lang="en-US" dirty="0"/>
              <a:t> and urban areas are important, where local landholders participate in subsistence activities but try to utilize proximity to markets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Cities can be made more inclusive by choosing to provide greater access to public spaces that offer opportunities for interaction and would enhance the social and cultural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 on the comparative advantages and unique qualities of their localities. Some cities are hubs of innovation and entrepreneurship, such as </a:t>
            </a:r>
            <a:r>
              <a:rPr lang="en-US" dirty="0" err="1"/>
              <a:t>Bengalore</a:t>
            </a:r>
            <a:r>
              <a:rPr lang="en-US" dirty="0"/>
              <a:t>, while others are centers of manufacturing, such as Dhaka.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979D0ED-3C19-4060-A5A3-C2E35C366765}" type="slidenum">
              <a:rPr lang="en-US" smtClean="0"/>
              <a:t>8</a:t>
            </a:fld>
            <a:endParaRPr lang="en-US"/>
          </a:p>
        </p:txBody>
      </p:sp>
    </p:spTree>
    <p:extLst>
      <p:ext uri="{BB962C8B-B14F-4D97-AF65-F5344CB8AC3E}">
        <p14:creationId xmlns:p14="http://schemas.microsoft.com/office/powerpoint/2010/main" val="162862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9D0ED-3C19-4060-A5A3-C2E35C366765}" type="slidenum">
              <a:rPr lang="en-US" smtClean="0"/>
              <a:t>9</a:t>
            </a:fld>
            <a:endParaRPr lang="en-US"/>
          </a:p>
        </p:txBody>
      </p:sp>
    </p:spTree>
    <p:extLst>
      <p:ext uri="{BB962C8B-B14F-4D97-AF65-F5344CB8AC3E}">
        <p14:creationId xmlns:p14="http://schemas.microsoft.com/office/powerpoint/2010/main" val="339956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arial" panose="020B0604020202020204" pitchFamily="34" charset="0"/>
              </a:rPr>
              <a:t>An </a:t>
            </a:r>
            <a:r>
              <a:rPr lang="en-US" b="1" i="0" dirty="0">
                <a:solidFill>
                  <a:srgbClr val="5F6368"/>
                </a:solidFill>
                <a:effectLst/>
                <a:latin typeface="arial" panose="020B0604020202020204" pitchFamily="34" charset="0"/>
              </a:rPr>
              <a:t>open economy</a:t>
            </a:r>
            <a:r>
              <a:rPr lang="en-US" b="0" i="0" dirty="0">
                <a:solidFill>
                  <a:srgbClr val="4D5156"/>
                </a:solidFill>
                <a:effectLst/>
                <a:latin typeface="arial" panose="020B0604020202020204" pitchFamily="34" charset="0"/>
              </a:rPr>
              <a:t> is a type of economy where not only domestic factors but also entities in other countries engage in trade of products (goods and services).</a:t>
            </a:r>
            <a:endParaRPr lang="en-US" dirty="0"/>
          </a:p>
          <a:p>
            <a:endParaRPr lang="en-US" dirty="0"/>
          </a:p>
          <a:p>
            <a:r>
              <a:rPr lang="en-US" dirty="0"/>
              <a:t>In Asia, close to 500 million slum dwellers, and almost 408 million people without access to improved sanitation facilities.</a:t>
            </a:r>
          </a:p>
          <a:p>
            <a:r>
              <a:rPr lang="en-US" dirty="0"/>
              <a:t>Latin America, where almost 24% of the urban population, or 115 million Latin Americans, are slum dwellers</a:t>
            </a:r>
          </a:p>
          <a:p>
            <a:r>
              <a:rPr lang="en-US" dirty="0"/>
              <a:t>Asian cities such as Beijing, Delhi, and Mumbai have triple the amount of air pollution considered tolerable by the European Union.</a:t>
            </a:r>
          </a:p>
          <a:p>
            <a:endParaRPr lang="en-US" dirty="0"/>
          </a:p>
        </p:txBody>
      </p:sp>
      <p:sp>
        <p:nvSpPr>
          <p:cNvPr id="4" name="Slide Number Placeholder 3"/>
          <p:cNvSpPr>
            <a:spLocks noGrp="1"/>
          </p:cNvSpPr>
          <p:nvPr>
            <p:ph type="sldNum" sz="quarter" idx="5"/>
          </p:nvPr>
        </p:nvSpPr>
        <p:spPr/>
        <p:txBody>
          <a:bodyPr/>
          <a:lstStyle/>
          <a:p>
            <a:fld id="{A979D0ED-3C19-4060-A5A3-C2E35C366765}" type="slidenum">
              <a:rPr lang="en-US" smtClean="0"/>
              <a:t>10</a:t>
            </a:fld>
            <a:endParaRPr lang="en-US"/>
          </a:p>
        </p:txBody>
      </p:sp>
    </p:spTree>
    <p:extLst>
      <p:ext uri="{BB962C8B-B14F-4D97-AF65-F5344CB8AC3E}">
        <p14:creationId xmlns:p14="http://schemas.microsoft.com/office/powerpoint/2010/main" val="118677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about the case of pandemic between developed and developing countries</a:t>
            </a:r>
          </a:p>
        </p:txBody>
      </p:sp>
      <p:sp>
        <p:nvSpPr>
          <p:cNvPr id="4" name="Slide Number Placeholder 3"/>
          <p:cNvSpPr>
            <a:spLocks noGrp="1"/>
          </p:cNvSpPr>
          <p:nvPr>
            <p:ph type="sldNum" sz="quarter" idx="5"/>
          </p:nvPr>
        </p:nvSpPr>
        <p:spPr/>
        <p:txBody>
          <a:bodyPr/>
          <a:lstStyle/>
          <a:p>
            <a:fld id="{A979D0ED-3C19-4060-A5A3-C2E35C366765}" type="slidenum">
              <a:rPr lang="en-US" smtClean="0"/>
              <a:t>12</a:t>
            </a:fld>
            <a:endParaRPr lang="en-US"/>
          </a:p>
        </p:txBody>
      </p:sp>
    </p:spTree>
    <p:extLst>
      <p:ext uri="{BB962C8B-B14F-4D97-AF65-F5344CB8AC3E}">
        <p14:creationId xmlns:p14="http://schemas.microsoft.com/office/powerpoint/2010/main" val="250488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Fragmented is detached from something else</a:t>
            </a:r>
          </a:p>
          <a:p>
            <a:r>
              <a:rPr lang="en-US" dirty="0"/>
              <a:t>The edge index measures the frequency with which a small built-up area is surrounded by open spaces or water. The results suggest that in Latin America, built-up areas were usually surrounded by other built-up areas, whereas in Asia, built-up areas tended to be evenly bordered by built-up areas and open spaces or water</a:t>
            </a:r>
          </a:p>
          <a:p>
            <a:r>
              <a:rPr lang="en-US" dirty="0"/>
              <a:t>The openness index measures the share of open space in a 1 km2 circle around each built-up square of 30-by-30 meters. Of the 120 cities </a:t>
            </a:r>
          </a:p>
          <a:p>
            <a:r>
              <a:rPr lang="en-US" dirty="0"/>
              <a:t>The core open space ratio takes into account the open areas in the core regions of the city</a:t>
            </a:r>
          </a:p>
          <a:p>
            <a:r>
              <a:rPr lang="en-US" dirty="0"/>
              <a:t>The growth of urban public space, especially in less developed countries, has been disorganized and unregulated. Consequently, most cities are fragmented, chaotic, dispersed, crowded, and environmentally unsustainable. </a:t>
            </a:r>
          </a:p>
        </p:txBody>
      </p:sp>
      <p:sp>
        <p:nvSpPr>
          <p:cNvPr id="4" name="Slide Number Placeholder 3"/>
          <p:cNvSpPr>
            <a:spLocks noGrp="1"/>
          </p:cNvSpPr>
          <p:nvPr>
            <p:ph type="sldNum" sz="quarter" idx="5"/>
          </p:nvPr>
        </p:nvSpPr>
        <p:spPr/>
        <p:txBody>
          <a:bodyPr/>
          <a:lstStyle/>
          <a:p>
            <a:fld id="{A979D0ED-3C19-4060-A5A3-C2E35C366765}" type="slidenum">
              <a:rPr lang="en-US" smtClean="0"/>
              <a:t>13</a:t>
            </a:fld>
            <a:endParaRPr lang="en-US"/>
          </a:p>
        </p:txBody>
      </p:sp>
    </p:spTree>
    <p:extLst>
      <p:ext uri="{BB962C8B-B14F-4D97-AF65-F5344CB8AC3E}">
        <p14:creationId xmlns:p14="http://schemas.microsoft.com/office/powerpoint/2010/main" val="160235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Santiago de Chile, green space per capita has doubled during the last 20 years, from 2 m2 per capita to 4 m2 per capita (</a:t>
            </a:r>
            <a:r>
              <a:rPr lang="en-US" dirty="0" err="1"/>
              <a:t>Moris</a:t>
            </a:r>
            <a:r>
              <a:rPr lang="en-US" dirty="0"/>
              <a:t> et al. 2014). This is still less than the WHO-recommended minimum of 9 m2 per capita as a general indicator of a high quality of life (OECD 2013)</a:t>
            </a:r>
          </a:p>
        </p:txBody>
      </p:sp>
      <p:sp>
        <p:nvSpPr>
          <p:cNvPr id="4" name="Slide Number Placeholder 3"/>
          <p:cNvSpPr>
            <a:spLocks noGrp="1"/>
          </p:cNvSpPr>
          <p:nvPr>
            <p:ph type="sldNum" sz="quarter" idx="5"/>
          </p:nvPr>
        </p:nvSpPr>
        <p:spPr/>
        <p:txBody>
          <a:bodyPr/>
          <a:lstStyle/>
          <a:p>
            <a:fld id="{A979D0ED-3C19-4060-A5A3-C2E35C366765}" type="slidenum">
              <a:rPr lang="en-US" smtClean="0"/>
              <a:t>14</a:t>
            </a:fld>
            <a:endParaRPr lang="en-US"/>
          </a:p>
        </p:txBody>
      </p:sp>
    </p:spTree>
    <p:extLst>
      <p:ext uri="{BB962C8B-B14F-4D97-AF65-F5344CB8AC3E}">
        <p14:creationId xmlns:p14="http://schemas.microsoft.com/office/powerpoint/2010/main" val="191319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752B-5115-44EC-8134-CBC392ABB3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04B541-96F9-CD8D-E85F-B4752010E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94B07C-BD06-499A-5919-08A1ABB0ECFD}"/>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5" name="Footer Placeholder 4">
            <a:extLst>
              <a:ext uri="{FF2B5EF4-FFF2-40B4-BE49-F238E27FC236}">
                <a16:creationId xmlns:a16="http://schemas.microsoft.com/office/drawing/2014/main" id="{3C3B54FA-B568-0E3A-FADF-4B61A8ACD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09A18-2728-2A32-E644-58649C3E4D56}"/>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40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FC3C-D379-2B1C-F2EC-A561B2CAC8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2ED4DE-C99B-F94B-6FB6-1315FC46A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F92FB-A26B-42F0-8CB5-00DE87D2C6E4}"/>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5" name="Footer Placeholder 4">
            <a:extLst>
              <a:ext uri="{FF2B5EF4-FFF2-40B4-BE49-F238E27FC236}">
                <a16:creationId xmlns:a16="http://schemas.microsoft.com/office/drawing/2014/main" id="{EEE0A17D-58FB-541F-AEC7-5545D94B6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4BD97-88D9-B7A1-869B-49779968BDF8}"/>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328924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ADAA4-E036-657B-EE97-D48D590079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398E46-E60C-D008-4205-72406A7866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87225-C03E-9D79-8F9C-A4673615823F}"/>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5" name="Footer Placeholder 4">
            <a:extLst>
              <a:ext uri="{FF2B5EF4-FFF2-40B4-BE49-F238E27FC236}">
                <a16:creationId xmlns:a16="http://schemas.microsoft.com/office/drawing/2014/main" id="{1DB6E675-9B43-B59A-38F2-6FA6A4973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9A8E4-C429-6EA6-BC79-2AA6B9D78607}"/>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56156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14A6C-49FE-1E83-93D7-200648C509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97F43-B793-9C9B-27C9-CE52D3CD09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B47F7-9474-99C3-5C01-C39325FE82C7}"/>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5" name="Footer Placeholder 4">
            <a:extLst>
              <a:ext uri="{FF2B5EF4-FFF2-40B4-BE49-F238E27FC236}">
                <a16:creationId xmlns:a16="http://schemas.microsoft.com/office/drawing/2014/main" id="{0D6E0187-DF10-C260-96E0-DF32569C4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85233-80AD-CD71-2BFE-F214A10A97D5}"/>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9603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87E69-C3A3-D537-31D6-7DD636FBDE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BA67D3-054B-647D-99F6-CF05FCDD4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B654F6-413B-5545-09B0-23916C085116}"/>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5" name="Footer Placeholder 4">
            <a:extLst>
              <a:ext uri="{FF2B5EF4-FFF2-40B4-BE49-F238E27FC236}">
                <a16:creationId xmlns:a16="http://schemas.microsoft.com/office/drawing/2014/main" id="{F1E148AF-6B85-2886-19F1-9362CDCD7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D8B08-53D8-708C-147B-5BACC0850F43}"/>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187768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9490-63C4-1368-7EF5-38B90B72D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05EF4-765C-F8E3-77D9-D2B23AB7E4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D89D6-328C-224B-7222-8F87C07752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E2C6C6-DC92-87E7-2358-C163FE2433F3}"/>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6" name="Footer Placeholder 5">
            <a:extLst>
              <a:ext uri="{FF2B5EF4-FFF2-40B4-BE49-F238E27FC236}">
                <a16:creationId xmlns:a16="http://schemas.microsoft.com/office/drawing/2014/main" id="{5FF2BFD6-9370-7BF6-8FB8-2CCC2DF06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31BFDC-6BAF-8668-DD94-3E5326F2EFDE}"/>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398474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1FE6-A2A2-9DDA-837B-EF1FAA2D1D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744E1-6D94-9888-5846-42A06FD6F7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A4CA3-609D-24C1-6178-24140C17C2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4A2704-432C-6B85-5E06-0389D69DE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0C524A-1FCD-9E95-5103-04748E1449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FD573F-0FEC-00D4-7497-0BB563B4D802}"/>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8" name="Footer Placeholder 7">
            <a:extLst>
              <a:ext uri="{FF2B5EF4-FFF2-40B4-BE49-F238E27FC236}">
                <a16:creationId xmlns:a16="http://schemas.microsoft.com/office/drawing/2014/main" id="{DF12C7E5-56C9-AF43-086D-69AF692D1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635DF0-06E4-6044-B29C-BE2B15528D96}"/>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266924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B41A-E530-F7E8-EF38-45F930AE92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617B87-80E1-8285-4BC1-5589EF69D0D4}"/>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4" name="Footer Placeholder 3">
            <a:extLst>
              <a:ext uri="{FF2B5EF4-FFF2-40B4-BE49-F238E27FC236}">
                <a16:creationId xmlns:a16="http://schemas.microsoft.com/office/drawing/2014/main" id="{07C7AB59-8AA5-AC80-4FD5-BE232BB3CE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D2C05C-BD51-6BA5-A42B-30908960457D}"/>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344494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7F88D-53FA-948F-90DE-5A610F01F7A1}"/>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3" name="Footer Placeholder 2">
            <a:extLst>
              <a:ext uri="{FF2B5EF4-FFF2-40B4-BE49-F238E27FC236}">
                <a16:creationId xmlns:a16="http://schemas.microsoft.com/office/drawing/2014/main" id="{FA6B2054-9B7B-51B0-B059-B9271E6988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EC28E3-780A-2B15-482C-B0AD194BC315}"/>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302810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1C46-42C5-CC19-0408-C8EECE066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6BDF8C-EF4B-A442-3778-7DA244E04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F02545-8597-3C38-2102-F6EA1C77D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A8E15-F12D-01AB-4CEB-01CA0C53EC07}"/>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6" name="Footer Placeholder 5">
            <a:extLst>
              <a:ext uri="{FF2B5EF4-FFF2-40B4-BE49-F238E27FC236}">
                <a16:creationId xmlns:a16="http://schemas.microsoft.com/office/drawing/2014/main" id="{E0F23633-169D-64B0-111E-4DC94843E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402F9-375C-DE29-D120-5B8F53F246A0}"/>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383008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5CF4-8CE1-6A2C-8F22-F6473B001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930F31-5882-7877-61FB-9F1279EB1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CC19FE-8C1C-3146-10DD-8E61B747F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628AA-6F00-E532-9C5F-5C752690A25C}"/>
              </a:ext>
            </a:extLst>
          </p:cNvPr>
          <p:cNvSpPr>
            <a:spLocks noGrp="1"/>
          </p:cNvSpPr>
          <p:nvPr>
            <p:ph type="dt" sz="half" idx="10"/>
          </p:nvPr>
        </p:nvSpPr>
        <p:spPr/>
        <p:txBody>
          <a:bodyPr/>
          <a:lstStyle/>
          <a:p>
            <a:fld id="{F810A9DA-B809-4668-A4CD-D806770EC625}" type="datetimeFigureOut">
              <a:rPr lang="en-US" smtClean="0"/>
              <a:t>12/7/2022</a:t>
            </a:fld>
            <a:endParaRPr lang="en-US"/>
          </a:p>
        </p:txBody>
      </p:sp>
      <p:sp>
        <p:nvSpPr>
          <p:cNvPr id="6" name="Footer Placeholder 5">
            <a:extLst>
              <a:ext uri="{FF2B5EF4-FFF2-40B4-BE49-F238E27FC236}">
                <a16:creationId xmlns:a16="http://schemas.microsoft.com/office/drawing/2014/main" id="{FA5964AB-2502-2A14-A6B4-B51C8AC28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106BE8-F9AE-DEC7-E38F-9161B0581428}"/>
              </a:ext>
            </a:extLst>
          </p:cNvPr>
          <p:cNvSpPr>
            <a:spLocks noGrp="1"/>
          </p:cNvSpPr>
          <p:nvPr>
            <p:ph type="sldNum" sz="quarter" idx="12"/>
          </p:nvPr>
        </p:nvSpPr>
        <p:spPr/>
        <p:txBody>
          <a:bodyPr/>
          <a:lstStyle/>
          <a:p>
            <a:fld id="{98E3A90C-DE91-42B1-A084-8BDEB3F66DEF}" type="slidenum">
              <a:rPr lang="en-US" smtClean="0"/>
              <a:t>‹#›</a:t>
            </a:fld>
            <a:endParaRPr lang="en-US"/>
          </a:p>
        </p:txBody>
      </p:sp>
    </p:spTree>
    <p:extLst>
      <p:ext uri="{BB962C8B-B14F-4D97-AF65-F5344CB8AC3E}">
        <p14:creationId xmlns:p14="http://schemas.microsoft.com/office/powerpoint/2010/main" val="272454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57DA4-6AF6-D14B-EAE2-F2DCFC743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76EF77-BAD2-D474-C582-599FC526E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5E2F0-E0DA-B905-A6C0-C95190B73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0A9DA-B809-4668-A4CD-D806770EC625}" type="datetimeFigureOut">
              <a:rPr lang="en-US" smtClean="0"/>
              <a:t>12/7/2022</a:t>
            </a:fld>
            <a:endParaRPr lang="en-US"/>
          </a:p>
        </p:txBody>
      </p:sp>
      <p:sp>
        <p:nvSpPr>
          <p:cNvPr id="5" name="Footer Placeholder 4">
            <a:extLst>
              <a:ext uri="{FF2B5EF4-FFF2-40B4-BE49-F238E27FC236}">
                <a16:creationId xmlns:a16="http://schemas.microsoft.com/office/drawing/2014/main" id="{84FE0178-2682-C510-402D-840EB210C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2A7E2B-EA31-D668-D837-15F57FC68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3A90C-DE91-42B1-A084-8BDEB3F66DEF}" type="slidenum">
              <a:rPr lang="en-US" smtClean="0"/>
              <a:t>‹#›</a:t>
            </a:fld>
            <a:endParaRPr lang="en-US"/>
          </a:p>
        </p:txBody>
      </p:sp>
    </p:spTree>
    <p:extLst>
      <p:ext uri="{BB962C8B-B14F-4D97-AF65-F5344CB8AC3E}">
        <p14:creationId xmlns:p14="http://schemas.microsoft.com/office/powerpoint/2010/main" val="268467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asean.org/book/asean-sustainable-urbanisation-strate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175A-6AFD-4F91-03A4-F073F4EB3732}"/>
              </a:ext>
            </a:extLst>
          </p:cNvPr>
          <p:cNvSpPr>
            <a:spLocks noGrp="1"/>
          </p:cNvSpPr>
          <p:nvPr>
            <p:ph type="ctrTitle"/>
          </p:nvPr>
        </p:nvSpPr>
        <p:spPr>
          <a:xfrm>
            <a:off x="650449" y="4239483"/>
            <a:ext cx="10901471" cy="1556480"/>
          </a:xfrm>
          <a:noFill/>
        </p:spPr>
        <p:txBody>
          <a:bodyPr>
            <a:normAutofit/>
          </a:bodyPr>
          <a:lstStyle/>
          <a:p>
            <a:r>
              <a:rPr lang="en-US" sz="4000" dirty="0">
                <a:solidFill>
                  <a:schemeClr val="accent1"/>
                </a:solidFill>
              </a:rPr>
              <a:t>Sustainable Urbanization Strategy: </a:t>
            </a:r>
            <a:r>
              <a:rPr lang="en-US" sz="4000" dirty="0">
                <a:solidFill>
                  <a:schemeClr val="accent5">
                    <a:lumMod val="75000"/>
                  </a:schemeClr>
                </a:solidFill>
              </a:rPr>
              <a:t>The Framework</a:t>
            </a:r>
            <a:endParaRPr lang="en-US" sz="6100" dirty="0">
              <a:solidFill>
                <a:schemeClr val="accent5">
                  <a:lumMod val="75000"/>
                </a:schemeClr>
              </a:solidFill>
            </a:endParaRPr>
          </a:p>
        </p:txBody>
      </p:sp>
      <p:sp>
        <p:nvSpPr>
          <p:cNvPr id="3" name="Subtitle 2">
            <a:extLst>
              <a:ext uri="{FF2B5EF4-FFF2-40B4-BE49-F238E27FC236}">
                <a16:creationId xmlns:a16="http://schemas.microsoft.com/office/drawing/2014/main" id="{7A981D96-D1AC-8BE9-176A-D44A0F8F4414}"/>
              </a:ext>
            </a:extLst>
          </p:cNvPr>
          <p:cNvSpPr>
            <a:spLocks noGrp="1"/>
          </p:cNvSpPr>
          <p:nvPr>
            <p:ph type="subTitle" idx="1"/>
          </p:nvPr>
        </p:nvSpPr>
        <p:spPr>
          <a:xfrm>
            <a:off x="650449" y="5795963"/>
            <a:ext cx="10901471" cy="560388"/>
          </a:xfrm>
          <a:noFill/>
        </p:spPr>
        <p:txBody>
          <a:bodyPr>
            <a:normAutofit/>
          </a:bodyPr>
          <a:lstStyle/>
          <a:p>
            <a:r>
              <a:rPr lang="en-US" sz="2800" dirty="0"/>
              <a:t>Sustainable Urbanization 13</a:t>
            </a:r>
            <a:r>
              <a:rPr lang="en-US" sz="2800" baseline="30000" dirty="0"/>
              <a:t>th</a:t>
            </a:r>
            <a:r>
              <a:rPr lang="en-US" sz="2800" dirty="0"/>
              <a:t> meeting</a:t>
            </a:r>
          </a:p>
        </p:txBody>
      </p:sp>
      <p:pic>
        <p:nvPicPr>
          <p:cNvPr id="5" name="Picture 4">
            <a:extLst>
              <a:ext uri="{FF2B5EF4-FFF2-40B4-BE49-F238E27FC236}">
                <a16:creationId xmlns:a16="http://schemas.microsoft.com/office/drawing/2014/main" id="{92D70AAE-6656-434D-E92B-22A863444422}"/>
              </a:ext>
            </a:extLst>
          </p:cNvPr>
          <p:cNvPicPr>
            <a:picLocks noChangeAspect="1"/>
          </p:cNvPicPr>
          <p:nvPr/>
        </p:nvPicPr>
        <p:blipFill rotWithShape="1">
          <a:blip r:embed="rId2"/>
          <a:srcRect t="38040" b="10445"/>
          <a:stretch/>
        </p:blipFill>
        <p:spPr>
          <a:xfrm>
            <a:off x="20" y="1"/>
            <a:ext cx="12191979" cy="4239482"/>
          </a:xfrm>
          <a:prstGeom prst="rect">
            <a:avLst/>
          </a:prstGeom>
        </p:spPr>
      </p:pic>
    </p:spTree>
    <p:extLst>
      <p:ext uri="{BB962C8B-B14F-4D97-AF65-F5344CB8AC3E}">
        <p14:creationId xmlns:p14="http://schemas.microsoft.com/office/powerpoint/2010/main" val="172713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692D44-CE68-186C-FCC2-00CF63EA3B6B}"/>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ADB: ASIA AND LATIN AMERICA </a:t>
            </a:r>
          </a:p>
        </p:txBody>
      </p:sp>
      <p:graphicFrame>
        <p:nvGraphicFramePr>
          <p:cNvPr id="5" name="Content Placeholder 2">
            <a:extLst>
              <a:ext uri="{FF2B5EF4-FFF2-40B4-BE49-F238E27FC236}">
                <a16:creationId xmlns:a16="http://schemas.microsoft.com/office/drawing/2014/main" id="{4E1491C2-7510-9672-9007-39EBAC0DBCA9}"/>
              </a:ext>
            </a:extLst>
          </p:cNvPr>
          <p:cNvGraphicFramePr>
            <a:graphicFrameLocks noGrp="1"/>
          </p:cNvGraphicFramePr>
          <p:nvPr>
            <p:ph idx="1"/>
            <p:extLst>
              <p:ext uri="{D42A27DB-BD31-4B8C-83A1-F6EECF244321}">
                <p14:modId xmlns:p14="http://schemas.microsoft.com/office/powerpoint/2010/main" val="120305072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71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B3A2B35-8E97-DE25-6B90-97D35879B501}"/>
              </a:ext>
            </a:extLst>
          </p:cNvPr>
          <p:cNvPicPr>
            <a:picLocks noGrp="1" noChangeAspect="1"/>
          </p:cNvPicPr>
          <p:nvPr>
            <p:ph idx="1"/>
          </p:nvPr>
        </p:nvPicPr>
        <p:blipFill>
          <a:blip r:embed="rId2"/>
          <a:stretch>
            <a:fillRect/>
          </a:stretch>
        </p:blipFill>
        <p:spPr>
          <a:xfrm>
            <a:off x="2262400" y="7511"/>
            <a:ext cx="7684034" cy="6858001"/>
          </a:xfrm>
          <a:prstGeom prst="rect">
            <a:avLst/>
          </a:prstGeom>
        </p:spPr>
      </p:pic>
    </p:spTree>
    <p:extLst>
      <p:ext uri="{BB962C8B-B14F-4D97-AF65-F5344CB8AC3E}">
        <p14:creationId xmlns:p14="http://schemas.microsoft.com/office/powerpoint/2010/main" val="128416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F6E5E-AD05-22C1-067D-AF50E242B492}"/>
              </a:ext>
            </a:extLst>
          </p:cNvPr>
          <p:cNvSpPr>
            <a:spLocks noGrp="1"/>
          </p:cNvSpPr>
          <p:nvPr>
            <p:ph type="title"/>
          </p:nvPr>
        </p:nvSpPr>
        <p:spPr>
          <a:xfrm>
            <a:off x="643467" y="321734"/>
            <a:ext cx="10905066" cy="1135737"/>
          </a:xfrm>
        </p:spPr>
        <p:txBody>
          <a:bodyPr>
            <a:normAutofit/>
          </a:bodyPr>
          <a:lstStyle/>
          <a:p>
            <a:r>
              <a:rPr lang="en-US" sz="3600" dirty="0"/>
              <a:t>ADB: ASIA AND LATIN AMERICA</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2A825AF-D6EF-77A8-F7DF-E67090D67C81}"/>
              </a:ext>
            </a:extLst>
          </p:cNvPr>
          <p:cNvGraphicFramePr>
            <a:graphicFrameLocks noGrp="1"/>
          </p:cNvGraphicFramePr>
          <p:nvPr>
            <p:ph idx="1"/>
            <p:extLst>
              <p:ext uri="{D42A27DB-BD31-4B8C-83A1-F6EECF244321}">
                <p14:modId xmlns:p14="http://schemas.microsoft.com/office/powerpoint/2010/main" val="38643588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456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CFE9EA-50D8-4028-BE42-DC2D813BE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51674"/>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F991D7-56E2-AF35-ADA9-11C22A9C788D}"/>
              </a:ext>
            </a:extLst>
          </p:cNvPr>
          <p:cNvSpPr>
            <a:spLocks noGrp="1"/>
          </p:cNvSpPr>
          <p:nvPr>
            <p:ph type="title"/>
          </p:nvPr>
        </p:nvSpPr>
        <p:spPr>
          <a:xfrm>
            <a:off x="4379976" y="452842"/>
            <a:ext cx="6976872" cy="1261872"/>
          </a:xfrm>
        </p:spPr>
        <p:txBody>
          <a:bodyPr vert="horz" lIns="91440" tIns="45720" rIns="91440" bIns="45720" rtlCol="0" anchor="ctr">
            <a:normAutofit/>
          </a:bodyPr>
          <a:lstStyle/>
          <a:p>
            <a:r>
              <a:rPr lang="en-US" sz="3700" kern="1200">
                <a:solidFill>
                  <a:schemeClr val="bg1"/>
                </a:solidFill>
                <a:latin typeface="+mj-lt"/>
                <a:ea typeface="+mj-ea"/>
                <a:cs typeface="+mj-cs"/>
              </a:rPr>
              <a:t>ADB:the analysis of fragmentation</a:t>
            </a:r>
            <a:br>
              <a:rPr lang="en-US" sz="3700" kern="1200">
                <a:solidFill>
                  <a:schemeClr val="bg1"/>
                </a:solidFill>
                <a:latin typeface="+mj-lt"/>
                <a:ea typeface="+mj-ea"/>
                <a:cs typeface="+mj-cs"/>
              </a:rPr>
            </a:br>
            <a:endParaRPr lang="en-US" sz="3700" kern="1200">
              <a:solidFill>
                <a:schemeClr val="bg1"/>
              </a:solidFill>
              <a:latin typeface="+mj-lt"/>
              <a:ea typeface="+mj-ea"/>
              <a:cs typeface="+mj-cs"/>
            </a:endParaRPr>
          </a:p>
        </p:txBody>
      </p:sp>
      <p:cxnSp>
        <p:nvCxnSpPr>
          <p:cNvPr id="12" name="Straight Connector 11">
            <a:extLst>
              <a:ext uri="{FF2B5EF4-FFF2-40B4-BE49-F238E27FC236}">
                <a16:creationId xmlns:a16="http://schemas.microsoft.com/office/drawing/2014/main" id="{9A218DD6-0CC7-465B-B80F-747F97B402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able&#10;&#10;Description automatically generated">
            <a:extLst>
              <a:ext uri="{FF2B5EF4-FFF2-40B4-BE49-F238E27FC236}">
                <a16:creationId xmlns:a16="http://schemas.microsoft.com/office/drawing/2014/main" id="{BA332F76-85F6-BE97-E217-56729B6F4C29}"/>
              </a:ext>
            </a:extLst>
          </p:cNvPr>
          <p:cNvPicPr>
            <a:picLocks noGrp="1" noChangeAspect="1"/>
          </p:cNvPicPr>
          <p:nvPr>
            <p:ph idx="1"/>
          </p:nvPr>
        </p:nvPicPr>
        <p:blipFill>
          <a:blip r:embed="rId3"/>
          <a:stretch>
            <a:fillRect/>
          </a:stretch>
        </p:blipFill>
        <p:spPr>
          <a:xfrm>
            <a:off x="936622" y="2150036"/>
            <a:ext cx="10318756" cy="4206240"/>
          </a:xfrm>
          <a:prstGeom prst="rect">
            <a:avLst/>
          </a:prstGeom>
        </p:spPr>
      </p:pic>
    </p:spTree>
    <p:extLst>
      <p:ext uri="{BB962C8B-B14F-4D97-AF65-F5344CB8AC3E}">
        <p14:creationId xmlns:p14="http://schemas.microsoft.com/office/powerpoint/2010/main" val="200819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942C2DB-79B7-1CA5-C53F-BB480560261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Green Space /Capita</a:t>
            </a:r>
          </a:p>
        </p:txBody>
      </p:sp>
      <p:pic>
        <p:nvPicPr>
          <p:cNvPr id="5" name="Content Placeholder 4">
            <a:extLst>
              <a:ext uri="{FF2B5EF4-FFF2-40B4-BE49-F238E27FC236}">
                <a16:creationId xmlns:a16="http://schemas.microsoft.com/office/drawing/2014/main" id="{1E0F73EE-CCF0-20A1-B639-2F93BA291686}"/>
              </a:ext>
            </a:extLst>
          </p:cNvPr>
          <p:cNvPicPr>
            <a:picLocks noGrp="1" noChangeAspect="1"/>
          </p:cNvPicPr>
          <p:nvPr>
            <p:ph idx="1"/>
          </p:nvPr>
        </p:nvPicPr>
        <p:blipFill>
          <a:blip r:embed="rId3"/>
          <a:stretch>
            <a:fillRect/>
          </a:stretch>
        </p:blipFill>
        <p:spPr>
          <a:xfrm>
            <a:off x="5305955" y="467208"/>
            <a:ext cx="5618693" cy="5923584"/>
          </a:xfrm>
          <a:prstGeom prst="rect">
            <a:avLst/>
          </a:prstGeom>
        </p:spPr>
      </p:pic>
    </p:spTree>
    <p:extLst>
      <p:ext uri="{BB962C8B-B14F-4D97-AF65-F5344CB8AC3E}">
        <p14:creationId xmlns:p14="http://schemas.microsoft.com/office/powerpoint/2010/main" val="106167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284AA7-B4BA-483C-DA7C-2171C17E83DC}"/>
              </a:ext>
            </a:extLst>
          </p:cNvPr>
          <p:cNvSpPr>
            <a:spLocks noGrp="1"/>
          </p:cNvSpPr>
          <p:nvPr>
            <p:ph type="title"/>
          </p:nvPr>
        </p:nvSpPr>
        <p:spPr>
          <a:xfrm>
            <a:off x="643467" y="321734"/>
            <a:ext cx="10905066" cy="1135737"/>
          </a:xfrm>
        </p:spPr>
        <p:txBody>
          <a:bodyPr>
            <a:normAutofit/>
          </a:bodyPr>
          <a:lstStyle/>
          <a:p>
            <a:r>
              <a:rPr lang="en-US" sz="3600" dirty="0"/>
              <a:t>ADB: Moving toward Sustainable Cities</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2A3B958-663E-AF38-6B0D-7549720207B7}"/>
              </a:ext>
            </a:extLst>
          </p:cNvPr>
          <p:cNvGraphicFramePr>
            <a:graphicFrameLocks noGrp="1"/>
          </p:cNvGraphicFramePr>
          <p:nvPr>
            <p:ph idx="1"/>
            <p:extLst>
              <p:ext uri="{D42A27DB-BD31-4B8C-83A1-F6EECF244321}">
                <p14:modId xmlns:p14="http://schemas.microsoft.com/office/powerpoint/2010/main" val="19428016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954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19713-3C2C-1C7D-EB10-7096C095D8A7}"/>
              </a:ext>
            </a:extLst>
          </p:cNvPr>
          <p:cNvSpPr>
            <a:spLocks noGrp="1"/>
          </p:cNvSpPr>
          <p:nvPr>
            <p:ph type="title"/>
          </p:nvPr>
        </p:nvSpPr>
        <p:spPr>
          <a:xfrm>
            <a:off x="841248" y="256032"/>
            <a:ext cx="10506456" cy="1014984"/>
          </a:xfrm>
        </p:spPr>
        <p:txBody>
          <a:bodyPr anchor="b">
            <a:normAutofit/>
          </a:bodyPr>
          <a:lstStyle/>
          <a:p>
            <a:r>
              <a:rPr lang="en-US" dirty="0"/>
              <a:t>ADB: Monitoring system</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711B129-8791-D208-5DFA-FD1B744E3652}"/>
              </a:ext>
            </a:extLst>
          </p:cNvPr>
          <p:cNvGraphicFramePr>
            <a:graphicFrameLocks noGrp="1"/>
          </p:cNvGraphicFramePr>
          <p:nvPr>
            <p:ph idx="1"/>
            <p:extLst>
              <p:ext uri="{D42A27DB-BD31-4B8C-83A1-F6EECF244321}">
                <p14:modId xmlns:p14="http://schemas.microsoft.com/office/powerpoint/2010/main" val="209426769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458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FBFB-554E-BE97-069E-AB3194BE27FB}"/>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4200" kern="1200">
                <a:solidFill>
                  <a:schemeClr val="tx1"/>
                </a:solidFill>
                <a:latin typeface="+mj-lt"/>
                <a:ea typeface="+mj-ea"/>
                <a:cs typeface="+mj-cs"/>
              </a:rPr>
              <a:t>ASEAN Strategy for Sustainable Urbanization</a:t>
            </a:r>
          </a:p>
        </p:txBody>
      </p:sp>
      <p:pic>
        <p:nvPicPr>
          <p:cNvPr id="5" name="Content Placeholder 4">
            <a:extLst>
              <a:ext uri="{FF2B5EF4-FFF2-40B4-BE49-F238E27FC236}">
                <a16:creationId xmlns:a16="http://schemas.microsoft.com/office/drawing/2014/main" id="{9B4CAFD9-5C5B-87E5-5C2A-FA75083E4B09}"/>
              </a:ext>
            </a:extLst>
          </p:cNvPr>
          <p:cNvPicPr>
            <a:picLocks noGrp="1" noChangeAspect="1"/>
          </p:cNvPicPr>
          <p:nvPr>
            <p:ph idx="1"/>
          </p:nvPr>
        </p:nvPicPr>
        <p:blipFill>
          <a:blip r:embed="rId2"/>
          <a:stretch>
            <a:fillRect/>
          </a:stretch>
        </p:blipFill>
        <p:spPr>
          <a:xfrm>
            <a:off x="838199" y="1231818"/>
            <a:ext cx="10370845" cy="5626182"/>
          </a:xfrm>
          <a:prstGeom prst="rect">
            <a:avLst/>
          </a:prstGeom>
        </p:spPr>
      </p:pic>
    </p:spTree>
    <p:extLst>
      <p:ext uri="{BB962C8B-B14F-4D97-AF65-F5344CB8AC3E}">
        <p14:creationId xmlns:p14="http://schemas.microsoft.com/office/powerpoint/2010/main" val="122647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EC1F8-CFD1-7C73-FC86-E4F7592C2D3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THE ASUS FRAMEWORK</a:t>
            </a:r>
          </a:p>
        </p:txBody>
      </p:sp>
      <p:pic>
        <p:nvPicPr>
          <p:cNvPr id="5" name="Content Placeholder 4" descr="Chart, diagram, bubble chart&#10;&#10;Description automatically generated">
            <a:extLst>
              <a:ext uri="{FF2B5EF4-FFF2-40B4-BE49-F238E27FC236}">
                <a16:creationId xmlns:a16="http://schemas.microsoft.com/office/drawing/2014/main" id="{71EF9155-0418-2AD6-B96E-CBBA8B516FBD}"/>
              </a:ext>
            </a:extLst>
          </p:cNvPr>
          <p:cNvPicPr>
            <a:picLocks noChangeAspect="1"/>
          </p:cNvPicPr>
          <p:nvPr/>
        </p:nvPicPr>
        <p:blipFill>
          <a:blip r:embed="rId3"/>
          <a:stretch>
            <a:fillRect/>
          </a:stretch>
        </p:blipFill>
        <p:spPr>
          <a:xfrm>
            <a:off x="3384422" y="347922"/>
            <a:ext cx="8540100" cy="6127523"/>
          </a:xfrm>
          <a:prstGeom prst="rect">
            <a:avLst/>
          </a:prstGeom>
        </p:spPr>
      </p:pic>
    </p:spTree>
    <p:extLst>
      <p:ext uri="{BB962C8B-B14F-4D97-AF65-F5344CB8AC3E}">
        <p14:creationId xmlns:p14="http://schemas.microsoft.com/office/powerpoint/2010/main" val="3696590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55056EE-3C13-B150-B181-95EE7F12DBED}"/>
              </a:ext>
            </a:extLst>
          </p:cNvPr>
          <p:cNvPicPr>
            <a:picLocks noGrp="1" noChangeAspect="1"/>
          </p:cNvPicPr>
          <p:nvPr>
            <p:ph idx="1"/>
          </p:nvPr>
        </p:nvPicPr>
        <p:blipFill>
          <a:blip r:embed="rId3"/>
          <a:stretch>
            <a:fillRect/>
          </a:stretch>
        </p:blipFill>
        <p:spPr>
          <a:xfrm>
            <a:off x="2025041" y="457200"/>
            <a:ext cx="8141918" cy="5943600"/>
          </a:xfrm>
          <a:prstGeom prst="rect">
            <a:avLst/>
          </a:prstGeom>
        </p:spPr>
      </p:pic>
    </p:spTree>
    <p:extLst>
      <p:ext uri="{BB962C8B-B14F-4D97-AF65-F5344CB8AC3E}">
        <p14:creationId xmlns:p14="http://schemas.microsoft.com/office/powerpoint/2010/main" val="161993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BBBDD1-9789-D832-424F-807F20B06918}"/>
              </a:ext>
            </a:extLst>
          </p:cNvPr>
          <p:cNvSpPr>
            <a:spLocks noGrp="1"/>
          </p:cNvSpPr>
          <p:nvPr>
            <p:ph type="title"/>
          </p:nvPr>
        </p:nvSpPr>
        <p:spPr>
          <a:xfrm>
            <a:off x="1371597" y="348865"/>
            <a:ext cx="10044023" cy="877729"/>
          </a:xfrm>
        </p:spPr>
        <p:txBody>
          <a:bodyPr anchor="ctr">
            <a:normAutofit/>
          </a:bodyPr>
          <a:lstStyle/>
          <a:p>
            <a:r>
              <a:rPr lang="en-US" sz="4000" b="1" dirty="0">
                <a:solidFill>
                  <a:srgbClr val="FFFFFF"/>
                </a:solidFill>
              </a:rPr>
              <a:t>UNDP</a:t>
            </a:r>
          </a:p>
        </p:txBody>
      </p:sp>
      <p:graphicFrame>
        <p:nvGraphicFramePr>
          <p:cNvPr id="5" name="Content Placeholder 2">
            <a:extLst>
              <a:ext uri="{FF2B5EF4-FFF2-40B4-BE49-F238E27FC236}">
                <a16:creationId xmlns:a16="http://schemas.microsoft.com/office/drawing/2014/main" id="{699BD639-9865-0EDE-0A60-9B2C3AEDA0B8}"/>
              </a:ext>
            </a:extLst>
          </p:cNvPr>
          <p:cNvGraphicFramePr>
            <a:graphicFrameLocks noGrp="1"/>
          </p:cNvGraphicFramePr>
          <p:nvPr>
            <p:ph idx="1"/>
            <p:extLst>
              <p:ext uri="{D42A27DB-BD31-4B8C-83A1-F6EECF244321}">
                <p14:modId xmlns:p14="http://schemas.microsoft.com/office/powerpoint/2010/main" val="331310043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5833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57DF25-F663-FEE7-1F85-53813980F43E}"/>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innovative actions in ASEAN</a:t>
            </a:r>
          </a:p>
        </p:txBody>
      </p:sp>
      <p:graphicFrame>
        <p:nvGraphicFramePr>
          <p:cNvPr id="5" name="Content Placeholder 2">
            <a:extLst>
              <a:ext uri="{FF2B5EF4-FFF2-40B4-BE49-F238E27FC236}">
                <a16:creationId xmlns:a16="http://schemas.microsoft.com/office/drawing/2014/main" id="{22D7FB12-4A7A-DE30-21F1-9AD27C87C2A9}"/>
              </a:ext>
            </a:extLst>
          </p:cNvPr>
          <p:cNvGraphicFramePr>
            <a:graphicFrameLocks noGrp="1"/>
          </p:cNvGraphicFramePr>
          <p:nvPr>
            <p:ph idx="1"/>
            <p:extLst>
              <p:ext uri="{D42A27DB-BD31-4B8C-83A1-F6EECF244321}">
                <p14:modId xmlns:p14="http://schemas.microsoft.com/office/powerpoint/2010/main" val="225774008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1233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4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10;&#10;Description automatically generated">
            <a:extLst>
              <a:ext uri="{FF2B5EF4-FFF2-40B4-BE49-F238E27FC236}">
                <a16:creationId xmlns:a16="http://schemas.microsoft.com/office/drawing/2014/main" id="{356793E9-CA5F-BE84-151F-8C0B6E4A6AE3}"/>
              </a:ext>
            </a:extLst>
          </p:cNvPr>
          <p:cNvPicPr>
            <a:picLocks noChangeAspect="1"/>
          </p:cNvPicPr>
          <p:nvPr/>
        </p:nvPicPr>
        <p:blipFill rotWithShape="1">
          <a:blip r:embed="rId3"/>
          <a:srcRect t="19471" r="-1" b="34382"/>
          <a:stretch/>
        </p:blipFill>
        <p:spPr>
          <a:xfrm>
            <a:off x="643467" y="1397205"/>
            <a:ext cx="10905066" cy="4063589"/>
          </a:xfrm>
          <a:prstGeom prst="rect">
            <a:avLst/>
          </a:prstGeom>
        </p:spPr>
      </p:pic>
      <p:sp>
        <p:nvSpPr>
          <p:cNvPr id="7" name="TextBox 6">
            <a:extLst>
              <a:ext uri="{FF2B5EF4-FFF2-40B4-BE49-F238E27FC236}">
                <a16:creationId xmlns:a16="http://schemas.microsoft.com/office/drawing/2014/main" id="{05C63EE6-CACE-C65D-1E6F-21B625AC6584}"/>
              </a:ext>
            </a:extLst>
          </p:cNvPr>
          <p:cNvSpPr txBox="1"/>
          <p:nvPr/>
        </p:nvSpPr>
        <p:spPr>
          <a:xfrm>
            <a:off x="1735494" y="593979"/>
            <a:ext cx="8042987" cy="646331"/>
          </a:xfrm>
          <a:prstGeom prst="rect">
            <a:avLst/>
          </a:prstGeom>
          <a:noFill/>
        </p:spPr>
        <p:txBody>
          <a:bodyPr wrap="square">
            <a:spAutoFit/>
          </a:bodyPr>
          <a:lstStyle/>
          <a:p>
            <a:r>
              <a:rPr lang="en-US" b="1" dirty="0"/>
              <a:t>COMMON BARRIERS TO IMPLEMENTATION OF ACTIONS BY SUB-AREAS OF SUSTAINABLE URBANISATION</a:t>
            </a:r>
          </a:p>
        </p:txBody>
      </p:sp>
    </p:spTree>
    <p:extLst>
      <p:ext uri="{BB962C8B-B14F-4D97-AF65-F5344CB8AC3E}">
        <p14:creationId xmlns:p14="http://schemas.microsoft.com/office/powerpoint/2010/main" val="1272889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6096-B36D-E016-60CA-6B17C97E2F6B}"/>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18B8D97F-39AF-7B11-E50D-279BBCCC0AAB}"/>
              </a:ext>
            </a:extLst>
          </p:cNvPr>
          <p:cNvSpPr>
            <a:spLocks noGrp="1"/>
          </p:cNvSpPr>
          <p:nvPr>
            <p:ph idx="1"/>
          </p:nvPr>
        </p:nvSpPr>
        <p:spPr/>
        <p:txBody>
          <a:bodyPr/>
          <a:lstStyle/>
          <a:p>
            <a:r>
              <a:rPr lang="en-US" dirty="0">
                <a:effectLst/>
              </a:rPr>
              <a:t>United Nations Development </a:t>
            </a:r>
            <a:r>
              <a:rPr lang="en-US" dirty="0" err="1">
                <a:effectLst/>
              </a:rPr>
              <a:t>Programme</a:t>
            </a:r>
            <a:r>
              <a:rPr lang="en-US" dirty="0">
                <a:effectLst/>
              </a:rPr>
              <a:t>. (2016). Sustainable Urbanization Strategy - 2016. </a:t>
            </a:r>
            <a:r>
              <a:rPr lang="en-US" i="1" dirty="0">
                <a:effectLst/>
              </a:rPr>
              <a:t>UNDP’s Support to Sustainable, Inclusive and Resilient Cities in the Developing World</a:t>
            </a:r>
            <a:r>
              <a:rPr lang="en-US" dirty="0">
                <a:effectLst/>
              </a:rPr>
              <a:t>, 1–54. http://www.undp.org/content/undp/en/home/librarypage/poverty-reduction/sustainable-urbanization-strategy.html</a:t>
            </a:r>
          </a:p>
          <a:p>
            <a:r>
              <a:rPr lang="en-US" dirty="0"/>
              <a:t>The ASEAN Secretariat. (2012). ASEAN Sustainable Urbanization Strategy. ASEAN Secretariat. Jakarta. </a:t>
            </a:r>
            <a:r>
              <a:rPr lang="en-US" dirty="0">
                <a:hlinkClick r:id="rId2"/>
              </a:rPr>
              <a:t>https://asean.org/book/asean-sustainable-urbanisation-strategy/</a:t>
            </a:r>
            <a:endParaRPr lang="en-US" dirty="0"/>
          </a:p>
          <a:p>
            <a:r>
              <a:rPr lang="en-US" dirty="0">
                <a:effectLst/>
              </a:rPr>
              <a:t>Asian Development Bank &amp; Inter-American Development Bank. (2014). </a:t>
            </a:r>
            <a:r>
              <a:rPr lang="en-US" i="1" dirty="0">
                <a:effectLst/>
              </a:rPr>
              <a:t>Sustainable Urbanization in Asia and Latin America</a:t>
            </a:r>
            <a:r>
              <a:rPr lang="en-US" dirty="0">
                <a:effectLst/>
              </a:rPr>
              <a:t>.</a:t>
            </a:r>
          </a:p>
          <a:p>
            <a:endParaRPr lang="en-US" dirty="0"/>
          </a:p>
        </p:txBody>
      </p:sp>
    </p:spTree>
    <p:extLst>
      <p:ext uri="{BB962C8B-B14F-4D97-AF65-F5344CB8AC3E}">
        <p14:creationId xmlns:p14="http://schemas.microsoft.com/office/powerpoint/2010/main" val="425603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08FDE55-6F70-92F4-4FB6-93E54189589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SDG 2030</a:t>
            </a:r>
          </a:p>
        </p:txBody>
      </p:sp>
      <p:pic>
        <p:nvPicPr>
          <p:cNvPr id="1026" name="Picture 2">
            <a:extLst>
              <a:ext uri="{FF2B5EF4-FFF2-40B4-BE49-F238E27FC236}">
                <a16:creationId xmlns:a16="http://schemas.microsoft.com/office/drawing/2014/main" id="{9232BBCD-13EA-09F6-028F-0DB0ACD239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638055"/>
            <a:ext cx="7225748" cy="558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6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884E5-BA17-618D-5088-CAEC49ED8833}"/>
              </a:ext>
            </a:extLst>
          </p:cNvPr>
          <p:cNvSpPr>
            <a:spLocks noGrp="1"/>
          </p:cNvSpPr>
          <p:nvPr>
            <p:ph type="title"/>
          </p:nvPr>
        </p:nvSpPr>
        <p:spPr>
          <a:xfrm>
            <a:off x="838200" y="556995"/>
            <a:ext cx="10515600" cy="1133693"/>
          </a:xfrm>
        </p:spPr>
        <p:txBody>
          <a:bodyPr>
            <a:normAutofit/>
          </a:bodyPr>
          <a:lstStyle/>
          <a:p>
            <a:r>
              <a:rPr lang="en-US" sz="5200"/>
              <a:t>SDGs 2030 and Urbanization </a:t>
            </a:r>
          </a:p>
        </p:txBody>
      </p:sp>
      <p:graphicFrame>
        <p:nvGraphicFramePr>
          <p:cNvPr id="5" name="Content Placeholder 2">
            <a:extLst>
              <a:ext uri="{FF2B5EF4-FFF2-40B4-BE49-F238E27FC236}">
                <a16:creationId xmlns:a16="http://schemas.microsoft.com/office/drawing/2014/main" id="{15DE5A7C-FA21-AA21-D5A6-6C2A004A5F38}"/>
              </a:ext>
            </a:extLst>
          </p:cNvPr>
          <p:cNvGraphicFramePr>
            <a:graphicFrameLocks noGrp="1"/>
          </p:cNvGraphicFramePr>
          <p:nvPr>
            <p:ph idx="1"/>
            <p:extLst>
              <p:ext uri="{D42A27DB-BD31-4B8C-83A1-F6EECF244321}">
                <p14:modId xmlns:p14="http://schemas.microsoft.com/office/powerpoint/2010/main" val="6976421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84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AC0429-66EE-F632-FAAF-93DB59E89B9B}"/>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UNDP: Development Issue of Urbanization</a:t>
            </a:r>
          </a:p>
        </p:txBody>
      </p:sp>
      <p:graphicFrame>
        <p:nvGraphicFramePr>
          <p:cNvPr id="5" name="Content Placeholder 2">
            <a:extLst>
              <a:ext uri="{FF2B5EF4-FFF2-40B4-BE49-F238E27FC236}">
                <a16:creationId xmlns:a16="http://schemas.microsoft.com/office/drawing/2014/main" id="{8B1B0286-157A-0CB3-2172-128C9B15509D}"/>
              </a:ext>
            </a:extLst>
          </p:cNvPr>
          <p:cNvGraphicFramePr>
            <a:graphicFrameLocks noGrp="1"/>
          </p:cNvGraphicFramePr>
          <p:nvPr>
            <p:ph idx="1"/>
            <p:extLst>
              <p:ext uri="{D42A27DB-BD31-4B8C-83A1-F6EECF244321}">
                <p14:modId xmlns:p14="http://schemas.microsoft.com/office/powerpoint/2010/main" val="206435690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27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D52F8-5029-C384-4917-74A29D3B158E}"/>
              </a:ext>
            </a:extLst>
          </p:cNvPr>
          <p:cNvSpPr>
            <a:spLocks noGrp="1"/>
          </p:cNvSpPr>
          <p:nvPr>
            <p:ph type="title"/>
          </p:nvPr>
        </p:nvSpPr>
        <p:spPr>
          <a:xfrm>
            <a:off x="686834" y="1153572"/>
            <a:ext cx="3200400" cy="4461163"/>
          </a:xfrm>
        </p:spPr>
        <p:txBody>
          <a:bodyPr>
            <a:normAutofit/>
          </a:bodyPr>
          <a:lstStyle/>
          <a:p>
            <a:r>
              <a:rPr lang="en-US" sz="4100" dirty="0">
                <a:solidFill>
                  <a:srgbClr val="FFFFFF"/>
                </a:solidFill>
              </a:rPr>
              <a:t>UNDP: Development Issue of Urbanization</a:t>
            </a:r>
          </a:p>
        </p:txBody>
      </p:sp>
      <p:sp>
        <p:nvSpPr>
          <p:cNvPr id="25"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2D397E-4A23-F8F0-5A56-877848C7B153}"/>
              </a:ext>
            </a:extLst>
          </p:cNvPr>
          <p:cNvSpPr>
            <a:spLocks noGrp="1"/>
          </p:cNvSpPr>
          <p:nvPr>
            <p:ph idx="1"/>
          </p:nvPr>
        </p:nvSpPr>
        <p:spPr>
          <a:xfrm>
            <a:off x="4447308" y="591344"/>
            <a:ext cx="6906491" cy="5585619"/>
          </a:xfrm>
        </p:spPr>
        <p:txBody>
          <a:bodyPr anchor="ctr">
            <a:normAutofit/>
          </a:bodyPr>
          <a:lstStyle/>
          <a:p>
            <a:r>
              <a:rPr lang="en-US" sz="2200" dirty="0"/>
              <a:t>Urbanization has significant impacts on the environment and the well-being of urban dwellers</a:t>
            </a:r>
          </a:p>
          <a:p>
            <a:r>
              <a:rPr lang="en-US" sz="2200" dirty="0"/>
              <a:t>Cities are key contributors to many environmental problems: air and water pollution</a:t>
            </a:r>
          </a:p>
          <a:p>
            <a:r>
              <a:rPr lang="en-US" sz="2200" dirty="0"/>
              <a:t>Globally, 3 billion urban residents generate 1.2 kg of waste a day - 1.3 billion </a:t>
            </a:r>
            <a:r>
              <a:rPr lang="en-US" sz="2200" dirty="0" err="1"/>
              <a:t>tonnes</a:t>
            </a:r>
            <a:r>
              <a:rPr lang="en-US" sz="2200" dirty="0"/>
              <a:t> per year.</a:t>
            </a:r>
          </a:p>
          <a:p>
            <a:r>
              <a:rPr lang="en-US" sz="2200" dirty="0"/>
              <a:t>Cities are highly vulnerable to climate change impacts: Many cities are located in highly exposed coastal areas and riverbanks, which are prone to sea level rise, typhoons, storms, and landslides</a:t>
            </a:r>
          </a:p>
          <a:p>
            <a:r>
              <a:rPr lang="en-US" sz="2200" dirty="0"/>
              <a:t>Urbanization also displaces open space such as farmland, wetlands, parks and forests and reduces water supply as excessive ground water usage depletes water tables</a:t>
            </a:r>
          </a:p>
          <a:p>
            <a:r>
              <a:rPr lang="en-US" sz="2200" dirty="0"/>
              <a:t>climate change and disasters in cities disproportionately affect the poor, w</a:t>
            </a:r>
          </a:p>
        </p:txBody>
      </p:sp>
    </p:spTree>
    <p:extLst>
      <p:ext uri="{BB962C8B-B14F-4D97-AF65-F5344CB8AC3E}">
        <p14:creationId xmlns:p14="http://schemas.microsoft.com/office/powerpoint/2010/main" val="8691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DFD64-4049-F0B2-1119-F05310B23552}"/>
              </a:ext>
            </a:extLst>
          </p:cNvPr>
          <p:cNvSpPr>
            <a:spLocks noGrp="1"/>
          </p:cNvSpPr>
          <p:nvPr>
            <p:ph type="title"/>
          </p:nvPr>
        </p:nvSpPr>
        <p:spPr>
          <a:xfrm>
            <a:off x="838200" y="557188"/>
            <a:ext cx="10515600" cy="1133499"/>
          </a:xfrm>
        </p:spPr>
        <p:txBody>
          <a:bodyPr>
            <a:normAutofit/>
          </a:bodyPr>
          <a:lstStyle/>
          <a:p>
            <a:pPr algn="ctr"/>
            <a:r>
              <a:rPr lang="en-US" dirty="0"/>
              <a:t>UNDP’s sustainable urbanization approach</a:t>
            </a:r>
          </a:p>
        </p:txBody>
      </p:sp>
      <p:graphicFrame>
        <p:nvGraphicFramePr>
          <p:cNvPr id="24" name="Content Placeholder 2">
            <a:extLst>
              <a:ext uri="{FF2B5EF4-FFF2-40B4-BE49-F238E27FC236}">
                <a16:creationId xmlns:a16="http://schemas.microsoft.com/office/drawing/2014/main" id="{97CD0BA7-49B7-75D0-89E2-E3D6F437C3D1}"/>
              </a:ext>
            </a:extLst>
          </p:cNvPr>
          <p:cNvGraphicFramePr>
            <a:graphicFrameLocks noGrp="1"/>
          </p:cNvGraphicFramePr>
          <p:nvPr>
            <p:ph idx="1"/>
            <p:extLst>
              <p:ext uri="{D42A27DB-BD31-4B8C-83A1-F6EECF244321}">
                <p14:modId xmlns:p14="http://schemas.microsoft.com/office/powerpoint/2010/main" val="92027209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10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AA8F8F-D425-798C-BBF8-837D48025E0A}"/>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UNDP’s sustainable urbanization approach</a:t>
            </a: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62902521-69D7-244F-C52E-EFDF97B9FEA0}"/>
              </a:ext>
            </a:extLst>
          </p:cNvPr>
          <p:cNvGraphicFramePr>
            <a:graphicFrameLocks noGrp="1"/>
          </p:cNvGraphicFramePr>
          <p:nvPr>
            <p:ph idx="1"/>
            <p:extLst>
              <p:ext uri="{D42A27DB-BD31-4B8C-83A1-F6EECF244321}">
                <p14:modId xmlns:p14="http://schemas.microsoft.com/office/powerpoint/2010/main" val="2651466070"/>
              </p:ext>
            </p:extLst>
          </p:nvPr>
        </p:nvGraphicFramePr>
        <p:xfrm>
          <a:off x="204952" y="1781503"/>
          <a:ext cx="11698014" cy="4871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035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BFFC7E-CCCE-9F76-6E38-02B200E7AA0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UNDP’s sustainable urbanization approach</a:t>
            </a:r>
          </a:p>
        </p:txBody>
      </p:sp>
      <p:graphicFrame>
        <p:nvGraphicFramePr>
          <p:cNvPr id="5" name="Content Placeholder 2">
            <a:extLst>
              <a:ext uri="{FF2B5EF4-FFF2-40B4-BE49-F238E27FC236}">
                <a16:creationId xmlns:a16="http://schemas.microsoft.com/office/drawing/2014/main" id="{ED447FAC-0C9A-7C64-317D-0A14F8E4C752}"/>
              </a:ext>
            </a:extLst>
          </p:cNvPr>
          <p:cNvGraphicFramePr>
            <a:graphicFrameLocks noGrp="1"/>
          </p:cNvGraphicFramePr>
          <p:nvPr>
            <p:ph idx="1"/>
            <p:extLst>
              <p:ext uri="{D42A27DB-BD31-4B8C-83A1-F6EECF244321}">
                <p14:modId xmlns:p14="http://schemas.microsoft.com/office/powerpoint/2010/main" val="367026743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606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2109</Words>
  <Application>Microsoft Office PowerPoint</Application>
  <PresentationFormat>Widescreen</PresentationFormat>
  <Paragraphs>152</Paragraphs>
  <Slides>22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vt:lpstr>
      <vt:lpstr>Calibri</vt:lpstr>
      <vt:lpstr>Calibri Light</vt:lpstr>
      <vt:lpstr>Office Theme</vt:lpstr>
      <vt:lpstr>Sustainable Urbanization Strategy: The Framework</vt:lpstr>
      <vt:lpstr>UNDP</vt:lpstr>
      <vt:lpstr>SDG 2030</vt:lpstr>
      <vt:lpstr>SDGs 2030 and Urbanization </vt:lpstr>
      <vt:lpstr>UNDP: Development Issue of Urbanization</vt:lpstr>
      <vt:lpstr>UNDP: Development Issue of Urbanization</vt:lpstr>
      <vt:lpstr>UNDP’s sustainable urbanization approach</vt:lpstr>
      <vt:lpstr>UNDP’s sustainable urbanization approach</vt:lpstr>
      <vt:lpstr>UNDP’s sustainable urbanization approach</vt:lpstr>
      <vt:lpstr>ADB: ASIA AND LATIN AMERICA </vt:lpstr>
      <vt:lpstr>PowerPoint Presentation</vt:lpstr>
      <vt:lpstr>ADB: ASIA AND LATIN AMERICA</vt:lpstr>
      <vt:lpstr>ADB:the analysis of fragmentation </vt:lpstr>
      <vt:lpstr>Green Space /Capita</vt:lpstr>
      <vt:lpstr>ADB: Moving toward Sustainable Cities</vt:lpstr>
      <vt:lpstr>ADB: Monitoring system</vt:lpstr>
      <vt:lpstr>ASEAN Strategy for Sustainable Urbanization</vt:lpstr>
      <vt:lpstr>THE ASUS FRAMEWORK</vt:lpstr>
      <vt:lpstr>PowerPoint Presentation</vt:lpstr>
      <vt:lpstr>innovative actions in ASEAN</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Urbanization Strategy</dc:title>
  <dc:creator>Reviewer</dc:creator>
  <cp:lastModifiedBy>Reviewer</cp:lastModifiedBy>
  <cp:revision>10</cp:revision>
  <dcterms:created xsi:type="dcterms:W3CDTF">2022-11-17T09:34:25Z</dcterms:created>
  <dcterms:modified xsi:type="dcterms:W3CDTF">2022-12-07T05:47:08Z</dcterms:modified>
</cp:coreProperties>
</file>