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5"/>
  </p:notesMasterIdLst>
  <p:sldIdLst>
    <p:sldId id="256" r:id="rId2"/>
    <p:sldId id="257" r:id="rId3"/>
    <p:sldId id="258" r:id="rId4"/>
    <p:sldId id="309" r:id="rId5"/>
    <p:sldId id="310" r:id="rId6"/>
    <p:sldId id="311" r:id="rId7"/>
    <p:sldId id="297" r:id="rId8"/>
    <p:sldId id="283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04" r:id="rId17"/>
    <p:sldId id="319" r:id="rId18"/>
    <p:sldId id="320" r:id="rId19"/>
    <p:sldId id="321" r:id="rId20"/>
    <p:sldId id="322" r:id="rId21"/>
    <p:sldId id="323" r:id="rId22"/>
    <p:sldId id="280" r:id="rId23"/>
    <p:sldId id="273" r:id="rId24"/>
  </p:sldIdLst>
  <p:sldSz cx="9144000" cy="5143500" type="screen16x9"/>
  <p:notesSz cx="6858000" cy="9144000"/>
  <p:embeddedFontLst>
    <p:embeddedFont>
      <p:font typeface="Nunito Sans Black" pitchFamily="2" charset="0"/>
      <p:bold r:id="rId26"/>
      <p:boldItalic r:id="rId27"/>
    </p:embeddedFont>
    <p:embeddedFont>
      <p:font typeface="Patua One" panose="020B0604020202020204" charset="0"/>
      <p:regular r:id="rId28"/>
    </p:embeddedFont>
    <p:embeddedFont>
      <p:font typeface="Quicksand Light" panose="020B0604020202020204" charset="0"/>
      <p:regular r:id="rId29"/>
      <p:bold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Signika" panose="020B0604020202020204" charset="0"/>
      <p:regular r:id="rId33"/>
      <p:bold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50">
          <p15:clr>
            <a:srgbClr val="9AA0A6"/>
          </p15:clr>
        </p15:guide>
        <p15:guide id="4" pos="5310">
          <p15:clr>
            <a:srgbClr val="9AA0A6"/>
          </p15:clr>
        </p15:guide>
        <p15:guide id="5" orient="horz" pos="339">
          <p15:clr>
            <a:srgbClr val="9AA0A6"/>
          </p15:clr>
        </p15:guide>
        <p15:guide id="6" orient="horz" pos="290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63"/>
    <a:srgbClr val="9FA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BA5D21-8CF1-484B-8EEA-AB31EFDB33F6}">
  <a:tblStyle styleId="{44BA5D21-8CF1-484B-8EEA-AB31EFDB33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4364" autoAdjust="0"/>
  </p:normalViewPr>
  <p:slideViewPr>
    <p:cSldViewPr snapToGrid="0">
      <p:cViewPr varScale="1">
        <p:scale>
          <a:sx n="103" d="100"/>
          <a:sy n="103" d="100"/>
        </p:scale>
        <p:origin x="1334" y="82"/>
      </p:cViewPr>
      <p:guideLst>
        <p:guide orient="horz" pos="1620"/>
        <p:guide pos="2880"/>
        <p:guide pos="450"/>
        <p:guide pos="5310"/>
        <p:guide orient="horz" pos="339"/>
        <p:guide orient="horz"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f0de6e7f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f0de6e7f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48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40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f0de6e7f0_2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9f0de6e7f0_2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0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318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4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196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f0de6e7f0_2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9f0de6e7f0_2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998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2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87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44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0de6e7f0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0de6e7f0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290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735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9f0de6e7f0_2_7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9f0de6e7f0_2_7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901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9f0de6e7f0_2_6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9f0de6e7f0_2_6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f0de6e7f0_2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9f0de6e7f0_2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0de6e7f0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0de6e7f0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64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0de6e7f0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0de6e7f0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75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0de6e7f0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0de6e7f0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30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f0de6e7f0_2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9f0de6e7f0_2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73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78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f0de6e7f0_2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f0de6e7f0_2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03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-527862" y="520529"/>
            <a:ext cx="5158134" cy="4102434"/>
          </a:xfrm>
          <a:prstGeom prst="flowChartDocument">
            <a:avLst/>
          </a:prstGeom>
          <a:solidFill>
            <a:srgbClr val="9FA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976808" y="2423238"/>
            <a:ext cx="443922" cy="279630"/>
            <a:chOff x="670450" y="986850"/>
            <a:chExt cx="560366" cy="352979"/>
          </a:xfrm>
        </p:grpSpPr>
        <p:sp>
          <p:nvSpPr>
            <p:cNvPr id="11" name="Google Shape;11;p2"/>
            <p:cNvSpPr/>
            <p:nvPr/>
          </p:nvSpPr>
          <p:spPr>
            <a:xfrm>
              <a:off x="785766" y="1227126"/>
              <a:ext cx="299426" cy="112703"/>
            </a:xfrm>
            <a:custGeom>
              <a:avLst/>
              <a:gdLst/>
              <a:ahLst/>
              <a:cxnLst/>
              <a:rect l="l" t="t" r="r" b="b"/>
              <a:pathLst>
                <a:path w="8574" h="3227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734"/>
                    <a:pt x="801" y="1468"/>
                    <a:pt x="1435" y="2002"/>
                  </a:cubicBezTo>
                  <a:cubicBezTo>
                    <a:pt x="2394" y="2826"/>
                    <a:pt x="3563" y="3226"/>
                    <a:pt x="4724" y="3226"/>
                  </a:cubicBezTo>
                  <a:cubicBezTo>
                    <a:pt x="6148" y="3226"/>
                    <a:pt x="7563" y="2625"/>
                    <a:pt x="8574" y="1468"/>
                  </a:cubicBezTo>
                  <a:cubicBezTo>
                    <a:pt x="7106" y="1468"/>
                    <a:pt x="5638" y="1335"/>
                    <a:pt x="4237" y="1068"/>
                  </a:cubicBezTo>
                  <a:cubicBezTo>
                    <a:pt x="2770" y="834"/>
                    <a:pt x="1335" y="5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84613" y="986850"/>
              <a:ext cx="342520" cy="171587"/>
            </a:xfrm>
            <a:custGeom>
              <a:avLst/>
              <a:gdLst/>
              <a:ahLst/>
              <a:cxnLst/>
              <a:rect l="l" t="t" r="r" b="b"/>
              <a:pathLst>
                <a:path w="9808" h="4913" extrusionOk="0">
                  <a:moveTo>
                    <a:pt x="4708" y="1"/>
                  </a:moveTo>
                  <a:cubicBezTo>
                    <a:pt x="2683" y="1"/>
                    <a:pt x="770" y="1218"/>
                    <a:pt x="1" y="3244"/>
                  </a:cubicBezTo>
                  <a:cubicBezTo>
                    <a:pt x="328" y="3231"/>
                    <a:pt x="655" y="3225"/>
                    <a:pt x="982" y="3225"/>
                  </a:cubicBezTo>
                  <a:cubicBezTo>
                    <a:pt x="2323" y="3225"/>
                    <a:pt x="3663" y="3337"/>
                    <a:pt x="5004" y="3578"/>
                  </a:cubicBezTo>
                  <a:cubicBezTo>
                    <a:pt x="6639" y="3845"/>
                    <a:pt x="8273" y="4278"/>
                    <a:pt x="9808" y="4912"/>
                  </a:cubicBezTo>
                  <a:cubicBezTo>
                    <a:pt x="9774" y="2877"/>
                    <a:pt x="8473" y="1076"/>
                    <a:pt x="6539" y="342"/>
                  </a:cubicBezTo>
                  <a:cubicBezTo>
                    <a:pt x="5937" y="111"/>
                    <a:pt x="5318" y="1"/>
                    <a:pt x="4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0450" y="1085754"/>
              <a:ext cx="560366" cy="152657"/>
            </a:xfrm>
            <a:custGeom>
              <a:avLst/>
              <a:gdLst/>
              <a:ahLst/>
              <a:cxnLst/>
              <a:rect l="l" t="t" r="r" b="b"/>
              <a:pathLst>
                <a:path w="16046" h="4371" extrusionOk="0">
                  <a:moveTo>
                    <a:pt x="3507" y="0"/>
                  </a:moveTo>
                  <a:cubicBezTo>
                    <a:pt x="1568" y="0"/>
                    <a:pt x="266" y="296"/>
                    <a:pt x="167" y="846"/>
                  </a:cubicBezTo>
                  <a:cubicBezTo>
                    <a:pt x="1" y="1813"/>
                    <a:pt x="3403" y="3181"/>
                    <a:pt x="7739" y="3915"/>
                  </a:cubicBezTo>
                  <a:cubicBezTo>
                    <a:pt x="9548" y="4221"/>
                    <a:pt x="11235" y="4370"/>
                    <a:pt x="12599" y="4370"/>
                  </a:cubicBezTo>
                  <a:cubicBezTo>
                    <a:pt x="14505" y="4370"/>
                    <a:pt x="15781" y="4079"/>
                    <a:pt x="15879" y="3515"/>
                  </a:cubicBezTo>
                  <a:cubicBezTo>
                    <a:pt x="16045" y="2547"/>
                    <a:pt x="12643" y="1180"/>
                    <a:pt x="8306" y="446"/>
                  </a:cubicBezTo>
                  <a:cubicBezTo>
                    <a:pt x="6524" y="144"/>
                    <a:pt x="4861" y="0"/>
                    <a:pt x="3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/>
          <p:nvPr/>
        </p:nvSpPr>
        <p:spPr>
          <a:xfrm>
            <a:off x="630375" y="2814650"/>
            <a:ext cx="2793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630375" y="1312800"/>
            <a:ext cx="2970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630375" y="1888250"/>
            <a:ext cx="12477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FFFFF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64369" y="263940"/>
            <a:ext cx="3327863" cy="4576626"/>
            <a:chOff x="164369" y="263940"/>
            <a:chExt cx="3327863" cy="4576626"/>
          </a:xfrm>
        </p:grpSpPr>
        <p:sp>
          <p:nvSpPr>
            <p:cNvPr id="18" name="Google Shape;18;p2"/>
            <p:cNvSpPr/>
            <p:nvPr/>
          </p:nvSpPr>
          <p:spPr>
            <a:xfrm rot="1698045" flipH="1">
              <a:off x="3077156" y="2372257"/>
              <a:ext cx="149986" cy="163026"/>
            </a:xfrm>
            <a:custGeom>
              <a:avLst/>
              <a:gdLst/>
              <a:ahLst/>
              <a:cxnLst/>
              <a:rect l="l" t="t" r="r" b="b"/>
              <a:pathLst>
                <a:path w="7442" h="8089" extrusionOk="0">
                  <a:moveTo>
                    <a:pt x="3745" y="0"/>
                  </a:moveTo>
                  <a:lnTo>
                    <a:pt x="3005" y="2311"/>
                  </a:lnTo>
                  <a:lnTo>
                    <a:pt x="1" y="2311"/>
                  </a:lnTo>
                  <a:lnTo>
                    <a:pt x="2404" y="4391"/>
                  </a:lnTo>
                  <a:lnTo>
                    <a:pt x="1249" y="8088"/>
                  </a:lnTo>
                  <a:lnTo>
                    <a:pt x="3745" y="5546"/>
                  </a:lnTo>
                  <a:lnTo>
                    <a:pt x="6286" y="8088"/>
                  </a:lnTo>
                  <a:lnTo>
                    <a:pt x="5131" y="4345"/>
                  </a:lnTo>
                  <a:lnTo>
                    <a:pt x="7442" y="2311"/>
                  </a:lnTo>
                  <a:lnTo>
                    <a:pt x="4484" y="2311"/>
                  </a:lnTo>
                  <a:lnTo>
                    <a:pt x="3745" y="0"/>
                  </a:lnTo>
                  <a:close/>
                  <a:moveTo>
                    <a:pt x="6286" y="8088"/>
                  </a:moveTo>
                  <a:lnTo>
                    <a:pt x="6286" y="8088"/>
                  </a:lnTo>
                  <a:lnTo>
                    <a:pt x="6286" y="80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98045" flipH="1">
              <a:off x="761973" y="3820305"/>
              <a:ext cx="149986" cy="163026"/>
            </a:xfrm>
            <a:custGeom>
              <a:avLst/>
              <a:gdLst/>
              <a:ahLst/>
              <a:cxnLst/>
              <a:rect l="l" t="t" r="r" b="b"/>
              <a:pathLst>
                <a:path w="7442" h="8089" extrusionOk="0">
                  <a:moveTo>
                    <a:pt x="3744" y="1"/>
                  </a:moveTo>
                  <a:lnTo>
                    <a:pt x="3051" y="2358"/>
                  </a:lnTo>
                  <a:lnTo>
                    <a:pt x="0" y="2358"/>
                  </a:lnTo>
                  <a:lnTo>
                    <a:pt x="2404" y="4391"/>
                  </a:lnTo>
                  <a:lnTo>
                    <a:pt x="1248" y="8089"/>
                  </a:lnTo>
                  <a:lnTo>
                    <a:pt x="3744" y="5593"/>
                  </a:lnTo>
                  <a:lnTo>
                    <a:pt x="6332" y="8089"/>
                  </a:lnTo>
                  <a:lnTo>
                    <a:pt x="5130" y="4345"/>
                  </a:lnTo>
                  <a:lnTo>
                    <a:pt x="7441" y="2358"/>
                  </a:lnTo>
                  <a:lnTo>
                    <a:pt x="4483" y="2358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98045" flipH="1">
              <a:off x="3350315" y="4411942"/>
              <a:ext cx="64291" cy="69894"/>
            </a:xfrm>
            <a:custGeom>
              <a:avLst/>
              <a:gdLst/>
              <a:ahLst/>
              <a:cxnLst/>
              <a:rect l="l" t="t" r="r" b="b"/>
              <a:pathLst>
                <a:path w="3190" h="3468" extrusionOk="0">
                  <a:moveTo>
                    <a:pt x="1619" y="1"/>
                  </a:moveTo>
                  <a:lnTo>
                    <a:pt x="1295" y="971"/>
                  </a:lnTo>
                  <a:lnTo>
                    <a:pt x="1" y="971"/>
                  </a:lnTo>
                  <a:lnTo>
                    <a:pt x="1018" y="1896"/>
                  </a:lnTo>
                  <a:lnTo>
                    <a:pt x="509" y="3467"/>
                  </a:lnTo>
                  <a:lnTo>
                    <a:pt x="1619" y="2358"/>
                  </a:lnTo>
                  <a:lnTo>
                    <a:pt x="2682" y="3467"/>
                  </a:lnTo>
                  <a:lnTo>
                    <a:pt x="2173" y="1850"/>
                  </a:lnTo>
                  <a:lnTo>
                    <a:pt x="3190" y="971"/>
                  </a:lnTo>
                  <a:lnTo>
                    <a:pt x="1896" y="971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98045" flipH="1">
              <a:off x="2253753" y="814985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9" y="0"/>
                  </a:moveTo>
                  <a:lnTo>
                    <a:pt x="1295" y="971"/>
                  </a:lnTo>
                  <a:lnTo>
                    <a:pt x="1" y="971"/>
                  </a:lnTo>
                  <a:lnTo>
                    <a:pt x="1018" y="1849"/>
                  </a:lnTo>
                  <a:lnTo>
                    <a:pt x="556" y="3467"/>
                  </a:lnTo>
                  <a:lnTo>
                    <a:pt x="1619" y="2357"/>
                  </a:lnTo>
                  <a:lnTo>
                    <a:pt x="2728" y="3467"/>
                  </a:lnTo>
                  <a:lnTo>
                    <a:pt x="2219" y="1849"/>
                  </a:lnTo>
                  <a:lnTo>
                    <a:pt x="3190" y="971"/>
                  </a:lnTo>
                  <a:lnTo>
                    <a:pt x="1942" y="971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98045" flipH="1">
              <a:off x="335085" y="4759628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1"/>
                  </a:moveTo>
                  <a:lnTo>
                    <a:pt x="1294" y="971"/>
                  </a:lnTo>
                  <a:lnTo>
                    <a:pt x="0" y="971"/>
                  </a:lnTo>
                  <a:lnTo>
                    <a:pt x="1017" y="1849"/>
                  </a:lnTo>
                  <a:lnTo>
                    <a:pt x="555" y="3467"/>
                  </a:lnTo>
                  <a:lnTo>
                    <a:pt x="1618" y="2358"/>
                  </a:lnTo>
                  <a:lnTo>
                    <a:pt x="2681" y="3467"/>
                  </a:lnTo>
                  <a:lnTo>
                    <a:pt x="2172" y="1849"/>
                  </a:lnTo>
                  <a:lnTo>
                    <a:pt x="3189" y="971"/>
                  </a:lnTo>
                  <a:lnTo>
                    <a:pt x="1941" y="971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98045" flipH="1">
              <a:off x="2541688" y="4503971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0"/>
                  </a:moveTo>
                  <a:lnTo>
                    <a:pt x="1294" y="971"/>
                  </a:lnTo>
                  <a:lnTo>
                    <a:pt x="0" y="971"/>
                  </a:lnTo>
                  <a:lnTo>
                    <a:pt x="1017" y="1849"/>
                  </a:lnTo>
                  <a:lnTo>
                    <a:pt x="555" y="3466"/>
                  </a:lnTo>
                  <a:lnTo>
                    <a:pt x="1618" y="2357"/>
                  </a:lnTo>
                  <a:lnTo>
                    <a:pt x="2681" y="3466"/>
                  </a:lnTo>
                  <a:lnTo>
                    <a:pt x="2173" y="1849"/>
                  </a:lnTo>
                  <a:lnTo>
                    <a:pt x="3189" y="971"/>
                  </a:lnTo>
                  <a:lnTo>
                    <a:pt x="1941" y="971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98045" flipH="1">
              <a:off x="3056616" y="701737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202" y="1"/>
                  </a:moveTo>
                  <a:lnTo>
                    <a:pt x="971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416" y="2496"/>
                  </a:lnTo>
                  <a:lnTo>
                    <a:pt x="1202" y="1757"/>
                  </a:lnTo>
                  <a:lnTo>
                    <a:pt x="1988" y="2496"/>
                  </a:lnTo>
                  <a:lnTo>
                    <a:pt x="1618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202" y="1"/>
                  </a:lnTo>
                  <a:close/>
                  <a:moveTo>
                    <a:pt x="1988" y="2496"/>
                  </a:moveTo>
                  <a:lnTo>
                    <a:pt x="1988" y="2496"/>
                  </a:lnTo>
                  <a:lnTo>
                    <a:pt x="1988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98045" flipH="1">
              <a:off x="3282743" y="4756386"/>
              <a:ext cx="45669" cy="50324"/>
            </a:xfrm>
            <a:custGeom>
              <a:avLst/>
              <a:gdLst/>
              <a:ahLst/>
              <a:cxnLst/>
              <a:rect l="l" t="t" r="r" b="b"/>
              <a:pathLst>
                <a:path w="2266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1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265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  <a:moveTo>
                    <a:pt x="370" y="2496"/>
                  </a:moveTo>
                  <a:lnTo>
                    <a:pt x="370" y="2496"/>
                  </a:lnTo>
                  <a:lnTo>
                    <a:pt x="370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98045" flipH="1">
              <a:off x="3387267" y="2751122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71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416" y="2496"/>
                  </a:lnTo>
                  <a:lnTo>
                    <a:pt x="416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942" y="2496"/>
                  </a:lnTo>
                  <a:lnTo>
                    <a:pt x="1618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98045" flipH="1">
              <a:off x="173513" y="271978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416" y="2496"/>
                  </a:lnTo>
                  <a:lnTo>
                    <a:pt x="1156" y="1711"/>
                  </a:lnTo>
                  <a:lnTo>
                    <a:pt x="1941" y="2496"/>
                  </a:lnTo>
                  <a:lnTo>
                    <a:pt x="1572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0"/>
                  </a:lnTo>
                  <a:close/>
                  <a:moveTo>
                    <a:pt x="1941" y="2496"/>
                  </a:moveTo>
                  <a:lnTo>
                    <a:pt x="1941" y="2496"/>
                  </a:lnTo>
                  <a:lnTo>
                    <a:pt x="1941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98045" flipH="1">
              <a:off x="3041078" y="460722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1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98045" flipH="1">
              <a:off x="1684027" y="549693"/>
              <a:ext cx="46596" cy="50304"/>
            </a:xfrm>
            <a:custGeom>
              <a:avLst/>
              <a:gdLst/>
              <a:ahLst/>
              <a:cxnLst/>
              <a:rect l="l" t="t" r="r" b="b"/>
              <a:pathLst>
                <a:path w="2312" h="2496" extrusionOk="0">
                  <a:moveTo>
                    <a:pt x="1156" y="0"/>
                  </a:moveTo>
                  <a:lnTo>
                    <a:pt x="971" y="740"/>
                  </a:lnTo>
                  <a:lnTo>
                    <a:pt x="1" y="740"/>
                  </a:lnTo>
                  <a:lnTo>
                    <a:pt x="740" y="1341"/>
                  </a:lnTo>
                  <a:lnTo>
                    <a:pt x="417" y="2496"/>
                  </a:lnTo>
                  <a:lnTo>
                    <a:pt x="1156" y="1710"/>
                  </a:lnTo>
                  <a:lnTo>
                    <a:pt x="1988" y="2496"/>
                  </a:lnTo>
                  <a:lnTo>
                    <a:pt x="1988" y="2496"/>
                  </a:lnTo>
                  <a:lnTo>
                    <a:pt x="1618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98045" flipH="1">
              <a:off x="1221233" y="4041647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370" y="2496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  <a:moveTo>
                    <a:pt x="1942" y="2496"/>
                  </a:moveTo>
                  <a:lnTo>
                    <a:pt x="1942" y="2496"/>
                  </a:lnTo>
                  <a:lnTo>
                    <a:pt x="1942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98045" flipH="1">
              <a:off x="2083954" y="4690450"/>
              <a:ext cx="45669" cy="50304"/>
            </a:xfrm>
            <a:custGeom>
              <a:avLst/>
              <a:gdLst/>
              <a:ahLst/>
              <a:cxnLst/>
              <a:rect l="l" t="t" r="r" b="b"/>
              <a:pathLst>
                <a:path w="2266" h="2496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265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98045" flipH="1">
              <a:off x="3436476" y="2194659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370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98045" flipH="1">
              <a:off x="2627911" y="2627537"/>
              <a:ext cx="45649" cy="50324"/>
            </a:xfrm>
            <a:custGeom>
              <a:avLst/>
              <a:gdLst/>
              <a:ahLst/>
              <a:cxnLst/>
              <a:rect l="l" t="t" r="r" b="b"/>
              <a:pathLst>
                <a:path w="2265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1" y="2496"/>
                  </a:lnTo>
                  <a:lnTo>
                    <a:pt x="1572" y="1341"/>
                  </a:lnTo>
                  <a:lnTo>
                    <a:pt x="2265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98045" flipH="1">
              <a:off x="1855920" y="4088459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1"/>
                  </a:moveTo>
                  <a:lnTo>
                    <a:pt x="1295" y="1017"/>
                  </a:lnTo>
                  <a:lnTo>
                    <a:pt x="1" y="1017"/>
                  </a:lnTo>
                  <a:lnTo>
                    <a:pt x="1018" y="1895"/>
                  </a:lnTo>
                  <a:lnTo>
                    <a:pt x="509" y="3467"/>
                  </a:lnTo>
                  <a:lnTo>
                    <a:pt x="509" y="3467"/>
                  </a:lnTo>
                  <a:lnTo>
                    <a:pt x="1618" y="2404"/>
                  </a:lnTo>
                  <a:lnTo>
                    <a:pt x="2681" y="3467"/>
                  </a:lnTo>
                  <a:lnTo>
                    <a:pt x="2173" y="1849"/>
                  </a:lnTo>
                  <a:lnTo>
                    <a:pt x="3190" y="1017"/>
                  </a:lnTo>
                  <a:lnTo>
                    <a:pt x="1896" y="1017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98045" flipH="1">
              <a:off x="3415214" y="3996437"/>
              <a:ext cx="64291" cy="69894"/>
            </a:xfrm>
            <a:custGeom>
              <a:avLst/>
              <a:gdLst/>
              <a:ahLst/>
              <a:cxnLst/>
              <a:rect l="l" t="t" r="r" b="b"/>
              <a:pathLst>
                <a:path w="3190" h="3468" extrusionOk="0">
                  <a:moveTo>
                    <a:pt x="1618" y="1"/>
                  </a:moveTo>
                  <a:lnTo>
                    <a:pt x="1295" y="1018"/>
                  </a:lnTo>
                  <a:lnTo>
                    <a:pt x="1" y="1018"/>
                  </a:lnTo>
                  <a:lnTo>
                    <a:pt x="1017" y="1896"/>
                  </a:lnTo>
                  <a:lnTo>
                    <a:pt x="509" y="3467"/>
                  </a:lnTo>
                  <a:lnTo>
                    <a:pt x="509" y="3467"/>
                  </a:lnTo>
                  <a:lnTo>
                    <a:pt x="1618" y="2404"/>
                  </a:lnTo>
                  <a:lnTo>
                    <a:pt x="2681" y="3467"/>
                  </a:lnTo>
                  <a:lnTo>
                    <a:pt x="2173" y="1896"/>
                  </a:lnTo>
                  <a:lnTo>
                    <a:pt x="3190" y="1018"/>
                  </a:lnTo>
                  <a:lnTo>
                    <a:pt x="1895" y="1018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98045" flipH="1">
              <a:off x="2458851" y="289909"/>
              <a:ext cx="139748" cy="119977"/>
            </a:xfrm>
            <a:custGeom>
              <a:avLst/>
              <a:gdLst/>
              <a:ahLst/>
              <a:cxnLst/>
              <a:rect l="l" t="t" r="r" b="b"/>
              <a:pathLst>
                <a:path w="6934" h="5953" extrusionOk="0">
                  <a:moveTo>
                    <a:pt x="3975" y="0"/>
                  </a:moveTo>
                  <a:cubicBezTo>
                    <a:pt x="1295" y="0"/>
                    <a:pt x="1" y="3189"/>
                    <a:pt x="1849" y="5084"/>
                  </a:cubicBezTo>
                  <a:cubicBezTo>
                    <a:pt x="2464" y="5684"/>
                    <a:pt x="3214" y="5953"/>
                    <a:pt x="3948" y="5953"/>
                  </a:cubicBezTo>
                  <a:cubicBezTo>
                    <a:pt x="5477" y="5953"/>
                    <a:pt x="6933" y="4785"/>
                    <a:pt x="6933" y="3004"/>
                  </a:cubicBezTo>
                  <a:cubicBezTo>
                    <a:pt x="6933" y="1341"/>
                    <a:pt x="5593" y="0"/>
                    <a:pt x="3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 rot="1698045" flipH="1">
            <a:off x="3776776" y="3812046"/>
            <a:ext cx="164880" cy="99762"/>
          </a:xfrm>
          <a:custGeom>
            <a:avLst/>
            <a:gdLst/>
            <a:ahLst/>
            <a:cxnLst/>
            <a:rect l="l" t="t" r="r" b="b"/>
            <a:pathLst>
              <a:path w="8181" h="4950" extrusionOk="0">
                <a:moveTo>
                  <a:pt x="7897" y="1"/>
                </a:moveTo>
                <a:cubicBezTo>
                  <a:pt x="7849" y="1"/>
                  <a:pt x="7803" y="12"/>
                  <a:pt x="7765" y="31"/>
                </a:cubicBezTo>
                <a:lnTo>
                  <a:pt x="5315" y="817"/>
                </a:lnTo>
                <a:cubicBezTo>
                  <a:pt x="5155" y="791"/>
                  <a:pt x="4995" y="778"/>
                  <a:pt x="4837" y="778"/>
                </a:cubicBezTo>
                <a:cubicBezTo>
                  <a:pt x="3575" y="778"/>
                  <a:pt x="2398" y="1572"/>
                  <a:pt x="1988" y="2804"/>
                </a:cubicBezTo>
                <a:lnTo>
                  <a:pt x="93" y="4514"/>
                </a:lnTo>
                <a:cubicBezTo>
                  <a:pt x="0" y="4606"/>
                  <a:pt x="0" y="4791"/>
                  <a:pt x="93" y="4884"/>
                </a:cubicBezTo>
                <a:cubicBezTo>
                  <a:pt x="125" y="4916"/>
                  <a:pt x="181" y="4949"/>
                  <a:pt x="244" y="4949"/>
                </a:cubicBezTo>
                <a:cubicBezTo>
                  <a:pt x="270" y="4949"/>
                  <a:pt x="297" y="4943"/>
                  <a:pt x="324" y="4930"/>
                </a:cubicBezTo>
                <a:lnTo>
                  <a:pt x="2773" y="4190"/>
                </a:lnTo>
                <a:cubicBezTo>
                  <a:pt x="2994" y="4237"/>
                  <a:pt x="3213" y="4260"/>
                  <a:pt x="3429" y="4260"/>
                </a:cubicBezTo>
                <a:cubicBezTo>
                  <a:pt x="4705" y="4260"/>
                  <a:pt x="5844" y="3468"/>
                  <a:pt x="6240" y="2203"/>
                </a:cubicBezTo>
                <a:lnTo>
                  <a:pt x="8088" y="447"/>
                </a:lnTo>
                <a:cubicBezTo>
                  <a:pt x="8181" y="354"/>
                  <a:pt x="8181" y="170"/>
                  <a:pt x="8088" y="77"/>
                </a:cubicBezTo>
                <a:cubicBezTo>
                  <a:pt x="8034" y="23"/>
                  <a:pt x="7964" y="1"/>
                  <a:pt x="78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1976808" y="2423238"/>
            <a:ext cx="443922" cy="279630"/>
            <a:chOff x="670450" y="986850"/>
            <a:chExt cx="560366" cy="352979"/>
          </a:xfrm>
        </p:grpSpPr>
        <p:sp>
          <p:nvSpPr>
            <p:cNvPr id="39" name="Google Shape;39;p2"/>
            <p:cNvSpPr/>
            <p:nvPr/>
          </p:nvSpPr>
          <p:spPr>
            <a:xfrm>
              <a:off x="785766" y="1227126"/>
              <a:ext cx="299426" cy="112703"/>
            </a:xfrm>
            <a:custGeom>
              <a:avLst/>
              <a:gdLst/>
              <a:ahLst/>
              <a:cxnLst/>
              <a:rect l="l" t="t" r="r" b="b"/>
              <a:pathLst>
                <a:path w="8574" h="3227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734"/>
                    <a:pt x="801" y="1468"/>
                    <a:pt x="1435" y="2002"/>
                  </a:cubicBezTo>
                  <a:cubicBezTo>
                    <a:pt x="2394" y="2826"/>
                    <a:pt x="3563" y="3226"/>
                    <a:pt x="4724" y="3226"/>
                  </a:cubicBezTo>
                  <a:cubicBezTo>
                    <a:pt x="6148" y="3226"/>
                    <a:pt x="7563" y="2625"/>
                    <a:pt x="8574" y="1468"/>
                  </a:cubicBezTo>
                  <a:cubicBezTo>
                    <a:pt x="7106" y="1468"/>
                    <a:pt x="5638" y="1335"/>
                    <a:pt x="4237" y="1068"/>
                  </a:cubicBezTo>
                  <a:cubicBezTo>
                    <a:pt x="2770" y="834"/>
                    <a:pt x="1335" y="5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4613" y="986850"/>
              <a:ext cx="342520" cy="171587"/>
            </a:xfrm>
            <a:custGeom>
              <a:avLst/>
              <a:gdLst/>
              <a:ahLst/>
              <a:cxnLst/>
              <a:rect l="l" t="t" r="r" b="b"/>
              <a:pathLst>
                <a:path w="9808" h="4913" extrusionOk="0">
                  <a:moveTo>
                    <a:pt x="4708" y="1"/>
                  </a:moveTo>
                  <a:cubicBezTo>
                    <a:pt x="2683" y="1"/>
                    <a:pt x="770" y="1218"/>
                    <a:pt x="1" y="3244"/>
                  </a:cubicBezTo>
                  <a:cubicBezTo>
                    <a:pt x="328" y="3231"/>
                    <a:pt x="655" y="3225"/>
                    <a:pt x="982" y="3225"/>
                  </a:cubicBezTo>
                  <a:cubicBezTo>
                    <a:pt x="2323" y="3225"/>
                    <a:pt x="3663" y="3337"/>
                    <a:pt x="5004" y="3578"/>
                  </a:cubicBezTo>
                  <a:cubicBezTo>
                    <a:pt x="6639" y="3845"/>
                    <a:pt x="8273" y="4278"/>
                    <a:pt x="9808" y="4912"/>
                  </a:cubicBezTo>
                  <a:cubicBezTo>
                    <a:pt x="9774" y="2877"/>
                    <a:pt x="8473" y="1076"/>
                    <a:pt x="6539" y="342"/>
                  </a:cubicBezTo>
                  <a:cubicBezTo>
                    <a:pt x="5937" y="111"/>
                    <a:pt x="5318" y="1"/>
                    <a:pt x="4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450" y="1085754"/>
              <a:ext cx="560366" cy="152657"/>
            </a:xfrm>
            <a:custGeom>
              <a:avLst/>
              <a:gdLst/>
              <a:ahLst/>
              <a:cxnLst/>
              <a:rect l="l" t="t" r="r" b="b"/>
              <a:pathLst>
                <a:path w="16046" h="4371" extrusionOk="0">
                  <a:moveTo>
                    <a:pt x="3507" y="0"/>
                  </a:moveTo>
                  <a:cubicBezTo>
                    <a:pt x="1568" y="0"/>
                    <a:pt x="266" y="296"/>
                    <a:pt x="167" y="846"/>
                  </a:cubicBezTo>
                  <a:cubicBezTo>
                    <a:pt x="1" y="1813"/>
                    <a:pt x="3403" y="3181"/>
                    <a:pt x="7739" y="3915"/>
                  </a:cubicBezTo>
                  <a:cubicBezTo>
                    <a:pt x="9548" y="4221"/>
                    <a:pt x="11235" y="4370"/>
                    <a:pt x="12599" y="4370"/>
                  </a:cubicBezTo>
                  <a:cubicBezTo>
                    <a:pt x="14505" y="4370"/>
                    <a:pt x="15781" y="4079"/>
                    <a:pt x="15879" y="3515"/>
                  </a:cubicBezTo>
                  <a:cubicBezTo>
                    <a:pt x="16045" y="2547"/>
                    <a:pt x="12643" y="1180"/>
                    <a:pt x="8306" y="446"/>
                  </a:cubicBezTo>
                  <a:cubicBezTo>
                    <a:pt x="6524" y="144"/>
                    <a:pt x="4861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713850" y="2987862"/>
            <a:ext cx="35103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2"/>
          </p:nvPr>
        </p:nvSpPr>
        <p:spPr>
          <a:xfrm>
            <a:off x="713850" y="1486013"/>
            <a:ext cx="29700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6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713850" y="2061463"/>
            <a:ext cx="1247700" cy="9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400"/>
              <a:buNone/>
              <a:defRPr sz="72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850" y="1152475"/>
            <a:ext cx="7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Source Sans Pro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 rot="-5400000">
            <a:off x="-1389690" y="1389690"/>
            <a:ext cx="5143500" cy="2364120"/>
          </a:xfrm>
          <a:prstGeom prst="flowChartDocumen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2905800" y="4257500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6398500" y="2496113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3280775" y="2432550"/>
            <a:ext cx="68575" cy="75625"/>
          </a:xfrm>
          <a:custGeom>
            <a:avLst/>
            <a:gdLst/>
            <a:ahLst/>
            <a:cxnLst/>
            <a:rect l="l" t="t" r="r" b="b"/>
            <a:pathLst>
              <a:path w="2743" h="3025" extrusionOk="0">
                <a:moveTo>
                  <a:pt x="1372" y="0"/>
                </a:moveTo>
                <a:lnTo>
                  <a:pt x="1130" y="888"/>
                </a:lnTo>
                <a:lnTo>
                  <a:pt x="0" y="888"/>
                </a:lnTo>
                <a:lnTo>
                  <a:pt x="888" y="1654"/>
                </a:lnTo>
                <a:lnTo>
                  <a:pt x="444" y="3025"/>
                </a:lnTo>
                <a:lnTo>
                  <a:pt x="1372" y="2097"/>
                </a:lnTo>
                <a:lnTo>
                  <a:pt x="2339" y="3025"/>
                </a:lnTo>
                <a:lnTo>
                  <a:pt x="1896" y="1654"/>
                </a:lnTo>
                <a:lnTo>
                  <a:pt x="2743" y="888"/>
                </a:lnTo>
                <a:lnTo>
                  <a:pt x="1654" y="888"/>
                </a:lnTo>
                <a:lnTo>
                  <a:pt x="1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5169325" y="3036625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3627125" y="683400"/>
            <a:ext cx="69575" cy="74625"/>
          </a:xfrm>
          <a:custGeom>
            <a:avLst/>
            <a:gdLst/>
            <a:ahLst/>
            <a:cxnLst/>
            <a:rect l="l" t="t" r="r" b="b"/>
            <a:pathLst>
              <a:path w="2783" h="2985" extrusionOk="0">
                <a:moveTo>
                  <a:pt x="1412" y="1"/>
                </a:moveTo>
                <a:lnTo>
                  <a:pt x="1129" y="847"/>
                </a:lnTo>
                <a:lnTo>
                  <a:pt x="0" y="847"/>
                </a:lnTo>
                <a:lnTo>
                  <a:pt x="928" y="1614"/>
                </a:lnTo>
                <a:lnTo>
                  <a:pt x="484" y="2985"/>
                </a:lnTo>
                <a:lnTo>
                  <a:pt x="1412" y="2057"/>
                </a:lnTo>
                <a:lnTo>
                  <a:pt x="2379" y="2985"/>
                </a:lnTo>
                <a:lnTo>
                  <a:pt x="2379" y="2985"/>
                </a:lnTo>
                <a:lnTo>
                  <a:pt x="193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6548725" y="1107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4855950" y="17450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6034300" y="4627950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7794050" y="186800"/>
            <a:ext cx="1114200" cy="4798675"/>
            <a:chOff x="6101175" y="287075"/>
            <a:chExt cx="1114200" cy="4798675"/>
          </a:xfrm>
        </p:grpSpPr>
        <p:sp>
          <p:nvSpPr>
            <p:cNvPr id="130" name="Google Shape;130;p9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9"/>
          <p:cNvSpPr txBox="1">
            <a:spLocks noGrp="1"/>
          </p:cNvSpPr>
          <p:nvPr>
            <p:ph type="ctrTitle"/>
          </p:nvPr>
        </p:nvSpPr>
        <p:spPr>
          <a:xfrm>
            <a:off x="5295950" y="1839025"/>
            <a:ext cx="27222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6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subTitle" idx="1"/>
          </p:nvPr>
        </p:nvSpPr>
        <p:spPr>
          <a:xfrm>
            <a:off x="3533075" y="2811300"/>
            <a:ext cx="448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38" name="Google Shape;138;p9"/>
          <p:cNvGrpSpPr/>
          <p:nvPr/>
        </p:nvGrpSpPr>
        <p:grpSpPr>
          <a:xfrm flipH="1">
            <a:off x="238590" y="193275"/>
            <a:ext cx="1114200" cy="4798675"/>
            <a:chOff x="6101175" y="287075"/>
            <a:chExt cx="1114200" cy="4798675"/>
          </a:xfrm>
        </p:grpSpPr>
        <p:sp>
          <p:nvSpPr>
            <p:cNvPr id="139" name="Google Shape;139;p9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9"/>
          <p:cNvSpPr/>
          <p:nvPr/>
        </p:nvSpPr>
        <p:spPr>
          <a:xfrm flipH="1">
            <a:off x="851201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 flipH="1">
            <a:off x="190978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 flipH="1">
            <a:off x="392295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 flipH="1">
            <a:off x="591418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/>
          <p:nvPr/>
        </p:nvSpPr>
        <p:spPr>
          <a:xfrm rot="-5400000">
            <a:off x="-1389690" y="1389690"/>
            <a:ext cx="5143500" cy="2364120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0"/>
          <p:cNvGrpSpPr/>
          <p:nvPr/>
        </p:nvGrpSpPr>
        <p:grpSpPr>
          <a:xfrm flipH="1">
            <a:off x="238590" y="193275"/>
            <a:ext cx="1114200" cy="4798675"/>
            <a:chOff x="6101175" y="287075"/>
            <a:chExt cx="1114200" cy="4798675"/>
          </a:xfrm>
        </p:grpSpPr>
        <p:sp>
          <p:nvSpPr>
            <p:cNvPr id="151" name="Google Shape;151;p10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3419100" y="1780350"/>
            <a:ext cx="50376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10"/>
          <p:cNvSpPr/>
          <p:nvPr/>
        </p:nvSpPr>
        <p:spPr>
          <a:xfrm flipH="1">
            <a:off x="851201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flipH="1">
            <a:off x="5492086" y="420362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flipH="1">
            <a:off x="190978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flipH="1">
            <a:off x="7523449" y="4430278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flipH="1">
            <a:off x="392295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flipH="1">
            <a:off x="591418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flipH="1">
            <a:off x="8324796" y="4092997"/>
            <a:ext cx="54229" cy="59770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flipH="1">
            <a:off x="2820396" y="3521112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flipH="1">
            <a:off x="6596302" y="4661893"/>
            <a:ext cx="76365" cy="8300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flipH="1">
            <a:off x="4017596" y="4626425"/>
            <a:ext cx="195795" cy="118470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flipH="1">
            <a:off x="2477861" y="464417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flipH="1">
            <a:off x="2636386" y="4081402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2" hasCustomPrompt="1"/>
          </p:nvPr>
        </p:nvSpPr>
        <p:spPr>
          <a:xfrm>
            <a:off x="1011450" y="1606575"/>
            <a:ext cx="941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3"/>
          </p:nvPr>
        </p:nvSpPr>
        <p:spPr>
          <a:xfrm>
            <a:off x="1985650" y="1679550"/>
            <a:ext cx="2474700" cy="27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1985650" y="2007599"/>
            <a:ext cx="2474700" cy="46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4" hasCustomPrompt="1"/>
          </p:nvPr>
        </p:nvSpPr>
        <p:spPr>
          <a:xfrm>
            <a:off x="4650550" y="1629746"/>
            <a:ext cx="941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5"/>
          </p:nvPr>
        </p:nvSpPr>
        <p:spPr>
          <a:xfrm>
            <a:off x="5624750" y="1702721"/>
            <a:ext cx="2474700" cy="27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6"/>
          </p:nvPr>
        </p:nvSpPr>
        <p:spPr>
          <a:xfrm>
            <a:off x="5624750" y="2030770"/>
            <a:ext cx="2474700" cy="46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4550" y="2834067"/>
            <a:ext cx="941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8"/>
          </p:nvPr>
        </p:nvSpPr>
        <p:spPr>
          <a:xfrm>
            <a:off x="1985650" y="2907043"/>
            <a:ext cx="2474700" cy="27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9"/>
          </p:nvPr>
        </p:nvSpPr>
        <p:spPr>
          <a:xfrm>
            <a:off x="1985650" y="3235092"/>
            <a:ext cx="2474700" cy="46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3" hasCustomPrompt="1"/>
          </p:nvPr>
        </p:nvSpPr>
        <p:spPr>
          <a:xfrm>
            <a:off x="4683650" y="2834076"/>
            <a:ext cx="941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14"/>
          </p:nvPr>
        </p:nvSpPr>
        <p:spPr>
          <a:xfrm>
            <a:off x="5624750" y="2907052"/>
            <a:ext cx="2474700" cy="27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5"/>
          </p:nvPr>
        </p:nvSpPr>
        <p:spPr>
          <a:xfrm>
            <a:off x="5624750" y="3235100"/>
            <a:ext cx="2474700" cy="46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/>
          <p:nvPr/>
        </p:nvSpPr>
        <p:spPr>
          <a:xfrm rot="10800000" flipH="1">
            <a:off x="7979950" y="240415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 rot="10800000" flipH="1">
            <a:off x="8093863" y="431057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 rot="10800000" flipH="1">
            <a:off x="7298538" y="353265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 rot="10800000" flipH="1">
            <a:off x="7748063" y="4294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 rot="10800000" flipH="1">
            <a:off x="1040213" y="33321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 rot="10800000" flipH="1">
            <a:off x="3669988" y="113717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 rot="10800000" flipH="1">
            <a:off x="447525" y="458085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 rot="10800000" flipH="1">
            <a:off x="915363" y="107647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yenda 1">
  <p:cSld name="CAPTION_ONLY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/>
          <p:nvPr/>
        </p:nvSpPr>
        <p:spPr>
          <a:xfrm>
            <a:off x="581806" y="4028862"/>
            <a:ext cx="73082" cy="7943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"/>
          <p:cNvSpPr/>
          <p:nvPr/>
        </p:nvSpPr>
        <p:spPr>
          <a:xfrm>
            <a:off x="962851" y="642156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3"/>
          <p:cNvSpPr/>
          <p:nvPr/>
        </p:nvSpPr>
        <p:spPr>
          <a:xfrm>
            <a:off x="382592" y="980239"/>
            <a:ext cx="51916" cy="57221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3"/>
          <p:cNvSpPr/>
          <p:nvPr/>
        </p:nvSpPr>
        <p:spPr>
          <a:xfrm>
            <a:off x="4198021" y="923017"/>
            <a:ext cx="52966" cy="57221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3"/>
          <p:cNvSpPr/>
          <p:nvPr/>
        </p:nvSpPr>
        <p:spPr>
          <a:xfrm>
            <a:off x="5271098" y="428625"/>
            <a:ext cx="52966" cy="57221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"/>
          <p:cNvSpPr/>
          <p:nvPr/>
        </p:nvSpPr>
        <p:spPr>
          <a:xfrm>
            <a:off x="8543451" y="1037459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4970606" y="4869617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8217609" y="1899019"/>
            <a:ext cx="187444" cy="113417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3"/>
          <p:cNvSpPr/>
          <p:nvPr/>
        </p:nvSpPr>
        <p:spPr>
          <a:xfrm rot="-5400000" flipH="1">
            <a:off x="8311093" y="3571451"/>
            <a:ext cx="170532" cy="185343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3"/>
          <p:cNvSpPr/>
          <p:nvPr/>
        </p:nvSpPr>
        <p:spPr>
          <a:xfrm rot="-5400000" flipH="1">
            <a:off x="1130046" y="4866442"/>
            <a:ext cx="73082" cy="7943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3"/>
          <p:cNvSpPr/>
          <p:nvPr/>
        </p:nvSpPr>
        <p:spPr>
          <a:xfrm rot="-5400000" flipH="1">
            <a:off x="3916335" y="4498592"/>
            <a:ext cx="51890" cy="5722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3"/>
          <p:cNvSpPr/>
          <p:nvPr/>
        </p:nvSpPr>
        <p:spPr>
          <a:xfrm rot="-5400000" flipH="1">
            <a:off x="2931371" y="4887620"/>
            <a:ext cx="52966" cy="5719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/>
          <p:nvPr/>
        </p:nvSpPr>
        <p:spPr>
          <a:xfrm rot="-5400000">
            <a:off x="-1829196" y="1819746"/>
            <a:ext cx="5162400" cy="150400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 flipH="1">
            <a:off x="238592" y="166500"/>
            <a:ext cx="1039850" cy="4569200"/>
            <a:chOff x="6175525" y="287075"/>
            <a:chExt cx="1039850" cy="4569200"/>
          </a:xfrm>
        </p:grpSpPr>
        <p:sp>
          <p:nvSpPr>
            <p:cNvPr id="173" name="Google Shape;173;p11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959100" y="4801800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1528700" y="1868125"/>
            <a:ext cx="6086700" cy="11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/>
          <p:nvPr/>
        </p:nvSpPr>
        <p:spPr>
          <a:xfrm flipH="1">
            <a:off x="6783696" y="1987766"/>
            <a:ext cx="96375" cy="104718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 flipH="1">
            <a:off x="8485783" y="2736233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 flipH="1">
            <a:off x="6602225" y="65475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 flipH="1">
            <a:off x="8946277" y="947777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 flipH="1">
            <a:off x="7288018" y="4939799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subTitle" idx="1"/>
          </p:nvPr>
        </p:nvSpPr>
        <p:spPr>
          <a:xfrm>
            <a:off x="1878200" y="3028525"/>
            <a:ext cx="53877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00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Char char="●"/>
              <a:defRPr sz="1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59" r:id="rId6"/>
    <p:sldLayoutId id="2147483669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"/>
          <p:cNvSpPr txBox="1">
            <a:spLocks noGrp="1"/>
          </p:cNvSpPr>
          <p:nvPr>
            <p:ph type="subTitle" idx="2"/>
          </p:nvPr>
        </p:nvSpPr>
        <p:spPr>
          <a:xfrm>
            <a:off x="529609" y="2510297"/>
            <a:ext cx="29700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Game Development</a:t>
            </a:r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585008" y="3743655"/>
            <a:ext cx="35103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5</a:t>
            </a:r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>
            <a:off x="4386432" y="722380"/>
            <a:ext cx="4409134" cy="3798624"/>
            <a:chOff x="4456557" y="709630"/>
            <a:chExt cx="4409134" cy="3798624"/>
          </a:xfrm>
        </p:grpSpPr>
        <p:sp>
          <p:nvSpPr>
            <p:cNvPr id="449" name="Google Shape;449;p31"/>
            <p:cNvSpPr/>
            <p:nvPr/>
          </p:nvSpPr>
          <p:spPr>
            <a:xfrm>
              <a:off x="4456557" y="709630"/>
              <a:ext cx="4409134" cy="3798624"/>
            </a:xfrm>
            <a:custGeom>
              <a:avLst/>
              <a:gdLst/>
              <a:ahLst/>
              <a:cxnLst/>
              <a:rect l="l" t="t" r="r" b="b"/>
              <a:pathLst>
                <a:path w="223956" h="192946" extrusionOk="0">
                  <a:moveTo>
                    <a:pt x="144886" y="1"/>
                  </a:moveTo>
                  <a:cubicBezTo>
                    <a:pt x="142183" y="1"/>
                    <a:pt x="139496" y="200"/>
                    <a:pt x="136854" y="615"/>
                  </a:cubicBezTo>
                  <a:cubicBezTo>
                    <a:pt x="127934" y="1903"/>
                    <a:pt x="119634" y="6005"/>
                    <a:pt x="113195" y="12350"/>
                  </a:cubicBezTo>
                  <a:cubicBezTo>
                    <a:pt x="106326" y="19171"/>
                    <a:pt x="102080" y="28186"/>
                    <a:pt x="95164" y="35007"/>
                  </a:cubicBezTo>
                  <a:cubicBezTo>
                    <a:pt x="88343" y="41781"/>
                    <a:pt x="79804" y="46551"/>
                    <a:pt x="70455" y="48841"/>
                  </a:cubicBezTo>
                  <a:cubicBezTo>
                    <a:pt x="62775" y="50749"/>
                    <a:pt x="55477" y="49270"/>
                    <a:pt x="47892" y="51560"/>
                  </a:cubicBezTo>
                  <a:cubicBezTo>
                    <a:pt x="23088" y="58906"/>
                    <a:pt x="4914" y="80180"/>
                    <a:pt x="1432" y="105796"/>
                  </a:cubicBezTo>
                  <a:cubicBezTo>
                    <a:pt x="1" y="116290"/>
                    <a:pt x="1193" y="127261"/>
                    <a:pt x="6202" y="136610"/>
                  </a:cubicBezTo>
                  <a:cubicBezTo>
                    <a:pt x="10161" y="143909"/>
                    <a:pt x="16267" y="149871"/>
                    <a:pt x="23708" y="153687"/>
                  </a:cubicBezTo>
                  <a:cubicBezTo>
                    <a:pt x="35967" y="159888"/>
                    <a:pt x="50373" y="159507"/>
                    <a:pt x="64063" y="161129"/>
                  </a:cubicBezTo>
                  <a:cubicBezTo>
                    <a:pt x="76847" y="162607"/>
                    <a:pt x="89392" y="165994"/>
                    <a:pt x="101222" y="171146"/>
                  </a:cubicBezTo>
                  <a:cubicBezTo>
                    <a:pt x="115961" y="177585"/>
                    <a:pt x="129651" y="186744"/>
                    <a:pt x="145297" y="190799"/>
                  </a:cubicBezTo>
                  <a:cubicBezTo>
                    <a:pt x="150777" y="192228"/>
                    <a:pt x="156458" y="192945"/>
                    <a:pt x="162137" y="192945"/>
                  </a:cubicBezTo>
                  <a:cubicBezTo>
                    <a:pt x="175787" y="192945"/>
                    <a:pt x="189421" y="188802"/>
                    <a:pt x="200201" y="180447"/>
                  </a:cubicBezTo>
                  <a:cubicBezTo>
                    <a:pt x="215417" y="168570"/>
                    <a:pt x="223956" y="148106"/>
                    <a:pt x="220092" y="129217"/>
                  </a:cubicBezTo>
                  <a:cubicBezTo>
                    <a:pt x="217707" y="117625"/>
                    <a:pt x="211172" y="107370"/>
                    <a:pt x="207213" y="96208"/>
                  </a:cubicBezTo>
                  <a:cubicBezTo>
                    <a:pt x="203778" y="86620"/>
                    <a:pt x="202300" y="76460"/>
                    <a:pt x="202824" y="66299"/>
                  </a:cubicBezTo>
                  <a:cubicBezTo>
                    <a:pt x="203301" y="56711"/>
                    <a:pt x="205591" y="46933"/>
                    <a:pt x="203063" y="37679"/>
                  </a:cubicBezTo>
                  <a:cubicBezTo>
                    <a:pt x="201203" y="30714"/>
                    <a:pt x="196719" y="24656"/>
                    <a:pt x="191567" y="19600"/>
                  </a:cubicBezTo>
                  <a:cubicBezTo>
                    <a:pt x="179905" y="8020"/>
                    <a:pt x="162048" y="1"/>
                    <a:pt x="14488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6132869" y="2066532"/>
              <a:ext cx="151220" cy="164371"/>
            </a:xfrm>
            <a:custGeom>
              <a:avLst/>
              <a:gdLst/>
              <a:ahLst/>
              <a:cxnLst/>
              <a:rect l="l" t="t" r="r" b="b"/>
              <a:pathLst>
                <a:path w="7681" h="8349" extrusionOk="0">
                  <a:moveTo>
                    <a:pt x="3912" y="1"/>
                  </a:moveTo>
                  <a:lnTo>
                    <a:pt x="3149" y="2386"/>
                  </a:lnTo>
                  <a:lnTo>
                    <a:pt x="1" y="2386"/>
                  </a:lnTo>
                  <a:lnTo>
                    <a:pt x="2481" y="4532"/>
                  </a:lnTo>
                  <a:lnTo>
                    <a:pt x="1289" y="8348"/>
                  </a:lnTo>
                  <a:lnTo>
                    <a:pt x="3912" y="5725"/>
                  </a:lnTo>
                  <a:lnTo>
                    <a:pt x="6536" y="8348"/>
                  </a:lnTo>
                  <a:lnTo>
                    <a:pt x="5295" y="4485"/>
                  </a:lnTo>
                  <a:lnTo>
                    <a:pt x="7680" y="2386"/>
                  </a:lnTo>
                  <a:lnTo>
                    <a:pt x="4628" y="2386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7243233" y="3987028"/>
              <a:ext cx="151220" cy="164351"/>
            </a:xfrm>
            <a:custGeom>
              <a:avLst/>
              <a:gdLst/>
              <a:ahLst/>
              <a:cxnLst/>
              <a:rect l="l" t="t" r="r" b="b"/>
              <a:pathLst>
                <a:path w="7681" h="8348" extrusionOk="0">
                  <a:moveTo>
                    <a:pt x="3865" y="0"/>
                  </a:moveTo>
                  <a:lnTo>
                    <a:pt x="3149" y="2385"/>
                  </a:lnTo>
                  <a:lnTo>
                    <a:pt x="1" y="2385"/>
                  </a:lnTo>
                  <a:lnTo>
                    <a:pt x="2481" y="4532"/>
                  </a:lnTo>
                  <a:lnTo>
                    <a:pt x="1289" y="8348"/>
                  </a:lnTo>
                  <a:lnTo>
                    <a:pt x="3865" y="5724"/>
                  </a:lnTo>
                  <a:lnTo>
                    <a:pt x="6536" y="8348"/>
                  </a:lnTo>
                  <a:lnTo>
                    <a:pt x="5296" y="4484"/>
                  </a:lnTo>
                  <a:lnTo>
                    <a:pt x="7681" y="2385"/>
                  </a:lnTo>
                  <a:lnTo>
                    <a:pt x="4628" y="2385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6223963" y="2912681"/>
              <a:ext cx="64811" cy="69517"/>
            </a:xfrm>
            <a:custGeom>
              <a:avLst/>
              <a:gdLst/>
              <a:ahLst/>
              <a:cxnLst/>
              <a:rect l="l" t="t" r="r" b="b"/>
              <a:pathLst>
                <a:path w="3292" h="3531" extrusionOk="0">
                  <a:moveTo>
                    <a:pt x="1670" y="0"/>
                  </a:moveTo>
                  <a:lnTo>
                    <a:pt x="1384" y="1002"/>
                  </a:lnTo>
                  <a:lnTo>
                    <a:pt x="1" y="1002"/>
                  </a:lnTo>
                  <a:lnTo>
                    <a:pt x="1098" y="1908"/>
                  </a:lnTo>
                  <a:lnTo>
                    <a:pt x="573" y="3530"/>
                  </a:lnTo>
                  <a:lnTo>
                    <a:pt x="1670" y="2433"/>
                  </a:lnTo>
                  <a:lnTo>
                    <a:pt x="2815" y="3530"/>
                  </a:lnTo>
                  <a:lnTo>
                    <a:pt x="2290" y="1908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855534" y="2732363"/>
              <a:ext cx="64831" cy="70462"/>
            </a:xfrm>
            <a:custGeom>
              <a:avLst/>
              <a:gdLst/>
              <a:ahLst/>
              <a:cxnLst/>
              <a:rect l="l" t="t" r="r" b="b"/>
              <a:pathLst>
                <a:path w="3293" h="3579" extrusionOk="0">
                  <a:moveTo>
                    <a:pt x="1670" y="1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767" y="3578"/>
                  </a:lnTo>
                  <a:lnTo>
                    <a:pt x="2243" y="1956"/>
                  </a:lnTo>
                  <a:lnTo>
                    <a:pt x="3292" y="1050"/>
                  </a:lnTo>
                  <a:lnTo>
                    <a:pt x="1957" y="105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6238985" y="2630008"/>
              <a:ext cx="63886" cy="70442"/>
            </a:xfrm>
            <a:custGeom>
              <a:avLst/>
              <a:gdLst/>
              <a:ahLst/>
              <a:cxnLst/>
              <a:rect l="l" t="t" r="r" b="b"/>
              <a:pathLst>
                <a:path w="3245" h="3578" extrusionOk="0">
                  <a:moveTo>
                    <a:pt x="1623" y="0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26" y="3578"/>
                  </a:lnTo>
                  <a:lnTo>
                    <a:pt x="1623" y="2481"/>
                  </a:lnTo>
                  <a:lnTo>
                    <a:pt x="2767" y="3578"/>
                  </a:lnTo>
                  <a:lnTo>
                    <a:pt x="2767" y="3578"/>
                  </a:lnTo>
                  <a:lnTo>
                    <a:pt x="2243" y="1956"/>
                  </a:lnTo>
                  <a:lnTo>
                    <a:pt x="3245" y="1050"/>
                  </a:lnTo>
                  <a:lnTo>
                    <a:pt x="1957" y="1050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5338380" y="2717342"/>
              <a:ext cx="64831" cy="70462"/>
            </a:xfrm>
            <a:custGeom>
              <a:avLst/>
              <a:gdLst/>
              <a:ahLst/>
              <a:cxnLst/>
              <a:rect l="l" t="t" r="r" b="b"/>
              <a:pathLst>
                <a:path w="3293" h="3579" extrusionOk="0">
                  <a:moveTo>
                    <a:pt x="1670" y="1"/>
                  </a:moveTo>
                  <a:lnTo>
                    <a:pt x="1336" y="1002"/>
                  </a:lnTo>
                  <a:lnTo>
                    <a:pt x="1" y="1002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1670" y="2433"/>
                  </a:lnTo>
                  <a:lnTo>
                    <a:pt x="2815" y="3578"/>
                  </a:lnTo>
                  <a:lnTo>
                    <a:pt x="2815" y="3578"/>
                  </a:lnTo>
                  <a:lnTo>
                    <a:pt x="2291" y="1909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5444515" y="3206616"/>
              <a:ext cx="63866" cy="70462"/>
            </a:xfrm>
            <a:custGeom>
              <a:avLst/>
              <a:gdLst/>
              <a:ahLst/>
              <a:cxnLst/>
              <a:rect l="l" t="t" r="r" b="b"/>
              <a:pathLst>
                <a:path w="3244" h="3579" extrusionOk="0">
                  <a:moveTo>
                    <a:pt x="1622" y="1"/>
                  </a:moveTo>
                  <a:lnTo>
                    <a:pt x="1336" y="1050"/>
                  </a:lnTo>
                  <a:lnTo>
                    <a:pt x="0" y="1050"/>
                  </a:lnTo>
                  <a:lnTo>
                    <a:pt x="1049" y="1956"/>
                  </a:lnTo>
                  <a:lnTo>
                    <a:pt x="525" y="3578"/>
                  </a:lnTo>
                  <a:lnTo>
                    <a:pt x="1622" y="2481"/>
                  </a:lnTo>
                  <a:lnTo>
                    <a:pt x="2767" y="3578"/>
                  </a:lnTo>
                  <a:lnTo>
                    <a:pt x="2242" y="1956"/>
                  </a:lnTo>
                  <a:lnTo>
                    <a:pt x="3244" y="1050"/>
                  </a:lnTo>
                  <a:lnTo>
                    <a:pt x="1956" y="1050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7740027" y="2227123"/>
              <a:ext cx="64811" cy="70462"/>
            </a:xfrm>
            <a:custGeom>
              <a:avLst/>
              <a:gdLst/>
              <a:ahLst/>
              <a:cxnLst/>
              <a:rect l="l" t="t" r="r" b="b"/>
              <a:pathLst>
                <a:path w="3292" h="3579" extrusionOk="0">
                  <a:moveTo>
                    <a:pt x="1670" y="1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815" y="3578"/>
                  </a:lnTo>
                  <a:lnTo>
                    <a:pt x="2290" y="1909"/>
                  </a:lnTo>
                  <a:lnTo>
                    <a:pt x="3292" y="1050"/>
                  </a:lnTo>
                  <a:lnTo>
                    <a:pt x="2004" y="105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548105" y="1547215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955" y="763"/>
                  </a:lnTo>
                  <a:lnTo>
                    <a:pt x="1" y="763"/>
                  </a:lnTo>
                  <a:lnTo>
                    <a:pt x="764" y="1384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4"/>
                  </a:lnTo>
                  <a:lnTo>
                    <a:pt x="2386" y="763"/>
                  </a:lnTo>
                  <a:lnTo>
                    <a:pt x="1432" y="763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488198" y="2237459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1002" y="716"/>
                  </a:lnTo>
                  <a:lnTo>
                    <a:pt x="1" y="716"/>
                  </a:lnTo>
                  <a:lnTo>
                    <a:pt x="764" y="1384"/>
                  </a:lnTo>
                  <a:lnTo>
                    <a:pt x="430" y="2576"/>
                  </a:lnTo>
                  <a:lnTo>
                    <a:pt x="1193" y="1765"/>
                  </a:lnTo>
                  <a:lnTo>
                    <a:pt x="2052" y="2576"/>
                  </a:lnTo>
                  <a:lnTo>
                    <a:pt x="1670" y="1384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5773198" y="2386769"/>
              <a:ext cx="46974" cy="51680"/>
            </a:xfrm>
            <a:custGeom>
              <a:avLst/>
              <a:gdLst/>
              <a:ahLst/>
              <a:cxnLst/>
              <a:rect l="l" t="t" r="r" b="b"/>
              <a:pathLst>
                <a:path w="2386" h="2625" extrusionOk="0">
                  <a:moveTo>
                    <a:pt x="1193" y="1"/>
                  </a:moveTo>
                  <a:lnTo>
                    <a:pt x="954" y="764"/>
                  </a:lnTo>
                  <a:lnTo>
                    <a:pt x="0" y="764"/>
                  </a:lnTo>
                  <a:lnTo>
                    <a:pt x="764" y="1432"/>
                  </a:lnTo>
                  <a:lnTo>
                    <a:pt x="382" y="2624"/>
                  </a:lnTo>
                  <a:lnTo>
                    <a:pt x="382" y="2624"/>
                  </a:lnTo>
                  <a:lnTo>
                    <a:pt x="1193" y="1813"/>
                  </a:lnTo>
                  <a:lnTo>
                    <a:pt x="2004" y="2624"/>
                  </a:lnTo>
                  <a:lnTo>
                    <a:pt x="1622" y="1432"/>
                  </a:lnTo>
                  <a:lnTo>
                    <a:pt x="2385" y="764"/>
                  </a:lnTo>
                  <a:lnTo>
                    <a:pt x="1431" y="764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6774288" y="1545325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1"/>
                  </a:moveTo>
                  <a:lnTo>
                    <a:pt x="954" y="764"/>
                  </a:lnTo>
                  <a:lnTo>
                    <a:pt x="0" y="764"/>
                  </a:lnTo>
                  <a:lnTo>
                    <a:pt x="763" y="1384"/>
                  </a:lnTo>
                  <a:lnTo>
                    <a:pt x="382" y="2577"/>
                  </a:lnTo>
                  <a:lnTo>
                    <a:pt x="1193" y="1766"/>
                  </a:lnTo>
                  <a:lnTo>
                    <a:pt x="2004" y="2577"/>
                  </a:lnTo>
                  <a:lnTo>
                    <a:pt x="1622" y="1384"/>
                  </a:lnTo>
                  <a:lnTo>
                    <a:pt x="2385" y="764"/>
                  </a:lnTo>
                  <a:lnTo>
                    <a:pt x="1431" y="764"/>
                  </a:lnTo>
                  <a:lnTo>
                    <a:pt x="1193" y="1"/>
                  </a:lnTo>
                  <a:close/>
                  <a:moveTo>
                    <a:pt x="2004" y="2577"/>
                  </a:moveTo>
                  <a:lnTo>
                    <a:pt x="2004" y="2577"/>
                  </a:lnTo>
                  <a:lnTo>
                    <a:pt x="2004" y="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8185162" y="2452506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241" y="1"/>
                  </a:moveTo>
                  <a:lnTo>
                    <a:pt x="1002" y="764"/>
                  </a:lnTo>
                  <a:lnTo>
                    <a:pt x="1" y="764"/>
                  </a:lnTo>
                  <a:lnTo>
                    <a:pt x="764" y="1432"/>
                  </a:lnTo>
                  <a:lnTo>
                    <a:pt x="430" y="2577"/>
                  </a:lnTo>
                  <a:lnTo>
                    <a:pt x="1241" y="1766"/>
                  </a:lnTo>
                  <a:lnTo>
                    <a:pt x="2052" y="2577"/>
                  </a:lnTo>
                  <a:lnTo>
                    <a:pt x="1670" y="1384"/>
                  </a:lnTo>
                  <a:lnTo>
                    <a:pt x="2386" y="764"/>
                  </a:lnTo>
                  <a:lnTo>
                    <a:pt x="1432" y="764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702464" y="1877768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1"/>
                  </a:moveTo>
                  <a:lnTo>
                    <a:pt x="955" y="716"/>
                  </a:lnTo>
                  <a:lnTo>
                    <a:pt x="1" y="716"/>
                  </a:lnTo>
                  <a:lnTo>
                    <a:pt x="764" y="1384"/>
                  </a:lnTo>
                  <a:lnTo>
                    <a:pt x="382" y="2577"/>
                  </a:lnTo>
                  <a:lnTo>
                    <a:pt x="382" y="2577"/>
                  </a:lnTo>
                  <a:lnTo>
                    <a:pt x="1193" y="1766"/>
                  </a:lnTo>
                  <a:lnTo>
                    <a:pt x="2004" y="2577"/>
                  </a:lnTo>
                  <a:lnTo>
                    <a:pt x="1622" y="1384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1"/>
                  </a:lnTo>
                  <a:close/>
                  <a:moveTo>
                    <a:pt x="2004" y="2577"/>
                  </a:moveTo>
                  <a:lnTo>
                    <a:pt x="2004" y="2577"/>
                  </a:lnTo>
                  <a:lnTo>
                    <a:pt x="2004" y="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8276256" y="2815956"/>
              <a:ext cx="46049" cy="50715"/>
            </a:xfrm>
            <a:custGeom>
              <a:avLst/>
              <a:gdLst/>
              <a:ahLst/>
              <a:cxnLst/>
              <a:rect l="l" t="t" r="r" b="b"/>
              <a:pathLst>
                <a:path w="2339" h="2576" extrusionOk="0">
                  <a:moveTo>
                    <a:pt x="1193" y="0"/>
                  </a:moveTo>
                  <a:lnTo>
                    <a:pt x="955" y="716"/>
                  </a:lnTo>
                  <a:lnTo>
                    <a:pt x="1" y="716"/>
                  </a:lnTo>
                  <a:lnTo>
                    <a:pt x="764" y="1383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3" y="1383"/>
                  </a:lnTo>
                  <a:lnTo>
                    <a:pt x="2338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6458737" y="2881693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1003" y="716"/>
                  </a:lnTo>
                  <a:lnTo>
                    <a:pt x="1" y="716"/>
                  </a:lnTo>
                  <a:lnTo>
                    <a:pt x="764" y="1383"/>
                  </a:lnTo>
                  <a:lnTo>
                    <a:pt x="430" y="2576"/>
                  </a:lnTo>
                  <a:lnTo>
                    <a:pt x="1193" y="1765"/>
                  </a:lnTo>
                  <a:lnTo>
                    <a:pt x="2052" y="2576"/>
                  </a:lnTo>
                  <a:lnTo>
                    <a:pt x="2052" y="2576"/>
                  </a:lnTo>
                  <a:lnTo>
                    <a:pt x="1670" y="1383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  <a:moveTo>
                    <a:pt x="430" y="2576"/>
                  </a:moveTo>
                  <a:lnTo>
                    <a:pt x="430" y="2576"/>
                  </a:lnTo>
                  <a:lnTo>
                    <a:pt x="430" y="2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771960" y="4344829"/>
              <a:ext cx="64811" cy="70442"/>
            </a:xfrm>
            <a:custGeom>
              <a:avLst/>
              <a:gdLst/>
              <a:ahLst/>
              <a:cxnLst/>
              <a:rect l="l" t="t" r="r" b="b"/>
              <a:pathLst>
                <a:path w="3292" h="3578" extrusionOk="0">
                  <a:moveTo>
                    <a:pt x="1670" y="0"/>
                  </a:moveTo>
                  <a:lnTo>
                    <a:pt x="1384" y="1002"/>
                  </a:lnTo>
                  <a:lnTo>
                    <a:pt x="0" y="1002"/>
                  </a:lnTo>
                  <a:lnTo>
                    <a:pt x="1098" y="1908"/>
                  </a:lnTo>
                  <a:lnTo>
                    <a:pt x="573" y="3578"/>
                  </a:lnTo>
                  <a:lnTo>
                    <a:pt x="573" y="3578"/>
                  </a:lnTo>
                  <a:lnTo>
                    <a:pt x="1670" y="2433"/>
                  </a:lnTo>
                  <a:lnTo>
                    <a:pt x="2815" y="3578"/>
                  </a:lnTo>
                  <a:lnTo>
                    <a:pt x="2290" y="1908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6200496" y="3248885"/>
              <a:ext cx="64811" cy="70442"/>
            </a:xfrm>
            <a:custGeom>
              <a:avLst/>
              <a:gdLst/>
              <a:ahLst/>
              <a:cxnLst/>
              <a:rect l="l" t="t" r="r" b="b"/>
              <a:pathLst>
                <a:path w="3292" h="3578" extrusionOk="0">
                  <a:moveTo>
                    <a:pt x="1670" y="0"/>
                  </a:moveTo>
                  <a:lnTo>
                    <a:pt x="1383" y="1050"/>
                  </a:lnTo>
                  <a:lnTo>
                    <a:pt x="0" y="1050"/>
                  </a:lnTo>
                  <a:lnTo>
                    <a:pt x="1097" y="1956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814" y="3578"/>
                  </a:lnTo>
                  <a:lnTo>
                    <a:pt x="2290" y="1908"/>
                  </a:lnTo>
                  <a:lnTo>
                    <a:pt x="3291" y="1050"/>
                  </a:lnTo>
                  <a:lnTo>
                    <a:pt x="2004" y="105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7009061" y="1182839"/>
              <a:ext cx="140884" cy="120743"/>
            </a:xfrm>
            <a:custGeom>
              <a:avLst/>
              <a:gdLst/>
              <a:ahLst/>
              <a:cxnLst/>
              <a:rect l="l" t="t" r="r" b="b"/>
              <a:pathLst>
                <a:path w="7156" h="6133" extrusionOk="0">
                  <a:moveTo>
                    <a:pt x="4103" y="0"/>
                  </a:moveTo>
                  <a:cubicBezTo>
                    <a:pt x="1384" y="0"/>
                    <a:pt x="0" y="3292"/>
                    <a:pt x="1956" y="5247"/>
                  </a:cubicBezTo>
                  <a:cubicBezTo>
                    <a:pt x="2567" y="5859"/>
                    <a:pt x="3321" y="6132"/>
                    <a:pt x="4062" y="6132"/>
                  </a:cubicBezTo>
                  <a:cubicBezTo>
                    <a:pt x="5635" y="6132"/>
                    <a:pt x="7156" y="4901"/>
                    <a:pt x="7156" y="3053"/>
                  </a:cubicBezTo>
                  <a:cubicBezTo>
                    <a:pt x="7156" y="1384"/>
                    <a:pt x="5820" y="0"/>
                    <a:pt x="4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807782" y="2545096"/>
              <a:ext cx="166241" cy="100898"/>
            </a:xfrm>
            <a:custGeom>
              <a:avLst/>
              <a:gdLst/>
              <a:ahLst/>
              <a:cxnLst/>
              <a:rect l="l" t="t" r="r" b="b"/>
              <a:pathLst>
                <a:path w="8444" h="5125" extrusionOk="0">
                  <a:moveTo>
                    <a:pt x="8146" y="0"/>
                  </a:moveTo>
                  <a:cubicBezTo>
                    <a:pt x="8118" y="0"/>
                    <a:pt x="8090" y="6"/>
                    <a:pt x="8062" y="20"/>
                  </a:cubicBezTo>
                  <a:lnTo>
                    <a:pt x="5534" y="831"/>
                  </a:lnTo>
                  <a:cubicBezTo>
                    <a:pt x="5338" y="794"/>
                    <a:pt x="5143" y="776"/>
                    <a:pt x="4951" y="776"/>
                  </a:cubicBezTo>
                  <a:cubicBezTo>
                    <a:pt x="3654" y="776"/>
                    <a:pt x="2509" y="1594"/>
                    <a:pt x="2052" y="2882"/>
                  </a:cubicBezTo>
                  <a:lnTo>
                    <a:pt x="96" y="4695"/>
                  </a:lnTo>
                  <a:cubicBezTo>
                    <a:pt x="1" y="4790"/>
                    <a:pt x="1" y="4933"/>
                    <a:pt x="96" y="5029"/>
                  </a:cubicBezTo>
                  <a:cubicBezTo>
                    <a:pt x="144" y="5124"/>
                    <a:pt x="287" y="5124"/>
                    <a:pt x="383" y="5124"/>
                  </a:cubicBezTo>
                  <a:lnTo>
                    <a:pt x="2911" y="4361"/>
                  </a:lnTo>
                  <a:cubicBezTo>
                    <a:pt x="3107" y="4398"/>
                    <a:pt x="3304" y="4416"/>
                    <a:pt x="3498" y="4416"/>
                  </a:cubicBezTo>
                  <a:cubicBezTo>
                    <a:pt x="4814" y="4416"/>
                    <a:pt x="6031" y="3598"/>
                    <a:pt x="6488" y="2310"/>
                  </a:cubicBezTo>
                  <a:lnTo>
                    <a:pt x="8349" y="450"/>
                  </a:lnTo>
                  <a:cubicBezTo>
                    <a:pt x="8444" y="354"/>
                    <a:pt x="8444" y="211"/>
                    <a:pt x="8349" y="68"/>
                  </a:cubicBezTo>
                  <a:cubicBezTo>
                    <a:pt x="8281" y="34"/>
                    <a:pt x="8214" y="0"/>
                    <a:pt x="8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1"/>
          <p:cNvGrpSpPr/>
          <p:nvPr/>
        </p:nvGrpSpPr>
        <p:grpSpPr>
          <a:xfrm>
            <a:off x="4614477" y="1458149"/>
            <a:ext cx="4078163" cy="2725299"/>
            <a:chOff x="5101163" y="1812310"/>
            <a:chExt cx="3533937" cy="2361611"/>
          </a:xfrm>
        </p:grpSpPr>
        <p:sp>
          <p:nvSpPr>
            <p:cNvPr id="471" name="Google Shape;471;p31"/>
            <p:cNvSpPr/>
            <p:nvPr/>
          </p:nvSpPr>
          <p:spPr>
            <a:xfrm>
              <a:off x="7848033" y="3544709"/>
              <a:ext cx="46974" cy="50715"/>
            </a:xfrm>
            <a:custGeom>
              <a:avLst/>
              <a:gdLst/>
              <a:ahLst/>
              <a:cxnLst/>
              <a:rect l="l" t="t" r="r" b="b"/>
              <a:pathLst>
                <a:path w="2386" h="2576" extrusionOk="0">
                  <a:moveTo>
                    <a:pt x="1193" y="0"/>
                  </a:moveTo>
                  <a:lnTo>
                    <a:pt x="954" y="716"/>
                  </a:lnTo>
                  <a:lnTo>
                    <a:pt x="0" y="716"/>
                  </a:lnTo>
                  <a:lnTo>
                    <a:pt x="763" y="1383"/>
                  </a:lnTo>
                  <a:lnTo>
                    <a:pt x="429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3"/>
                  </a:lnTo>
                  <a:lnTo>
                    <a:pt x="2385" y="716"/>
                  </a:lnTo>
                  <a:lnTo>
                    <a:pt x="1431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533427" y="2768057"/>
              <a:ext cx="46029" cy="50735"/>
            </a:xfrm>
            <a:custGeom>
              <a:avLst/>
              <a:gdLst/>
              <a:ahLst/>
              <a:cxnLst/>
              <a:rect l="l" t="t" r="r" b="b"/>
              <a:pathLst>
                <a:path w="2338" h="2577" extrusionOk="0">
                  <a:moveTo>
                    <a:pt x="1193" y="0"/>
                  </a:moveTo>
                  <a:lnTo>
                    <a:pt x="954" y="716"/>
                  </a:lnTo>
                  <a:lnTo>
                    <a:pt x="0" y="716"/>
                  </a:lnTo>
                  <a:lnTo>
                    <a:pt x="764" y="1384"/>
                  </a:lnTo>
                  <a:lnTo>
                    <a:pt x="382" y="2576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4"/>
                  </a:lnTo>
                  <a:lnTo>
                    <a:pt x="2338" y="716"/>
                  </a:lnTo>
                  <a:lnTo>
                    <a:pt x="1431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5623286" y="3765386"/>
              <a:ext cx="64811" cy="70462"/>
            </a:xfrm>
            <a:custGeom>
              <a:avLst/>
              <a:gdLst/>
              <a:ahLst/>
              <a:cxnLst/>
              <a:rect l="l" t="t" r="r" b="b"/>
              <a:pathLst>
                <a:path w="3292" h="3579" extrusionOk="0">
                  <a:moveTo>
                    <a:pt x="1622" y="1"/>
                  </a:moveTo>
                  <a:lnTo>
                    <a:pt x="1336" y="1002"/>
                  </a:lnTo>
                  <a:lnTo>
                    <a:pt x="0" y="1002"/>
                  </a:lnTo>
                  <a:lnTo>
                    <a:pt x="1050" y="1956"/>
                  </a:lnTo>
                  <a:lnTo>
                    <a:pt x="525" y="3578"/>
                  </a:lnTo>
                  <a:lnTo>
                    <a:pt x="1622" y="2433"/>
                  </a:lnTo>
                  <a:lnTo>
                    <a:pt x="2767" y="3578"/>
                  </a:lnTo>
                  <a:lnTo>
                    <a:pt x="2242" y="1909"/>
                  </a:lnTo>
                  <a:lnTo>
                    <a:pt x="3292" y="1002"/>
                  </a:lnTo>
                  <a:lnTo>
                    <a:pt x="1956" y="1002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6905159" y="2954931"/>
              <a:ext cx="551270" cy="686523"/>
            </a:xfrm>
            <a:custGeom>
              <a:avLst/>
              <a:gdLst/>
              <a:ahLst/>
              <a:cxnLst/>
              <a:rect l="l" t="t" r="r" b="b"/>
              <a:pathLst>
                <a:path w="28001" h="34871" extrusionOk="0">
                  <a:moveTo>
                    <a:pt x="10972" y="1"/>
                  </a:moveTo>
                  <a:lnTo>
                    <a:pt x="1" y="9446"/>
                  </a:lnTo>
                  <a:cubicBezTo>
                    <a:pt x="1" y="9446"/>
                    <a:pt x="15313" y="20751"/>
                    <a:pt x="14502" y="22850"/>
                  </a:cubicBezTo>
                  <a:cubicBezTo>
                    <a:pt x="13738" y="24948"/>
                    <a:pt x="96" y="29814"/>
                    <a:pt x="96" y="29814"/>
                  </a:cubicBezTo>
                  <a:lnTo>
                    <a:pt x="2338" y="34870"/>
                  </a:lnTo>
                  <a:cubicBezTo>
                    <a:pt x="2338" y="34870"/>
                    <a:pt x="20989" y="32104"/>
                    <a:pt x="23994" y="26141"/>
                  </a:cubicBezTo>
                  <a:cubicBezTo>
                    <a:pt x="28001" y="18032"/>
                    <a:pt x="12880" y="1003"/>
                    <a:pt x="1097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6905159" y="2954931"/>
              <a:ext cx="551270" cy="686523"/>
            </a:xfrm>
            <a:custGeom>
              <a:avLst/>
              <a:gdLst/>
              <a:ahLst/>
              <a:cxnLst/>
              <a:rect l="l" t="t" r="r" b="b"/>
              <a:pathLst>
                <a:path w="28001" h="34871" extrusionOk="0">
                  <a:moveTo>
                    <a:pt x="10972" y="1"/>
                  </a:moveTo>
                  <a:lnTo>
                    <a:pt x="1" y="9446"/>
                  </a:lnTo>
                  <a:cubicBezTo>
                    <a:pt x="1" y="9446"/>
                    <a:pt x="15313" y="20751"/>
                    <a:pt x="14502" y="22850"/>
                  </a:cubicBezTo>
                  <a:cubicBezTo>
                    <a:pt x="13738" y="24948"/>
                    <a:pt x="96" y="29814"/>
                    <a:pt x="96" y="29814"/>
                  </a:cubicBezTo>
                  <a:lnTo>
                    <a:pt x="2338" y="34870"/>
                  </a:lnTo>
                  <a:cubicBezTo>
                    <a:pt x="2338" y="34870"/>
                    <a:pt x="20989" y="32104"/>
                    <a:pt x="23994" y="26141"/>
                  </a:cubicBezTo>
                  <a:cubicBezTo>
                    <a:pt x="28001" y="18032"/>
                    <a:pt x="12880" y="1003"/>
                    <a:pt x="10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6957744" y="3472397"/>
              <a:ext cx="122102" cy="157776"/>
            </a:xfrm>
            <a:custGeom>
              <a:avLst/>
              <a:gdLst/>
              <a:ahLst/>
              <a:cxnLst/>
              <a:rect l="l" t="t" r="r" b="b"/>
              <a:pathLst>
                <a:path w="6202" h="8014" extrusionOk="0">
                  <a:moveTo>
                    <a:pt x="6202" y="0"/>
                  </a:moveTo>
                  <a:lnTo>
                    <a:pt x="1" y="2528"/>
                  </a:lnTo>
                  <a:lnTo>
                    <a:pt x="2815" y="8014"/>
                  </a:lnTo>
                  <a:lnTo>
                    <a:pt x="3197" y="7966"/>
                  </a:lnTo>
                  <a:lnTo>
                    <a:pt x="1384" y="4341"/>
                  </a:lnTo>
                  <a:cubicBezTo>
                    <a:pt x="4294" y="3530"/>
                    <a:pt x="5725" y="2003"/>
                    <a:pt x="6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6705134" y="3500570"/>
              <a:ext cx="319312" cy="295824"/>
            </a:xfrm>
            <a:custGeom>
              <a:avLst/>
              <a:gdLst/>
              <a:ahLst/>
              <a:cxnLst/>
              <a:rect l="l" t="t" r="r" b="b"/>
              <a:pathLst>
                <a:path w="16219" h="15026" extrusionOk="0">
                  <a:moveTo>
                    <a:pt x="12259" y="0"/>
                  </a:moveTo>
                  <a:lnTo>
                    <a:pt x="430" y="4007"/>
                  </a:lnTo>
                  <a:cubicBezTo>
                    <a:pt x="382" y="4055"/>
                    <a:pt x="334" y="4055"/>
                    <a:pt x="287" y="4102"/>
                  </a:cubicBezTo>
                  <a:cubicBezTo>
                    <a:pt x="96" y="4245"/>
                    <a:pt x="0" y="4532"/>
                    <a:pt x="144" y="4770"/>
                  </a:cubicBezTo>
                  <a:lnTo>
                    <a:pt x="6726" y="14644"/>
                  </a:lnTo>
                  <a:cubicBezTo>
                    <a:pt x="6885" y="14899"/>
                    <a:pt x="7150" y="15026"/>
                    <a:pt x="7422" y="15026"/>
                  </a:cubicBezTo>
                  <a:cubicBezTo>
                    <a:pt x="7558" y="15026"/>
                    <a:pt x="7696" y="14994"/>
                    <a:pt x="7823" y="14930"/>
                  </a:cubicBezTo>
                  <a:lnTo>
                    <a:pt x="8396" y="14549"/>
                  </a:lnTo>
                  <a:cubicBezTo>
                    <a:pt x="8873" y="14263"/>
                    <a:pt x="9064" y="13738"/>
                    <a:pt x="8920" y="13213"/>
                  </a:cubicBezTo>
                  <a:lnTo>
                    <a:pt x="8014" y="10399"/>
                  </a:lnTo>
                  <a:cubicBezTo>
                    <a:pt x="8014" y="10399"/>
                    <a:pt x="8014" y="10351"/>
                    <a:pt x="8014" y="10351"/>
                  </a:cubicBezTo>
                  <a:cubicBezTo>
                    <a:pt x="7919" y="9922"/>
                    <a:pt x="8205" y="9493"/>
                    <a:pt x="8587" y="9397"/>
                  </a:cubicBezTo>
                  <a:lnTo>
                    <a:pt x="16219" y="7680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6705134" y="3500570"/>
              <a:ext cx="319312" cy="295824"/>
            </a:xfrm>
            <a:custGeom>
              <a:avLst/>
              <a:gdLst/>
              <a:ahLst/>
              <a:cxnLst/>
              <a:rect l="l" t="t" r="r" b="b"/>
              <a:pathLst>
                <a:path w="16219" h="15026" extrusionOk="0">
                  <a:moveTo>
                    <a:pt x="12259" y="0"/>
                  </a:moveTo>
                  <a:lnTo>
                    <a:pt x="430" y="4007"/>
                  </a:lnTo>
                  <a:cubicBezTo>
                    <a:pt x="382" y="4055"/>
                    <a:pt x="334" y="4055"/>
                    <a:pt x="287" y="4102"/>
                  </a:cubicBezTo>
                  <a:cubicBezTo>
                    <a:pt x="96" y="4245"/>
                    <a:pt x="0" y="4532"/>
                    <a:pt x="144" y="4770"/>
                  </a:cubicBezTo>
                  <a:lnTo>
                    <a:pt x="6726" y="14644"/>
                  </a:lnTo>
                  <a:cubicBezTo>
                    <a:pt x="6885" y="14899"/>
                    <a:pt x="7150" y="15026"/>
                    <a:pt x="7422" y="15026"/>
                  </a:cubicBezTo>
                  <a:cubicBezTo>
                    <a:pt x="7558" y="15026"/>
                    <a:pt x="7696" y="14994"/>
                    <a:pt x="7823" y="14930"/>
                  </a:cubicBezTo>
                  <a:lnTo>
                    <a:pt x="8396" y="14549"/>
                  </a:lnTo>
                  <a:cubicBezTo>
                    <a:pt x="8873" y="14263"/>
                    <a:pt x="9064" y="13738"/>
                    <a:pt x="8920" y="13213"/>
                  </a:cubicBezTo>
                  <a:lnTo>
                    <a:pt x="8014" y="10399"/>
                  </a:lnTo>
                  <a:cubicBezTo>
                    <a:pt x="8014" y="10399"/>
                    <a:pt x="8014" y="10351"/>
                    <a:pt x="8014" y="10351"/>
                  </a:cubicBezTo>
                  <a:cubicBezTo>
                    <a:pt x="7919" y="9922"/>
                    <a:pt x="8205" y="9493"/>
                    <a:pt x="8587" y="9397"/>
                  </a:cubicBezTo>
                  <a:lnTo>
                    <a:pt x="16219" y="7680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6808434" y="3499625"/>
              <a:ext cx="169057" cy="62311"/>
            </a:xfrm>
            <a:custGeom>
              <a:avLst/>
              <a:gdLst/>
              <a:ahLst/>
              <a:cxnLst/>
              <a:rect l="l" t="t" r="r" b="b"/>
              <a:pathLst>
                <a:path w="8587" h="3165" extrusionOk="0">
                  <a:moveTo>
                    <a:pt x="7012" y="0"/>
                  </a:moveTo>
                  <a:lnTo>
                    <a:pt x="0" y="2433"/>
                  </a:lnTo>
                  <a:cubicBezTo>
                    <a:pt x="1919" y="2921"/>
                    <a:pt x="3883" y="3165"/>
                    <a:pt x="5845" y="3165"/>
                  </a:cubicBezTo>
                  <a:cubicBezTo>
                    <a:pt x="6760" y="3165"/>
                    <a:pt x="7676" y="3112"/>
                    <a:pt x="8587" y="3006"/>
                  </a:cubicBezTo>
                  <a:lnTo>
                    <a:pt x="70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7074196" y="3031003"/>
              <a:ext cx="81723" cy="293954"/>
            </a:xfrm>
            <a:custGeom>
              <a:avLst/>
              <a:gdLst/>
              <a:ahLst/>
              <a:cxnLst/>
              <a:rect l="l" t="t" r="r" b="b"/>
              <a:pathLst>
                <a:path w="4151" h="14931" extrusionOk="0">
                  <a:moveTo>
                    <a:pt x="1098" y="1"/>
                  </a:moveTo>
                  <a:lnTo>
                    <a:pt x="1" y="335"/>
                  </a:lnTo>
                  <a:cubicBezTo>
                    <a:pt x="1050" y="4723"/>
                    <a:pt x="1575" y="9255"/>
                    <a:pt x="1623" y="13786"/>
                  </a:cubicBezTo>
                  <a:lnTo>
                    <a:pt x="2863" y="14931"/>
                  </a:lnTo>
                  <a:cubicBezTo>
                    <a:pt x="4151" y="10304"/>
                    <a:pt x="1861" y="5868"/>
                    <a:pt x="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6193318" y="3609501"/>
              <a:ext cx="253575" cy="398199"/>
            </a:xfrm>
            <a:custGeom>
              <a:avLst/>
              <a:gdLst/>
              <a:ahLst/>
              <a:cxnLst/>
              <a:rect l="l" t="t" r="r" b="b"/>
              <a:pathLst>
                <a:path w="12880" h="20226" extrusionOk="0">
                  <a:moveTo>
                    <a:pt x="10685" y="0"/>
                  </a:moveTo>
                  <a:lnTo>
                    <a:pt x="1" y="4293"/>
                  </a:lnTo>
                  <a:lnTo>
                    <a:pt x="2004" y="20226"/>
                  </a:lnTo>
                  <a:lnTo>
                    <a:pt x="12880" y="1607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6193318" y="3609501"/>
              <a:ext cx="253575" cy="398199"/>
            </a:xfrm>
            <a:custGeom>
              <a:avLst/>
              <a:gdLst/>
              <a:ahLst/>
              <a:cxnLst/>
              <a:rect l="l" t="t" r="r" b="b"/>
              <a:pathLst>
                <a:path w="12880" h="20226" extrusionOk="0">
                  <a:moveTo>
                    <a:pt x="10685" y="0"/>
                  </a:moveTo>
                  <a:lnTo>
                    <a:pt x="1" y="4293"/>
                  </a:lnTo>
                  <a:lnTo>
                    <a:pt x="2004" y="20226"/>
                  </a:lnTo>
                  <a:lnTo>
                    <a:pt x="12880" y="1607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6312585" y="2857596"/>
              <a:ext cx="1981547" cy="1007646"/>
            </a:xfrm>
            <a:custGeom>
              <a:avLst/>
              <a:gdLst/>
              <a:ahLst/>
              <a:cxnLst/>
              <a:rect l="l" t="t" r="r" b="b"/>
              <a:pathLst>
                <a:path w="100650" h="51182" extrusionOk="0">
                  <a:moveTo>
                    <a:pt x="74616" y="1"/>
                  </a:moveTo>
                  <a:cubicBezTo>
                    <a:pt x="72688" y="1"/>
                    <a:pt x="70728" y="155"/>
                    <a:pt x="68737" y="461"/>
                  </a:cubicBezTo>
                  <a:lnTo>
                    <a:pt x="19415" y="14628"/>
                  </a:lnTo>
                  <a:cubicBezTo>
                    <a:pt x="12880" y="15916"/>
                    <a:pt x="6440" y="25409"/>
                    <a:pt x="0" y="38622"/>
                  </a:cubicBezTo>
                  <a:cubicBezTo>
                    <a:pt x="14250" y="47365"/>
                    <a:pt x="23388" y="51182"/>
                    <a:pt x="28524" y="51182"/>
                  </a:cubicBezTo>
                  <a:cubicBezTo>
                    <a:pt x="29217" y="51182"/>
                    <a:pt x="29836" y="51112"/>
                    <a:pt x="30386" y="50976"/>
                  </a:cubicBezTo>
                  <a:lnTo>
                    <a:pt x="81378" y="37572"/>
                  </a:lnTo>
                  <a:cubicBezTo>
                    <a:pt x="91729" y="33899"/>
                    <a:pt x="98932" y="26124"/>
                    <a:pt x="100649" y="11289"/>
                  </a:cubicBezTo>
                  <a:cubicBezTo>
                    <a:pt x="92800" y="3718"/>
                    <a:pt x="84096" y="1"/>
                    <a:pt x="746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6017706" y="3488344"/>
              <a:ext cx="464881" cy="330593"/>
            </a:xfrm>
            <a:custGeom>
              <a:avLst/>
              <a:gdLst/>
              <a:ahLst/>
              <a:cxnLst/>
              <a:rect l="l" t="t" r="r" b="b"/>
              <a:pathLst>
                <a:path w="23613" h="16792" extrusionOk="0">
                  <a:moveTo>
                    <a:pt x="18556" y="1"/>
                  </a:moveTo>
                  <a:lnTo>
                    <a:pt x="1193" y="8206"/>
                  </a:lnTo>
                  <a:cubicBezTo>
                    <a:pt x="0" y="12022"/>
                    <a:pt x="764" y="14502"/>
                    <a:pt x="4580" y="16792"/>
                  </a:cubicBezTo>
                  <a:lnTo>
                    <a:pt x="22181" y="10972"/>
                  </a:lnTo>
                  <a:cubicBezTo>
                    <a:pt x="23612" y="7442"/>
                    <a:pt x="23135" y="3006"/>
                    <a:pt x="1855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114286" y="3571169"/>
              <a:ext cx="919406" cy="504945"/>
            </a:xfrm>
            <a:custGeom>
              <a:avLst/>
              <a:gdLst/>
              <a:ahLst/>
              <a:cxnLst/>
              <a:rect l="l" t="t" r="r" b="b"/>
              <a:pathLst>
                <a:path w="46700" h="25648" extrusionOk="0">
                  <a:moveTo>
                    <a:pt x="35810" y="0"/>
                  </a:moveTo>
                  <a:cubicBezTo>
                    <a:pt x="35513" y="0"/>
                    <a:pt x="35215" y="13"/>
                    <a:pt x="34917" y="39"/>
                  </a:cubicBezTo>
                  <a:lnTo>
                    <a:pt x="27858" y="707"/>
                  </a:lnTo>
                  <a:cubicBezTo>
                    <a:pt x="25663" y="898"/>
                    <a:pt x="23565" y="1804"/>
                    <a:pt x="21943" y="3235"/>
                  </a:cubicBezTo>
                  <a:lnTo>
                    <a:pt x="0" y="23079"/>
                  </a:lnTo>
                  <a:lnTo>
                    <a:pt x="29670" y="25607"/>
                  </a:lnTo>
                  <a:cubicBezTo>
                    <a:pt x="29974" y="25634"/>
                    <a:pt x="30277" y="25647"/>
                    <a:pt x="30577" y="25647"/>
                  </a:cubicBezTo>
                  <a:cubicBezTo>
                    <a:pt x="31879" y="25647"/>
                    <a:pt x="33143" y="25395"/>
                    <a:pt x="34345" y="24891"/>
                  </a:cubicBezTo>
                  <a:lnTo>
                    <a:pt x="40069" y="22602"/>
                  </a:lnTo>
                  <a:cubicBezTo>
                    <a:pt x="43170" y="21314"/>
                    <a:pt x="45459" y="18547"/>
                    <a:pt x="46175" y="15208"/>
                  </a:cubicBezTo>
                  <a:lnTo>
                    <a:pt x="46365" y="14111"/>
                  </a:lnTo>
                  <a:cubicBezTo>
                    <a:pt x="46699" y="12442"/>
                    <a:pt x="46604" y="10677"/>
                    <a:pt x="46079" y="9055"/>
                  </a:cubicBezTo>
                  <a:lnTo>
                    <a:pt x="45459" y="7004"/>
                  </a:lnTo>
                  <a:cubicBezTo>
                    <a:pt x="45030" y="5763"/>
                    <a:pt x="44410" y="4571"/>
                    <a:pt x="43551" y="3569"/>
                  </a:cubicBezTo>
                  <a:cubicBezTo>
                    <a:pt x="41602" y="1273"/>
                    <a:pt x="38747" y="0"/>
                    <a:pt x="3581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5101163" y="3563968"/>
              <a:ext cx="945675" cy="519372"/>
            </a:xfrm>
            <a:custGeom>
              <a:avLst/>
              <a:gdLst/>
              <a:ahLst/>
              <a:cxnLst/>
              <a:rect l="l" t="t" r="r" b="b"/>
              <a:pathLst>
                <a:path w="46700" h="25648" extrusionOk="0">
                  <a:moveTo>
                    <a:pt x="35810" y="0"/>
                  </a:moveTo>
                  <a:cubicBezTo>
                    <a:pt x="35513" y="0"/>
                    <a:pt x="35215" y="13"/>
                    <a:pt x="34917" y="39"/>
                  </a:cubicBezTo>
                  <a:lnTo>
                    <a:pt x="27858" y="707"/>
                  </a:lnTo>
                  <a:cubicBezTo>
                    <a:pt x="25663" y="898"/>
                    <a:pt x="23565" y="1804"/>
                    <a:pt x="21943" y="3235"/>
                  </a:cubicBezTo>
                  <a:lnTo>
                    <a:pt x="0" y="23079"/>
                  </a:lnTo>
                  <a:lnTo>
                    <a:pt x="29670" y="25607"/>
                  </a:lnTo>
                  <a:cubicBezTo>
                    <a:pt x="29974" y="25634"/>
                    <a:pt x="30277" y="25647"/>
                    <a:pt x="30577" y="25647"/>
                  </a:cubicBezTo>
                  <a:cubicBezTo>
                    <a:pt x="31879" y="25647"/>
                    <a:pt x="33143" y="25395"/>
                    <a:pt x="34345" y="24891"/>
                  </a:cubicBezTo>
                  <a:lnTo>
                    <a:pt x="40069" y="22602"/>
                  </a:lnTo>
                  <a:cubicBezTo>
                    <a:pt x="43170" y="21314"/>
                    <a:pt x="45459" y="18547"/>
                    <a:pt x="46175" y="15208"/>
                  </a:cubicBezTo>
                  <a:lnTo>
                    <a:pt x="46365" y="14111"/>
                  </a:lnTo>
                  <a:cubicBezTo>
                    <a:pt x="46699" y="12442"/>
                    <a:pt x="46604" y="10677"/>
                    <a:pt x="46079" y="9055"/>
                  </a:cubicBezTo>
                  <a:lnTo>
                    <a:pt x="45459" y="7004"/>
                  </a:lnTo>
                  <a:cubicBezTo>
                    <a:pt x="45030" y="5763"/>
                    <a:pt x="44410" y="4571"/>
                    <a:pt x="43551" y="3569"/>
                  </a:cubicBezTo>
                  <a:cubicBezTo>
                    <a:pt x="41602" y="1273"/>
                    <a:pt x="38747" y="0"/>
                    <a:pt x="35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5538768" y="3671103"/>
              <a:ext cx="468622" cy="257887"/>
            </a:xfrm>
            <a:custGeom>
              <a:avLst/>
              <a:gdLst/>
              <a:ahLst/>
              <a:cxnLst/>
              <a:rect l="l" t="t" r="r" b="b"/>
              <a:pathLst>
                <a:path w="23803" h="13099" extrusionOk="0">
                  <a:moveTo>
                    <a:pt x="18239" y="1"/>
                  </a:moveTo>
                  <a:cubicBezTo>
                    <a:pt x="18091" y="1"/>
                    <a:pt x="17942" y="7"/>
                    <a:pt x="17792" y="20"/>
                  </a:cubicBezTo>
                  <a:lnTo>
                    <a:pt x="14167" y="354"/>
                  </a:lnTo>
                  <a:cubicBezTo>
                    <a:pt x="13070" y="449"/>
                    <a:pt x="12021" y="926"/>
                    <a:pt x="11162" y="1641"/>
                  </a:cubicBezTo>
                  <a:lnTo>
                    <a:pt x="0" y="11754"/>
                  </a:lnTo>
                  <a:lnTo>
                    <a:pt x="15121" y="13090"/>
                  </a:lnTo>
                  <a:cubicBezTo>
                    <a:pt x="15224" y="13096"/>
                    <a:pt x="15327" y="13099"/>
                    <a:pt x="15430" y="13099"/>
                  </a:cubicBezTo>
                  <a:cubicBezTo>
                    <a:pt x="16137" y="13099"/>
                    <a:pt x="16840" y="12958"/>
                    <a:pt x="17506" y="12708"/>
                  </a:cubicBezTo>
                  <a:lnTo>
                    <a:pt x="20416" y="11516"/>
                  </a:lnTo>
                  <a:cubicBezTo>
                    <a:pt x="21990" y="10848"/>
                    <a:pt x="23183" y="9464"/>
                    <a:pt x="23517" y="7747"/>
                  </a:cubicBezTo>
                  <a:lnTo>
                    <a:pt x="23612" y="7175"/>
                  </a:lnTo>
                  <a:cubicBezTo>
                    <a:pt x="23803" y="6316"/>
                    <a:pt x="23755" y="5458"/>
                    <a:pt x="23517" y="4599"/>
                  </a:cubicBezTo>
                  <a:lnTo>
                    <a:pt x="23183" y="3597"/>
                  </a:lnTo>
                  <a:cubicBezTo>
                    <a:pt x="22944" y="2929"/>
                    <a:pt x="22610" y="2309"/>
                    <a:pt x="22181" y="1785"/>
                  </a:cubicBezTo>
                  <a:cubicBezTo>
                    <a:pt x="21182" y="655"/>
                    <a:pt x="19748" y="1"/>
                    <a:pt x="18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5697469" y="3714396"/>
              <a:ext cx="293029" cy="160886"/>
            </a:xfrm>
            <a:custGeom>
              <a:avLst/>
              <a:gdLst/>
              <a:ahLst/>
              <a:cxnLst/>
              <a:rect l="l" t="t" r="r" b="b"/>
              <a:pathLst>
                <a:path w="14884" h="8172" extrusionOk="0">
                  <a:moveTo>
                    <a:pt x="11430" y="1"/>
                  </a:moveTo>
                  <a:cubicBezTo>
                    <a:pt x="11325" y="1"/>
                    <a:pt x="11220" y="5"/>
                    <a:pt x="11115" y="15"/>
                  </a:cubicBezTo>
                  <a:lnTo>
                    <a:pt x="8825" y="206"/>
                  </a:lnTo>
                  <a:cubicBezTo>
                    <a:pt x="8157" y="253"/>
                    <a:pt x="7490" y="540"/>
                    <a:pt x="6965" y="1017"/>
                  </a:cubicBezTo>
                  <a:lnTo>
                    <a:pt x="1" y="7361"/>
                  </a:lnTo>
                  <a:lnTo>
                    <a:pt x="9445" y="8172"/>
                  </a:lnTo>
                  <a:cubicBezTo>
                    <a:pt x="9970" y="8172"/>
                    <a:pt x="10495" y="8124"/>
                    <a:pt x="10972" y="7933"/>
                  </a:cubicBezTo>
                  <a:lnTo>
                    <a:pt x="12737" y="7170"/>
                  </a:lnTo>
                  <a:cubicBezTo>
                    <a:pt x="13738" y="6788"/>
                    <a:pt x="14454" y="5882"/>
                    <a:pt x="14692" y="4833"/>
                  </a:cubicBezTo>
                  <a:lnTo>
                    <a:pt x="14740" y="4499"/>
                  </a:lnTo>
                  <a:cubicBezTo>
                    <a:pt x="14883" y="3926"/>
                    <a:pt x="14835" y="3402"/>
                    <a:pt x="14645" y="2877"/>
                  </a:cubicBezTo>
                  <a:lnTo>
                    <a:pt x="14454" y="2209"/>
                  </a:lnTo>
                  <a:cubicBezTo>
                    <a:pt x="14358" y="1827"/>
                    <a:pt x="14120" y="1446"/>
                    <a:pt x="13881" y="1112"/>
                  </a:cubicBezTo>
                  <a:cubicBezTo>
                    <a:pt x="13238" y="383"/>
                    <a:pt x="12363" y="1"/>
                    <a:pt x="114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6017706" y="3488344"/>
              <a:ext cx="436708" cy="330593"/>
            </a:xfrm>
            <a:custGeom>
              <a:avLst/>
              <a:gdLst/>
              <a:ahLst/>
              <a:cxnLst/>
              <a:rect l="l" t="t" r="r" b="b"/>
              <a:pathLst>
                <a:path w="22182" h="16792" extrusionOk="0">
                  <a:moveTo>
                    <a:pt x="18556" y="1"/>
                  </a:moveTo>
                  <a:lnTo>
                    <a:pt x="1193" y="8206"/>
                  </a:lnTo>
                  <a:cubicBezTo>
                    <a:pt x="0" y="12022"/>
                    <a:pt x="764" y="14502"/>
                    <a:pt x="4580" y="16792"/>
                  </a:cubicBezTo>
                  <a:lnTo>
                    <a:pt x="22181" y="10972"/>
                  </a:lnTo>
                  <a:cubicBezTo>
                    <a:pt x="19892" y="8635"/>
                    <a:pt x="17459" y="4771"/>
                    <a:pt x="1855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5988588" y="3654585"/>
              <a:ext cx="385993" cy="519337"/>
            </a:xfrm>
            <a:custGeom>
              <a:avLst/>
              <a:gdLst/>
              <a:ahLst/>
              <a:cxnLst/>
              <a:rect l="l" t="t" r="r" b="b"/>
              <a:pathLst>
                <a:path w="19606" h="26379" extrusionOk="0">
                  <a:moveTo>
                    <a:pt x="19606" y="0"/>
                  </a:moveTo>
                  <a:lnTo>
                    <a:pt x="7156" y="4818"/>
                  </a:lnTo>
                  <a:lnTo>
                    <a:pt x="1" y="26379"/>
                  </a:lnTo>
                  <a:lnTo>
                    <a:pt x="16601" y="2003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5988588" y="3654585"/>
              <a:ext cx="385993" cy="519337"/>
            </a:xfrm>
            <a:custGeom>
              <a:avLst/>
              <a:gdLst/>
              <a:ahLst/>
              <a:cxnLst/>
              <a:rect l="l" t="t" r="r" b="b"/>
              <a:pathLst>
                <a:path w="19606" h="26379" extrusionOk="0">
                  <a:moveTo>
                    <a:pt x="19606" y="0"/>
                  </a:moveTo>
                  <a:lnTo>
                    <a:pt x="7156" y="4818"/>
                  </a:lnTo>
                  <a:lnTo>
                    <a:pt x="1" y="26379"/>
                  </a:lnTo>
                  <a:lnTo>
                    <a:pt x="16601" y="2003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5704989" y="3283633"/>
              <a:ext cx="646124" cy="371897"/>
            </a:xfrm>
            <a:custGeom>
              <a:avLst/>
              <a:gdLst/>
              <a:ahLst/>
              <a:cxnLst/>
              <a:rect l="l" t="t" r="r" b="b"/>
              <a:pathLst>
                <a:path w="32819" h="18890" extrusionOk="0">
                  <a:moveTo>
                    <a:pt x="18079" y="0"/>
                  </a:moveTo>
                  <a:lnTo>
                    <a:pt x="0" y="5533"/>
                  </a:lnTo>
                  <a:lnTo>
                    <a:pt x="18556" y="18890"/>
                  </a:lnTo>
                  <a:lnTo>
                    <a:pt x="32818" y="13022"/>
                  </a:lnTo>
                  <a:lnTo>
                    <a:pt x="18079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5704989" y="3283633"/>
              <a:ext cx="646124" cy="371897"/>
            </a:xfrm>
            <a:custGeom>
              <a:avLst/>
              <a:gdLst/>
              <a:ahLst/>
              <a:cxnLst/>
              <a:rect l="l" t="t" r="r" b="b"/>
              <a:pathLst>
                <a:path w="32819" h="18890" extrusionOk="0">
                  <a:moveTo>
                    <a:pt x="18079" y="0"/>
                  </a:moveTo>
                  <a:lnTo>
                    <a:pt x="0" y="5533"/>
                  </a:lnTo>
                  <a:lnTo>
                    <a:pt x="18556" y="18890"/>
                  </a:lnTo>
                  <a:lnTo>
                    <a:pt x="32818" y="13022"/>
                  </a:lnTo>
                  <a:lnTo>
                    <a:pt x="180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7415105" y="2895770"/>
              <a:ext cx="340909" cy="755409"/>
            </a:xfrm>
            <a:custGeom>
              <a:avLst/>
              <a:gdLst/>
              <a:ahLst/>
              <a:cxnLst/>
              <a:rect l="l" t="t" r="r" b="b"/>
              <a:pathLst>
                <a:path w="17316" h="38370" extrusionOk="0">
                  <a:moveTo>
                    <a:pt x="7680" y="1"/>
                  </a:moveTo>
                  <a:lnTo>
                    <a:pt x="5200" y="716"/>
                  </a:lnTo>
                  <a:cubicBezTo>
                    <a:pt x="4102" y="1002"/>
                    <a:pt x="3005" y="2910"/>
                    <a:pt x="2528" y="5343"/>
                  </a:cubicBezTo>
                  <a:cubicBezTo>
                    <a:pt x="0" y="15503"/>
                    <a:pt x="3244" y="29528"/>
                    <a:pt x="10590" y="36540"/>
                  </a:cubicBezTo>
                  <a:cubicBezTo>
                    <a:pt x="11774" y="37636"/>
                    <a:pt x="12756" y="38369"/>
                    <a:pt x="14649" y="38369"/>
                  </a:cubicBezTo>
                  <a:cubicBezTo>
                    <a:pt x="14815" y="38369"/>
                    <a:pt x="14988" y="38364"/>
                    <a:pt x="15169" y="38352"/>
                  </a:cubicBezTo>
                  <a:lnTo>
                    <a:pt x="17316" y="37780"/>
                  </a:lnTo>
                  <a:lnTo>
                    <a:pt x="17316" y="37780"/>
                  </a:lnTo>
                  <a:cubicBezTo>
                    <a:pt x="17123" y="37791"/>
                    <a:pt x="16927" y="37797"/>
                    <a:pt x="16729" y="37797"/>
                  </a:cubicBezTo>
                  <a:cubicBezTo>
                    <a:pt x="15206" y="37797"/>
                    <a:pt x="13553" y="37446"/>
                    <a:pt x="12498" y="36349"/>
                  </a:cubicBezTo>
                  <a:cubicBezTo>
                    <a:pt x="5247" y="27238"/>
                    <a:pt x="2337" y="16696"/>
                    <a:pt x="4532" y="5152"/>
                  </a:cubicBezTo>
                  <a:cubicBezTo>
                    <a:pt x="4770" y="3054"/>
                    <a:pt x="5915" y="1146"/>
                    <a:pt x="7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7301469" y="2928648"/>
              <a:ext cx="339983" cy="753638"/>
            </a:xfrm>
            <a:custGeom>
              <a:avLst/>
              <a:gdLst/>
              <a:ahLst/>
              <a:cxnLst/>
              <a:rect l="l" t="t" r="r" b="b"/>
              <a:pathLst>
                <a:path w="17269" h="38280" extrusionOk="0">
                  <a:moveTo>
                    <a:pt x="7632" y="0"/>
                  </a:moveTo>
                  <a:lnTo>
                    <a:pt x="5247" y="668"/>
                  </a:lnTo>
                  <a:cubicBezTo>
                    <a:pt x="4532" y="859"/>
                    <a:pt x="2862" y="2910"/>
                    <a:pt x="2528" y="5343"/>
                  </a:cubicBezTo>
                  <a:cubicBezTo>
                    <a:pt x="0" y="15503"/>
                    <a:pt x="3196" y="29527"/>
                    <a:pt x="10542" y="36587"/>
                  </a:cubicBezTo>
                  <a:cubicBezTo>
                    <a:pt x="11651" y="37738"/>
                    <a:pt x="12568" y="38279"/>
                    <a:pt x="14351" y="38279"/>
                  </a:cubicBezTo>
                  <a:cubicBezTo>
                    <a:pt x="14563" y="38279"/>
                    <a:pt x="14788" y="38272"/>
                    <a:pt x="15026" y="38256"/>
                  </a:cubicBezTo>
                  <a:lnTo>
                    <a:pt x="17268" y="37636"/>
                  </a:lnTo>
                  <a:lnTo>
                    <a:pt x="17268" y="37636"/>
                  </a:lnTo>
                  <a:cubicBezTo>
                    <a:pt x="17073" y="37647"/>
                    <a:pt x="16873" y="37653"/>
                    <a:pt x="16669" y="37653"/>
                  </a:cubicBezTo>
                  <a:cubicBezTo>
                    <a:pt x="15124" y="37653"/>
                    <a:pt x="13383" y="37312"/>
                    <a:pt x="12498" y="36301"/>
                  </a:cubicBezTo>
                  <a:cubicBezTo>
                    <a:pt x="5200" y="27047"/>
                    <a:pt x="2338" y="16648"/>
                    <a:pt x="4532" y="5152"/>
                  </a:cubicBezTo>
                  <a:cubicBezTo>
                    <a:pt x="4866" y="3053"/>
                    <a:pt x="6106" y="620"/>
                    <a:pt x="7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8251843" y="3001866"/>
              <a:ext cx="383257" cy="116491"/>
            </a:xfrm>
            <a:custGeom>
              <a:avLst/>
              <a:gdLst/>
              <a:ahLst/>
              <a:cxnLst/>
              <a:rect l="l" t="t" r="r" b="b"/>
              <a:pathLst>
                <a:path w="19467" h="5917" extrusionOk="0">
                  <a:moveTo>
                    <a:pt x="18232" y="0"/>
                  </a:moveTo>
                  <a:cubicBezTo>
                    <a:pt x="17861" y="0"/>
                    <a:pt x="17298" y="46"/>
                    <a:pt x="16505" y="145"/>
                  </a:cubicBezTo>
                  <a:lnTo>
                    <a:pt x="477" y="3198"/>
                  </a:lnTo>
                  <a:cubicBezTo>
                    <a:pt x="0" y="4438"/>
                    <a:pt x="239" y="5392"/>
                    <a:pt x="1384" y="5917"/>
                  </a:cubicBezTo>
                  <a:lnTo>
                    <a:pt x="16791" y="1242"/>
                  </a:lnTo>
                  <a:cubicBezTo>
                    <a:pt x="18552" y="508"/>
                    <a:pt x="19467" y="0"/>
                    <a:pt x="1823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8251843" y="3001866"/>
              <a:ext cx="383257" cy="116491"/>
            </a:xfrm>
            <a:custGeom>
              <a:avLst/>
              <a:gdLst/>
              <a:ahLst/>
              <a:cxnLst/>
              <a:rect l="l" t="t" r="r" b="b"/>
              <a:pathLst>
                <a:path w="19467" h="5917" extrusionOk="0">
                  <a:moveTo>
                    <a:pt x="18232" y="0"/>
                  </a:moveTo>
                  <a:cubicBezTo>
                    <a:pt x="17861" y="0"/>
                    <a:pt x="17298" y="46"/>
                    <a:pt x="16505" y="145"/>
                  </a:cubicBezTo>
                  <a:lnTo>
                    <a:pt x="477" y="3198"/>
                  </a:lnTo>
                  <a:cubicBezTo>
                    <a:pt x="0" y="4438"/>
                    <a:pt x="239" y="5392"/>
                    <a:pt x="1384" y="5917"/>
                  </a:cubicBezTo>
                  <a:lnTo>
                    <a:pt x="16791" y="1242"/>
                  </a:lnTo>
                  <a:cubicBezTo>
                    <a:pt x="18552" y="508"/>
                    <a:pt x="19467" y="0"/>
                    <a:pt x="18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6426221" y="3108946"/>
              <a:ext cx="1838793" cy="704753"/>
            </a:xfrm>
            <a:custGeom>
              <a:avLst/>
              <a:gdLst/>
              <a:ahLst/>
              <a:cxnLst/>
              <a:rect l="l" t="t" r="r" b="b"/>
              <a:pathLst>
                <a:path w="93399" h="35797" extrusionOk="0">
                  <a:moveTo>
                    <a:pt x="93398" y="1"/>
                  </a:moveTo>
                  <a:lnTo>
                    <a:pt x="93398" y="1"/>
                  </a:lnTo>
                  <a:cubicBezTo>
                    <a:pt x="88008" y="7585"/>
                    <a:pt x="82618" y="18843"/>
                    <a:pt x="74700" y="20464"/>
                  </a:cubicBezTo>
                  <a:lnTo>
                    <a:pt x="25711" y="33582"/>
                  </a:lnTo>
                  <a:cubicBezTo>
                    <a:pt x="24765" y="33900"/>
                    <a:pt x="23674" y="34039"/>
                    <a:pt x="22472" y="34039"/>
                  </a:cubicBezTo>
                  <a:cubicBezTo>
                    <a:pt x="16457" y="34039"/>
                    <a:pt x="7632" y="30561"/>
                    <a:pt x="0" y="28574"/>
                  </a:cubicBezTo>
                  <a:lnTo>
                    <a:pt x="0" y="28574"/>
                  </a:lnTo>
                  <a:cubicBezTo>
                    <a:pt x="8653" y="31709"/>
                    <a:pt x="18259" y="35796"/>
                    <a:pt x="23680" y="35796"/>
                  </a:cubicBezTo>
                  <a:cubicBezTo>
                    <a:pt x="24445" y="35796"/>
                    <a:pt x="25127" y="35715"/>
                    <a:pt x="25711" y="35538"/>
                  </a:cubicBezTo>
                  <a:lnTo>
                    <a:pt x="76083" y="22134"/>
                  </a:lnTo>
                  <a:cubicBezTo>
                    <a:pt x="82713" y="21180"/>
                    <a:pt x="88819" y="8253"/>
                    <a:pt x="93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7529666" y="2883347"/>
              <a:ext cx="727827" cy="202151"/>
            </a:xfrm>
            <a:custGeom>
              <a:avLst/>
              <a:gdLst/>
              <a:ahLst/>
              <a:cxnLst/>
              <a:rect l="l" t="t" r="r" b="b"/>
              <a:pathLst>
                <a:path w="36969" h="10268" extrusionOk="0">
                  <a:moveTo>
                    <a:pt x="11701" y="0"/>
                  </a:moveTo>
                  <a:cubicBezTo>
                    <a:pt x="10690" y="0"/>
                    <a:pt x="9755" y="95"/>
                    <a:pt x="8921" y="298"/>
                  </a:cubicBezTo>
                  <a:lnTo>
                    <a:pt x="1861" y="1872"/>
                  </a:lnTo>
                  <a:cubicBezTo>
                    <a:pt x="859" y="2587"/>
                    <a:pt x="191" y="3637"/>
                    <a:pt x="1" y="4829"/>
                  </a:cubicBezTo>
                  <a:lnTo>
                    <a:pt x="8348" y="2492"/>
                  </a:lnTo>
                  <a:cubicBezTo>
                    <a:pt x="9406" y="2261"/>
                    <a:pt x="10571" y="2155"/>
                    <a:pt x="11812" y="2155"/>
                  </a:cubicBezTo>
                  <a:cubicBezTo>
                    <a:pt x="19811" y="2155"/>
                    <a:pt x="30981" y="6551"/>
                    <a:pt x="36969" y="10267"/>
                  </a:cubicBezTo>
                  <a:cubicBezTo>
                    <a:pt x="31692" y="5582"/>
                    <a:pt x="19469" y="0"/>
                    <a:pt x="1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8260289" y="3008461"/>
              <a:ext cx="358765" cy="106135"/>
            </a:xfrm>
            <a:custGeom>
              <a:avLst/>
              <a:gdLst/>
              <a:ahLst/>
              <a:cxnLst/>
              <a:rect l="l" t="t" r="r" b="b"/>
              <a:pathLst>
                <a:path w="18223" h="5391" extrusionOk="0">
                  <a:moveTo>
                    <a:pt x="18222" y="1"/>
                  </a:moveTo>
                  <a:lnTo>
                    <a:pt x="1" y="4723"/>
                  </a:lnTo>
                  <a:lnTo>
                    <a:pt x="669" y="5391"/>
                  </a:lnTo>
                  <a:lnTo>
                    <a:pt x="18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6693853" y="3027243"/>
              <a:ext cx="465826" cy="552136"/>
            </a:xfrm>
            <a:custGeom>
              <a:avLst/>
              <a:gdLst/>
              <a:ahLst/>
              <a:cxnLst/>
              <a:rect l="l" t="t" r="r" b="b"/>
              <a:pathLst>
                <a:path w="23661" h="28045" extrusionOk="0">
                  <a:moveTo>
                    <a:pt x="20894" y="1"/>
                  </a:moveTo>
                  <a:lnTo>
                    <a:pt x="17173" y="1098"/>
                  </a:lnTo>
                  <a:lnTo>
                    <a:pt x="16792" y="24853"/>
                  </a:lnTo>
                  <a:lnTo>
                    <a:pt x="1" y="24948"/>
                  </a:lnTo>
                  <a:cubicBezTo>
                    <a:pt x="4998" y="26887"/>
                    <a:pt x="9994" y="28044"/>
                    <a:pt x="13774" y="28044"/>
                  </a:cubicBezTo>
                  <a:cubicBezTo>
                    <a:pt x="16598" y="28044"/>
                    <a:pt x="18743" y="27398"/>
                    <a:pt x="19701" y="25950"/>
                  </a:cubicBezTo>
                  <a:cubicBezTo>
                    <a:pt x="23661" y="19367"/>
                    <a:pt x="23470" y="10352"/>
                    <a:pt x="20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7110834" y="2974657"/>
              <a:ext cx="262021" cy="110841"/>
            </a:xfrm>
            <a:custGeom>
              <a:avLst/>
              <a:gdLst/>
              <a:ahLst/>
              <a:cxnLst/>
              <a:rect l="l" t="t" r="r" b="b"/>
              <a:pathLst>
                <a:path w="13309" h="5630" extrusionOk="0">
                  <a:moveTo>
                    <a:pt x="13309" y="1"/>
                  </a:moveTo>
                  <a:lnTo>
                    <a:pt x="0" y="3721"/>
                  </a:lnTo>
                  <a:lnTo>
                    <a:pt x="429" y="5629"/>
                  </a:lnTo>
                  <a:lnTo>
                    <a:pt x="12355" y="2243"/>
                  </a:lnTo>
                  <a:cubicBezTo>
                    <a:pt x="12498" y="1432"/>
                    <a:pt x="12832" y="668"/>
                    <a:pt x="1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6528577" y="3144639"/>
              <a:ext cx="300530" cy="196284"/>
            </a:xfrm>
            <a:custGeom>
              <a:avLst/>
              <a:gdLst/>
              <a:ahLst/>
              <a:cxnLst/>
              <a:rect l="l" t="t" r="r" b="b"/>
              <a:pathLst>
                <a:path w="15265" h="9970" extrusionOk="0">
                  <a:moveTo>
                    <a:pt x="14549" y="0"/>
                  </a:moveTo>
                  <a:lnTo>
                    <a:pt x="7824" y="2147"/>
                  </a:lnTo>
                  <a:cubicBezTo>
                    <a:pt x="6249" y="2910"/>
                    <a:pt x="4818" y="3912"/>
                    <a:pt x="3626" y="5200"/>
                  </a:cubicBezTo>
                  <a:lnTo>
                    <a:pt x="1" y="9445"/>
                  </a:lnTo>
                  <a:lnTo>
                    <a:pt x="2481" y="9970"/>
                  </a:lnTo>
                  <a:lnTo>
                    <a:pt x="5534" y="6440"/>
                  </a:lnTo>
                  <a:cubicBezTo>
                    <a:pt x="6440" y="5391"/>
                    <a:pt x="7585" y="4532"/>
                    <a:pt x="8873" y="3912"/>
                  </a:cubicBezTo>
                  <a:lnTo>
                    <a:pt x="15265" y="1622"/>
                  </a:lnTo>
                  <a:lnTo>
                    <a:pt x="1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6560510" y="2024283"/>
              <a:ext cx="643309" cy="663961"/>
            </a:xfrm>
            <a:custGeom>
              <a:avLst/>
              <a:gdLst/>
              <a:ahLst/>
              <a:cxnLst/>
              <a:rect l="l" t="t" r="r" b="b"/>
              <a:pathLst>
                <a:path w="32676" h="33725" extrusionOk="0">
                  <a:moveTo>
                    <a:pt x="9064" y="0"/>
                  </a:moveTo>
                  <a:cubicBezTo>
                    <a:pt x="4198" y="6917"/>
                    <a:pt x="1909" y="15551"/>
                    <a:pt x="0" y="24900"/>
                  </a:cubicBezTo>
                  <a:lnTo>
                    <a:pt x="9064" y="31864"/>
                  </a:lnTo>
                  <a:lnTo>
                    <a:pt x="23660" y="33725"/>
                  </a:lnTo>
                  <a:lnTo>
                    <a:pt x="32675" y="12784"/>
                  </a:lnTo>
                  <a:lnTo>
                    <a:pt x="28430" y="6917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6560510" y="2024283"/>
              <a:ext cx="643309" cy="663961"/>
            </a:xfrm>
            <a:custGeom>
              <a:avLst/>
              <a:gdLst/>
              <a:ahLst/>
              <a:cxnLst/>
              <a:rect l="l" t="t" r="r" b="b"/>
              <a:pathLst>
                <a:path w="32676" h="33725" extrusionOk="0">
                  <a:moveTo>
                    <a:pt x="9064" y="0"/>
                  </a:moveTo>
                  <a:cubicBezTo>
                    <a:pt x="4866" y="6058"/>
                    <a:pt x="1909" y="14549"/>
                    <a:pt x="0" y="24900"/>
                  </a:cubicBezTo>
                  <a:lnTo>
                    <a:pt x="9064" y="31864"/>
                  </a:lnTo>
                  <a:lnTo>
                    <a:pt x="23660" y="33725"/>
                  </a:lnTo>
                  <a:lnTo>
                    <a:pt x="32675" y="12784"/>
                  </a:lnTo>
                  <a:lnTo>
                    <a:pt x="28430" y="6917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6571309" y="2042968"/>
              <a:ext cx="340917" cy="589012"/>
            </a:xfrm>
            <a:custGeom>
              <a:avLst/>
              <a:gdLst/>
              <a:ahLst/>
              <a:cxnLst/>
              <a:rect l="l" t="t" r="r" b="b"/>
              <a:pathLst>
                <a:path w="18413" h="31817" extrusionOk="0">
                  <a:moveTo>
                    <a:pt x="9064" y="0"/>
                  </a:moveTo>
                  <a:cubicBezTo>
                    <a:pt x="5248" y="4961"/>
                    <a:pt x="2290" y="13452"/>
                    <a:pt x="0" y="24900"/>
                  </a:cubicBezTo>
                  <a:lnTo>
                    <a:pt x="9064" y="31817"/>
                  </a:lnTo>
                  <a:lnTo>
                    <a:pt x="18413" y="8682"/>
                  </a:lnTo>
                  <a:cubicBezTo>
                    <a:pt x="15408" y="6965"/>
                    <a:pt x="12260" y="4103"/>
                    <a:pt x="9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6573661" y="2954635"/>
              <a:ext cx="601040" cy="600981"/>
            </a:xfrm>
            <a:custGeom>
              <a:avLst/>
              <a:gdLst/>
              <a:ahLst/>
              <a:cxnLst/>
              <a:rect l="l" t="t" r="r" b="b"/>
              <a:pathLst>
                <a:path w="30529" h="30526" extrusionOk="0">
                  <a:moveTo>
                    <a:pt x="22719" y="0"/>
                  </a:moveTo>
                  <a:cubicBezTo>
                    <a:pt x="19097" y="0"/>
                    <a:pt x="9574" y="282"/>
                    <a:pt x="9922" y="3260"/>
                  </a:cubicBezTo>
                  <a:cubicBezTo>
                    <a:pt x="10351" y="6932"/>
                    <a:pt x="18079" y="20432"/>
                    <a:pt x="16409" y="21911"/>
                  </a:cubicBezTo>
                  <a:cubicBezTo>
                    <a:pt x="15977" y="22283"/>
                    <a:pt x="14744" y="22423"/>
                    <a:pt x="13142" y="22423"/>
                  </a:cubicBezTo>
                  <a:cubicBezTo>
                    <a:pt x="8388" y="22423"/>
                    <a:pt x="382" y="21195"/>
                    <a:pt x="382" y="21195"/>
                  </a:cubicBezTo>
                  <a:lnTo>
                    <a:pt x="0" y="26776"/>
                  </a:lnTo>
                  <a:cubicBezTo>
                    <a:pt x="0" y="26776"/>
                    <a:pt x="10488" y="30526"/>
                    <a:pt x="17809" y="30526"/>
                  </a:cubicBezTo>
                  <a:cubicBezTo>
                    <a:pt x="20010" y="30526"/>
                    <a:pt x="21926" y="30187"/>
                    <a:pt x="23183" y="29304"/>
                  </a:cubicBezTo>
                  <a:cubicBezTo>
                    <a:pt x="30529" y="24057"/>
                    <a:pt x="25329" y="1781"/>
                    <a:pt x="24089" y="16"/>
                  </a:cubicBezTo>
                  <a:cubicBezTo>
                    <a:pt x="24089" y="16"/>
                    <a:pt x="23565" y="0"/>
                    <a:pt x="2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7267823" y="1929428"/>
              <a:ext cx="124760" cy="157165"/>
            </a:xfrm>
            <a:custGeom>
              <a:avLst/>
              <a:gdLst/>
              <a:ahLst/>
              <a:cxnLst/>
              <a:rect l="l" t="t" r="r" b="b"/>
              <a:pathLst>
                <a:path w="6337" h="7983" extrusionOk="0">
                  <a:moveTo>
                    <a:pt x="5382" y="0"/>
                  </a:moveTo>
                  <a:lnTo>
                    <a:pt x="2711" y="668"/>
                  </a:lnTo>
                  <a:cubicBezTo>
                    <a:pt x="2711" y="668"/>
                    <a:pt x="1" y="7982"/>
                    <a:pt x="2261" y="7982"/>
                  </a:cubicBezTo>
                  <a:cubicBezTo>
                    <a:pt x="2381" y="7982"/>
                    <a:pt x="2515" y="7962"/>
                    <a:pt x="2663" y="7919"/>
                  </a:cubicBezTo>
                  <a:cubicBezTo>
                    <a:pt x="5573" y="7108"/>
                    <a:pt x="6336" y="3340"/>
                    <a:pt x="6336" y="3340"/>
                  </a:cubicBezTo>
                  <a:lnTo>
                    <a:pt x="538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7008459" y="1818371"/>
              <a:ext cx="458305" cy="418399"/>
            </a:xfrm>
            <a:custGeom>
              <a:avLst/>
              <a:gdLst/>
              <a:ahLst/>
              <a:cxnLst/>
              <a:rect l="l" t="t" r="r" b="b"/>
              <a:pathLst>
                <a:path w="23279" h="21252" extrusionOk="0">
                  <a:moveTo>
                    <a:pt x="11664" y="1"/>
                  </a:moveTo>
                  <a:cubicBezTo>
                    <a:pt x="8945" y="1"/>
                    <a:pt x="6226" y="1038"/>
                    <a:pt x="4151" y="3113"/>
                  </a:cubicBezTo>
                  <a:cubicBezTo>
                    <a:pt x="1" y="7263"/>
                    <a:pt x="1" y="13989"/>
                    <a:pt x="4151" y="18139"/>
                  </a:cubicBezTo>
                  <a:cubicBezTo>
                    <a:pt x="6226" y="20214"/>
                    <a:pt x="8945" y="21252"/>
                    <a:pt x="11664" y="21252"/>
                  </a:cubicBezTo>
                  <a:cubicBezTo>
                    <a:pt x="14383" y="21252"/>
                    <a:pt x="17101" y="20214"/>
                    <a:pt x="19176" y="18139"/>
                  </a:cubicBezTo>
                  <a:cubicBezTo>
                    <a:pt x="23279" y="13989"/>
                    <a:pt x="23279" y="7263"/>
                    <a:pt x="19176" y="3113"/>
                  </a:cubicBezTo>
                  <a:cubicBezTo>
                    <a:pt x="17101" y="1038"/>
                    <a:pt x="14383" y="1"/>
                    <a:pt x="116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7008459" y="1818371"/>
              <a:ext cx="458305" cy="418399"/>
            </a:xfrm>
            <a:custGeom>
              <a:avLst/>
              <a:gdLst/>
              <a:ahLst/>
              <a:cxnLst/>
              <a:rect l="l" t="t" r="r" b="b"/>
              <a:pathLst>
                <a:path w="23279" h="21252" extrusionOk="0">
                  <a:moveTo>
                    <a:pt x="11664" y="1"/>
                  </a:moveTo>
                  <a:cubicBezTo>
                    <a:pt x="8945" y="1"/>
                    <a:pt x="6226" y="1038"/>
                    <a:pt x="4151" y="3113"/>
                  </a:cubicBezTo>
                  <a:cubicBezTo>
                    <a:pt x="1" y="7263"/>
                    <a:pt x="1" y="13989"/>
                    <a:pt x="4151" y="18139"/>
                  </a:cubicBezTo>
                  <a:cubicBezTo>
                    <a:pt x="6226" y="20214"/>
                    <a:pt x="8945" y="21252"/>
                    <a:pt x="11664" y="21252"/>
                  </a:cubicBezTo>
                  <a:cubicBezTo>
                    <a:pt x="14383" y="21252"/>
                    <a:pt x="17101" y="20214"/>
                    <a:pt x="19176" y="18139"/>
                  </a:cubicBezTo>
                  <a:cubicBezTo>
                    <a:pt x="23279" y="13989"/>
                    <a:pt x="23279" y="7263"/>
                    <a:pt x="19176" y="3113"/>
                  </a:cubicBezTo>
                  <a:cubicBezTo>
                    <a:pt x="17101" y="1038"/>
                    <a:pt x="14383" y="1"/>
                    <a:pt x="11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7277981" y="2108801"/>
              <a:ext cx="119287" cy="79833"/>
            </a:xfrm>
            <a:custGeom>
              <a:avLst/>
              <a:gdLst/>
              <a:ahLst/>
              <a:cxnLst/>
              <a:rect l="l" t="t" r="r" b="b"/>
              <a:pathLst>
                <a:path w="6059" h="4055" extrusionOk="0">
                  <a:moveTo>
                    <a:pt x="5248" y="0"/>
                  </a:moveTo>
                  <a:cubicBezTo>
                    <a:pt x="3769" y="1574"/>
                    <a:pt x="2004" y="2767"/>
                    <a:pt x="1" y="3578"/>
                  </a:cubicBezTo>
                  <a:lnTo>
                    <a:pt x="621" y="4055"/>
                  </a:lnTo>
                  <a:cubicBezTo>
                    <a:pt x="2815" y="3626"/>
                    <a:pt x="4771" y="2338"/>
                    <a:pt x="6059" y="477"/>
                  </a:cubicBezTo>
                  <a:lnTo>
                    <a:pt x="5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7385987" y="2084389"/>
              <a:ext cx="23487" cy="22542"/>
            </a:xfrm>
            <a:custGeom>
              <a:avLst/>
              <a:gdLst/>
              <a:ahLst/>
              <a:cxnLst/>
              <a:rect l="l" t="t" r="r" b="b"/>
              <a:pathLst>
                <a:path w="1193" h="1145" extrusionOk="0">
                  <a:moveTo>
                    <a:pt x="430" y="0"/>
                  </a:moveTo>
                  <a:cubicBezTo>
                    <a:pt x="334" y="286"/>
                    <a:pt x="191" y="525"/>
                    <a:pt x="0" y="763"/>
                  </a:cubicBezTo>
                  <a:lnTo>
                    <a:pt x="859" y="1145"/>
                  </a:lnTo>
                  <a:cubicBezTo>
                    <a:pt x="1050" y="954"/>
                    <a:pt x="1193" y="668"/>
                    <a:pt x="1193" y="382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7074098" y="2033674"/>
              <a:ext cx="164469" cy="224221"/>
            </a:xfrm>
            <a:custGeom>
              <a:avLst/>
              <a:gdLst/>
              <a:ahLst/>
              <a:cxnLst/>
              <a:rect l="l" t="t" r="r" b="b"/>
              <a:pathLst>
                <a:path w="8354" h="11389" extrusionOk="0">
                  <a:moveTo>
                    <a:pt x="5491" y="0"/>
                  </a:moveTo>
                  <a:cubicBezTo>
                    <a:pt x="4940" y="2343"/>
                    <a:pt x="3770" y="7561"/>
                    <a:pt x="787" y="7561"/>
                  </a:cubicBezTo>
                  <a:cubicBezTo>
                    <a:pt x="673" y="7561"/>
                    <a:pt x="555" y="7553"/>
                    <a:pt x="435" y="7537"/>
                  </a:cubicBezTo>
                  <a:lnTo>
                    <a:pt x="435" y="7537"/>
                  </a:lnTo>
                  <a:cubicBezTo>
                    <a:pt x="1" y="9202"/>
                    <a:pt x="3520" y="11388"/>
                    <a:pt x="6203" y="11388"/>
                  </a:cubicBezTo>
                  <a:cubicBezTo>
                    <a:pt x="7056" y="11388"/>
                    <a:pt x="7824" y="11167"/>
                    <a:pt x="8353" y="10638"/>
                  </a:cubicBezTo>
                  <a:cubicBezTo>
                    <a:pt x="7161" y="9731"/>
                    <a:pt x="6827" y="8777"/>
                    <a:pt x="6970" y="7871"/>
                  </a:cubicBezTo>
                  <a:cubicBezTo>
                    <a:pt x="7113" y="7299"/>
                    <a:pt x="7304" y="6774"/>
                    <a:pt x="7638" y="6297"/>
                  </a:cubicBezTo>
                  <a:cubicBezTo>
                    <a:pt x="7781" y="6058"/>
                    <a:pt x="7972" y="5772"/>
                    <a:pt x="8163" y="5534"/>
                  </a:cubicBezTo>
                  <a:lnTo>
                    <a:pt x="5491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7156844" y="2084389"/>
              <a:ext cx="67627" cy="104245"/>
            </a:xfrm>
            <a:custGeom>
              <a:avLst/>
              <a:gdLst/>
              <a:ahLst/>
              <a:cxnLst/>
              <a:rect l="l" t="t" r="r" b="b"/>
              <a:pathLst>
                <a:path w="3435" h="5295" extrusionOk="0">
                  <a:moveTo>
                    <a:pt x="1193" y="0"/>
                  </a:moveTo>
                  <a:lnTo>
                    <a:pt x="1193" y="0"/>
                  </a:lnTo>
                  <a:cubicBezTo>
                    <a:pt x="0" y="2719"/>
                    <a:pt x="1813" y="4579"/>
                    <a:pt x="2767" y="5295"/>
                  </a:cubicBezTo>
                  <a:cubicBezTo>
                    <a:pt x="2862" y="4723"/>
                    <a:pt x="3101" y="4198"/>
                    <a:pt x="3435" y="3721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7151214" y="1916336"/>
              <a:ext cx="243239" cy="251724"/>
            </a:xfrm>
            <a:custGeom>
              <a:avLst/>
              <a:gdLst/>
              <a:ahLst/>
              <a:cxnLst/>
              <a:rect l="l" t="t" r="r" b="b"/>
              <a:pathLst>
                <a:path w="12355" h="12786" extrusionOk="0">
                  <a:moveTo>
                    <a:pt x="6609" y="1"/>
                  </a:moveTo>
                  <a:cubicBezTo>
                    <a:pt x="4948" y="1"/>
                    <a:pt x="3302" y="899"/>
                    <a:pt x="2481" y="2621"/>
                  </a:cubicBezTo>
                  <a:cubicBezTo>
                    <a:pt x="1002" y="5626"/>
                    <a:pt x="0" y="7296"/>
                    <a:pt x="620" y="9586"/>
                  </a:cubicBezTo>
                  <a:cubicBezTo>
                    <a:pt x="1050" y="11446"/>
                    <a:pt x="2671" y="12734"/>
                    <a:pt x="4580" y="12781"/>
                  </a:cubicBezTo>
                  <a:cubicBezTo>
                    <a:pt x="4646" y="12784"/>
                    <a:pt x="4712" y="12785"/>
                    <a:pt x="4778" y="12785"/>
                  </a:cubicBezTo>
                  <a:cubicBezTo>
                    <a:pt x="5899" y="12785"/>
                    <a:pt x="6967" y="12405"/>
                    <a:pt x="7823" y="11684"/>
                  </a:cubicBezTo>
                  <a:cubicBezTo>
                    <a:pt x="7966" y="11541"/>
                    <a:pt x="8062" y="11446"/>
                    <a:pt x="8205" y="11303"/>
                  </a:cubicBezTo>
                  <a:cubicBezTo>
                    <a:pt x="10304" y="9061"/>
                    <a:pt x="12355" y="4577"/>
                    <a:pt x="10208" y="1763"/>
                  </a:cubicBezTo>
                  <a:cubicBezTo>
                    <a:pt x="9275" y="575"/>
                    <a:pt x="7937" y="1"/>
                    <a:pt x="6609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7274241" y="2027433"/>
              <a:ext cx="15967" cy="18231"/>
            </a:xfrm>
            <a:custGeom>
              <a:avLst/>
              <a:gdLst/>
              <a:ahLst/>
              <a:cxnLst/>
              <a:rect l="l" t="t" r="r" b="b"/>
              <a:pathLst>
                <a:path w="811" h="926" extrusionOk="0">
                  <a:moveTo>
                    <a:pt x="543" y="1"/>
                  </a:moveTo>
                  <a:cubicBezTo>
                    <a:pt x="396" y="1"/>
                    <a:pt x="255" y="121"/>
                    <a:pt x="143" y="270"/>
                  </a:cubicBezTo>
                  <a:cubicBezTo>
                    <a:pt x="0" y="460"/>
                    <a:pt x="0" y="699"/>
                    <a:pt x="143" y="890"/>
                  </a:cubicBezTo>
                  <a:cubicBezTo>
                    <a:pt x="191" y="914"/>
                    <a:pt x="242" y="925"/>
                    <a:pt x="292" y="925"/>
                  </a:cubicBezTo>
                  <a:cubicBezTo>
                    <a:pt x="444" y="925"/>
                    <a:pt x="596" y="818"/>
                    <a:pt x="668" y="603"/>
                  </a:cubicBezTo>
                  <a:cubicBezTo>
                    <a:pt x="811" y="365"/>
                    <a:pt x="811" y="126"/>
                    <a:pt x="668" y="31"/>
                  </a:cubicBezTo>
                  <a:cubicBezTo>
                    <a:pt x="626" y="10"/>
                    <a:pt x="584" y="1"/>
                    <a:pt x="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7325881" y="2057496"/>
              <a:ext cx="16931" cy="18113"/>
            </a:xfrm>
            <a:custGeom>
              <a:avLst/>
              <a:gdLst/>
              <a:ahLst/>
              <a:cxnLst/>
              <a:rect l="l" t="t" r="r" b="b"/>
              <a:pathLst>
                <a:path w="860" h="920" extrusionOk="0">
                  <a:moveTo>
                    <a:pt x="594" y="1"/>
                  </a:moveTo>
                  <a:cubicBezTo>
                    <a:pt x="446" y="1"/>
                    <a:pt x="304" y="129"/>
                    <a:pt x="191" y="317"/>
                  </a:cubicBezTo>
                  <a:cubicBezTo>
                    <a:pt x="1" y="460"/>
                    <a:pt x="48" y="746"/>
                    <a:pt x="191" y="889"/>
                  </a:cubicBezTo>
                  <a:cubicBezTo>
                    <a:pt x="233" y="910"/>
                    <a:pt x="275" y="919"/>
                    <a:pt x="316" y="919"/>
                  </a:cubicBezTo>
                  <a:cubicBezTo>
                    <a:pt x="464" y="919"/>
                    <a:pt x="604" y="800"/>
                    <a:pt x="716" y="651"/>
                  </a:cubicBezTo>
                  <a:cubicBezTo>
                    <a:pt x="859" y="412"/>
                    <a:pt x="859" y="126"/>
                    <a:pt x="716" y="30"/>
                  </a:cubicBezTo>
                  <a:cubicBezTo>
                    <a:pt x="675" y="10"/>
                    <a:pt x="635" y="1"/>
                    <a:pt x="5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7287372" y="2056216"/>
              <a:ext cx="24452" cy="52782"/>
            </a:xfrm>
            <a:custGeom>
              <a:avLst/>
              <a:gdLst/>
              <a:ahLst/>
              <a:cxnLst/>
              <a:rect l="l" t="t" r="r" b="b"/>
              <a:pathLst>
                <a:path w="1242" h="2681" extrusionOk="0">
                  <a:moveTo>
                    <a:pt x="1241" y="0"/>
                  </a:moveTo>
                  <a:lnTo>
                    <a:pt x="1" y="2242"/>
                  </a:lnTo>
                  <a:cubicBezTo>
                    <a:pt x="293" y="2534"/>
                    <a:pt x="658" y="2680"/>
                    <a:pt x="1065" y="2680"/>
                  </a:cubicBezTo>
                  <a:cubicBezTo>
                    <a:pt x="1123" y="2680"/>
                    <a:pt x="1181" y="2677"/>
                    <a:pt x="1241" y="2671"/>
                  </a:cubicBezTo>
                  <a:cubicBezTo>
                    <a:pt x="1098" y="1765"/>
                    <a:pt x="1098" y="906"/>
                    <a:pt x="1241" y="0"/>
                  </a:cubicBez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7269535" y="1998650"/>
              <a:ext cx="31953" cy="9686"/>
            </a:xfrm>
            <a:custGeom>
              <a:avLst/>
              <a:gdLst/>
              <a:ahLst/>
              <a:cxnLst/>
              <a:rect l="l" t="t" r="r" b="b"/>
              <a:pathLst>
                <a:path w="1623" h="492" extrusionOk="0">
                  <a:moveTo>
                    <a:pt x="777" y="1"/>
                  </a:moveTo>
                  <a:cubicBezTo>
                    <a:pt x="545" y="1"/>
                    <a:pt x="311" y="50"/>
                    <a:pt x="96" y="157"/>
                  </a:cubicBezTo>
                  <a:cubicBezTo>
                    <a:pt x="48" y="157"/>
                    <a:pt x="1" y="253"/>
                    <a:pt x="48" y="348"/>
                  </a:cubicBezTo>
                  <a:cubicBezTo>
                    <a:pt x="48" y="396"/>
                    <a:pt x="48" y="396"/>
                    <a:pt x="48" y="444"/>
                  </a:cubicBezTo>
                  <a:lnTo>
                    <a:pt x="239" y="444"/>
                  </a:lnTo>
                  <a:cubicBezTo>
                    <a:pt x="385" y="360"/>
                    <a:pt x="550" y="322"/>
                    <a:pt x="721" y="322"/>
                  </a:cubicBezTo>
                  <a:cubicBezTo>
                    <a:pt x="940" y="322"/>
                    <a:pt x="1170" y="384"/>
                    <a:pt x="1384" y="491"/>
                  </a:cubicBezTo>
                  <a:cubicBezTo>
                    <a:pt x="1432" y="491"/>
                    <a:pt x="1527" y="491"/>
                    <a:pt x="1575" y="396"/>
                  </a:cubicBezTo>
                  <a:cubicBezTo>
                    <a:pt x="1622" y="348"/>
                    <a:pt x="1622" y="253"/>
                    <a:pt x="1575" y="205"/>
                  </a:cubicBezTo>
                  <a:cubicBezTo>
                    <a:pt x="1339" y="74"/>
                    <a:pt x="1060" y="1"/>
                    <a:pt x="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7235732" y="2084290"/>
              <a:ext cx="31953" cy="34867"/>
            </a:xfrm>
            <a:custGeom>
              <a:avLst/>
              <a:gdLst/>
              <a:ahLst/>
              <a:cxnLst/>
              <a:rect l="l" t="t" r="r" b="b"/>
              <a:pathLst>
                <a:path w="1623" h="1771" extrusionOk="0">
                  <a:moveTo>
                    <a:pt x="108" y="1"/>
                  </a:moveTo>
                  <a:cubicBezTo>
                    <a:pt x="55" y="1"/>
                    <a:pt x="0" y="42"/>
                    <a:pt x="0" y="101"/>
                  </a:cubicBezTo>
                  <a:cubicBezTo>
                    <a:pt x="191" y="864"/>
                    <a:pt x="764" y="1484"/>
                    <a:pt x="1479" y="1770"/>
                  </a:cubicBezTo>
                  <a:cubicBezTo>
                    <a:pt x="1527" y="1770"/>
                    <a:pt x="1574" y="1770"/>
                    <a:pt x="1622" y="1722"/>
                  </a:cubicBezTo>
                  <a:cubicBezTo>
                    <a:pt x="1622" y="1675"/>
                    <a:pt x="1574" y="1627"/>
                    <a:pt x="1574" y="1627"/>
                  </a:cubicBezTo>
                  <a:cubicBezTo>
                    <a:pt x="859" y="1341"/>
                    <a:pt x="382" y="768"/>
                    <a:pt x="191" y="53"/>
                  </a:cubicBezTo>
                  <a:cubicBezTo>
                    <a:pt x="173" y="16"/>
                    <a:pt x="141" y="1"/>
                    <a:pt x="1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7351239" y="2029205"/>
              <a:ext cx="16931" cy="29846"/>
            </a:xfrm>
            <a:custGeom>
              <a:avLst/>
              <a:gdLst/>
              <a:ahLst/>
              <a:cxnLst/>
              <a:rect l="l" t="t" r="r" b="b"/>
              <a:pathLst>
                <a:path w="860" h="1516" extrusionOk="0">
                  <a:moveTo>
                    <a:pt x="144" y="1"/>
                  </a:moveTo>
                  <a:cubicBezTo>
                    <a:pt x="108" y="1"/>
                    <a:pt x="72" y="13"/>
                    <a:pt x="48" y="36"/>
                  </a:cubicBezTo>
                  <a:cubicBezTo>
                    <a:pt x="0" y="132"/>
                    <a:pt x="0" y="227"/>
                    <a:pt x="96" y="275"/>
                  </a:cubicBezTo>
                  <a:cubicBezTo>
                    <a:pt x="382" y="561"/>
                    <a:pt x="525" y="943"/>
                    <a:pt x="478" y="1324"/>
                  </a:cubicBezTo>
                  <a:cubicBezTo>
                    <a:pt x="478" y="1372"/>
                    <a:pt x="525" y="1420"/>
                    <a:pt x="573" y="1467"/>
                  </a:cubicBezTo>
                  <a:cubicBezTo>
                    <a:pt x="573" y="1515"/>
                    <a:pt x="621" y="1515"/>
                    <a:pt x="668" y="1515"/>
                  </a:cubicBezTo>
                  <a:cubicBezTo>
                    <a:pt x="716" y="1515"/>
                    <a:pt x="811" y="1467"/>
                    <a:pt x="811" y="1372"/>
                  </a:cubicBezTo>
                  <a:cubicBezTo>
                    <a:pt x="859" y="895"/>
                    <a:pt x="668" y="370"/>
                    <a:pt x="239" y="36"/>
                  </a:cubicBezTo>
                  <a:cubicBezTo>
                    <a:pt x="215" y="13"/>
                    <a:pt x="179" y="1"/>
                    <a:pt x="1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7149520" y="1891786"/>
              <a:ext cx="139762" cy="201088"/>
            </a:xfrm>
            <a:custGeom>
              <a:avLst/>
              <a:gdLst/>
              <a:ahLst/>
              <a:cxnLst/>
              <a:rect l="l" t="t" r="r" b="b"/>
              <a:pathLst>
                <a:path w="7099" h="10214" extrusionOk="0">
                  <a:moveTo>
                    <a:pt x="3658" y="0"/>
                  </a:moveTo>
                  <a:cubicBezTo>
                    <a:pt x="3574" y="0"/>
                    <a:pt x="3496" y="17"/>
                    <a:pt x="3425" y="52"/>
                  </a:cubicBezTo>
                  <a:cubicBezTo>
                    <a:pt x="2376" y="529"/>
                    <a:pt x="1326" y="2676"/>
                    <a:pt x="659" y="5633"/>
                  </a:cubicBezTo>
                  <a:cubicBezTo>
                    <a:pt x="0" y="8549"/>
                    <a:pt x="594" y="10213"/>
                    <a:pt x="611" y="10213"/>
                  </a:cubicBezTo>
                  <a:cubicBezTo>
                    <a:pt x="611" y="10213"/>
                    <a:pt x="611" y="10213"/>
                    <a:pt x="611" y="10212"/>
                  </a:cubicBezTo>
                  <a:cubicBezTo>
                    <a:pt x="424" y="8667"/>
                    <a:pt x="1569" y="6203"/>
                    <a:pt x="2017" y="6203"/>
                  </a:cubicBezTo>
                  <a:cubicBezTo>
                    <a:pt x="2026" y="6203"/>
                    <a:pt x="2034" y="6204"/>
                    <a:pt x="2042" y="6206"/>
                  </a:cubicBezTo>
                  <a:cubicBezTo>
                    <a:pt x="2519" y="6301"/>
                    <a:pt x="2280" y="6778"/>
                    <a:pt x="2280" y="6778"/>
                  </a:cubicBezTo>
                  <a:cubicBezTo>
                    <a:pt x="3473" y="6539"/>
                    <a:pt x="4999" y="5156"/>
                    <a:pt x="5143" y="3868"/>
                  </a:cubicBezTo>
                  <a:cubicBezTo>
                    <a:pt x="5239" y="3256"/>
                    <a:pt x="5772" y="2861"/>
                    <a:pt x="6328" y="2861"/>
                  </a:cubicBezTo>
                  <a:cubicBezTo>
                    <a:pt x="6594" y="2861"/>
                    <a:pt x="6866" y="2952"/>
                    <a:pt x="7098" y="3153"/>
                  </a:cubicBezTo>
                  <a:cubicBezTo>
                    <a:pt x="7098" y="3153"/>
                    <a:pt x="4817" y="0"/>
                    <a:pt x="36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7147453" y="1972879"/>
              <a:ext cx="61996" cy="81073"/>
            </a:xfrm>
            <a:custGeom>
              <a:avLst/>
              <a:gdLst/>
              <a:ahLst/>
              <a:cxnLst/>
              <a:rect l="l" t="t" r="r" b="b"/>
              <a:pathLst>
                <a:path w="3149" h="4118" extrusionOk="0">
                  <a:moveTo>
                    <a:pt x="1513" y="1"/>
                  </a:moveTo>
                  <a:cubicBezTo>
                    <a:pt x="969" y="1"/>
                    <a:pt x="449" y="320"/>
                    <a:pt x="239" y="846"/>
                  </a:cubicBezTo>
                  <a:cubicBezTo>
                    <a:pt x="144" y="989"/>
                    <a:pt x="96" y="1180"/>
                    <a:pt x="96" y="1419"/>
                  </a:cubicBezTo>
                  <a:cubicBezTo>
                    <a:pt x="0" y="2230"/>
                    <a:pt x="334" y="3088"/>
                    <a:pt x="907" y="3708"/>
                  </a:cubicBezTo>
                  <a:cubicBezTo>
                    <a:pt x="1156" y="3991"/>
                    <a:pt x="1435" y="4117"/>
                    <a:pt x="1706" y="4117"/>
                  </a:cubicBezTo>
                  <a:cubicBezTo>
                    <a:pt x="2212" y="4117"/>
                    <a:pt x="2693" y="3676"/>
                    <a:pt x="2910" y="2993"/>
                  </a:cubicBezTo>
                  <a:cubicBezTo>
                    <a:pt x="3149" y="2134"/>
                    <a:pt x="3101" y="560"/>
                    <a:pt x="2099" y="131"/>
                  </a:cubicBezTo>
                  <a:cubicBezTo>
                    <a:pt x="1910" y="42"/>
                    <a:pt x="1710" y="1"/>
                    <a:pt x="1513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7199094" y="1879028"/>
              <a:ext cx="216031" cy="149074"/>
            </a:xfrm>
            <a:custGeom>
              <a:avLst/>
              <a:gdLst/>
              <a:ahLst/>
              <a:cxnLst/>
              <a:rect l="l" t="t" r="r" b="b"/>
              <a:pathLst>
                <a:path w="10973" h="7572" extrusionOk="0">
                  <a:moveTo>
                    <a:pt x="5298" y="0"/>
                  </a:moveTo>
                  <a:cubicBezTo>
                    <a:pt x="1793" y="0"/>
                    <a:pt x="1" y="2083"/>
                    <a:pt x="1" y="2083"/>
                  </a:cubicBezTo>
                  <a:cubicBezTo>
                    <a:pt x="716" y="3658"/>
                    <a:pt x="1671" y="6043"/>
                    <a:pt x="2815" y="6329"/>
                  </a:cubicBezTo>
                  <a:cubicBezTo>
                    <a:pt x="3890" y="5916"/>
                    <a:pt x="5286" y="4035"/>
                    <a:pt x="6105" y="4035"/>
                  </a:cubicBezTo>
                  <a:cubicBezTo>
                    <a:pt x="6232" y="4035"/>
                    <a:pt x="6345" y="4080"/>
                    <a:pt x="6441" y="4182"/>
                  </a:cubicBezTo>
                  <a:cubicBezTo>
                    <a:pt x="6822" y="4898"/>
                    <a:pt x="7204" y="5613"/>
                    <a:pt x="7538" y="5613"/>
                  </a:cubicBezTo>
                  <a:cubicBezTo>
                    <a:pt x="7575" y="5616"/>
                    <a:pt x="7609" y="5618"/>
                    <a:pt x="7641" y="5618"/>
                  </a:cubicBezTo>
                  <a:cubicBezTo>
                    <a:pt x="8112" y="5618"/>
                    <a:pt x="8144" y="5303"/>
                    <a:pt x="8635" y="4946"/>
                  </a:cubicBezTo>
                  <a:cubicBezTo>
                    <a:pt x="8665" y="4932"/>
                    <a:pt x="8693" y="4926"/>
                    <a:pt x="8719" y="4926"/>
                  </a:cubicBezTo>
                  <a:cubicBezTo>
                    <a:pt x="9253" y="4926"/>
                    <a:pt x="8867" y="7571"/>
                    <a:pt x="9417" y="7571"/>
                  </a:cubicBezTo>
                  <a:cubicBezTo>
                    <a:pt x="9427" y="7571"/>
                    <a:pt x="9436" y="7571"/>
                    <a:pt x="9446" y="7569"/>
                  </a:cubicBezTo>
                  <a:cubicBezTo>
                    <a:pt x="10304" y="7235"/>
                    <a:pt x="10972" y="462"/>
                    <a:pt x="6059" y="32"/>
                  </a:cubicBezTo>
                  <a:cubicBezTo>
                    <a:pt x="5797" y="10"/>
                    <a:pt x="5543" y="0"/>
                    <a:pt x="52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6729547" y="2715471"/>
              <a:ext cx="447969" cy="339964"/>
            </a:xfrm>
            <a:custGeom>
              <a:avLst/>
              <a:gdLst/>
              <a:ahLst/>
              <a:cxnLst/>
              <a:rect l="l" t="t" r="r" b="b"/>
              <a:pathLst>
                <a:path w="22754" h="17268" extrusionOk="0">
                  <a:moveTo>
                    <a:pt x="21037" y="0"/>
                  </a:moveTo>
                  <a:lnTo>
                    <a:pt x="335" y="239"/>
                  </a:lnTo>
                  <a:cubicBezTo>
                    <a:pt x="1" y="5867"/>
                    <a:pt x="716" y="13022"/>
                    <a:pt x="2481" y="17268"/>
                  </a:cubicBezTo>
                  <a:lnTo>
                    <a:pt x="17507" y="16314"/>
                  </a:lnTo>
                  <a:lnTo>
                    <a:pt x="22754" y="14787"/>
                  </a:lnTo>
                  <a:cubicBezTo>
                    <a:pt x="21657" y="13595"/>
                    <a:pt x="19606" y="8395"/>
                    <a:pt x="2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7074196" y="2980288"/>
              <a:ext cx="73277" cy="56365"/>
            </a:xfrm>
            <a:custGeom>
              <a:avLst/>
              <a:gdLst/>
              <a:ahLst/>
              <a:cxnLst/>
              <a:rect l="l" t="t" r="r" b="b"/>
              <a:pathLst>
                <a:path w="3722" h="2863" extrusionOk="0">
                  <a:moveTo>
                    <a:pt x="812" y="1"/>
                  </a:moveTo>
                  <a:lnTo>
                    <a:pt x="1" y="2863"/>
                  </a:lnTo>
                  <a:lnTo>
                    <a:pt x="3721" y="181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7169050" y="2038359"/>
              <a:ext cx="68572" cy="100505"/>
            </a:xfrm>
            <a:custGeom>
              <a:avLst/>
              <a:gdLst/>
              <a:ahLst/>
              <a:cxnLst/>
              <a:rect l="l" t="t" r="r" b="b"/>
              <a:pathLst>
                <a:path w="3483" h="5105" extrusionOk="0">
                  <a:moveTo>
                    <a:pt x="382" y="1"/>
                  </a:moveTo>
                  <a:lnTo>
                    <a:pt x="96" y="1432"/>
                  </a:lnTo>
                  <a:cubicBezTo>
                    <a:pt x="1" y="1909"/>
                    <a:pt x="48" y="2386"/>
                    <a:pt x="239" y="2863"/>
                  </a:cubicBezTo>
                  <a:lnTo>
                    <a:pt x="478" y="3340"/>
                  </a:lnTo>
                  <a:cubicBezTo>
                    <a:pt x="764" y="4151"/>
                    <a:pt x="1479" y="4723"/>
                    <a:pt x="2290" y="4866"/>
                  </a:cubicBezTo>
                  <a:lnTo>
                    <a:pt x="3483" y="5105"/>
                  </a:lnTo>
                  <a:lnTo>
                    <a:pt x="3483" y="4675"/>
                  </a:lnTo>
                  <a:lnTo>
                    <a:pt x="2576" y="4532"/>
                  </a:lnTo>
                  <a:cubicBezTo>
                    <a:pt x="1718" y="4389"/>
                    <a:pt x="955" y="3817"/>
                    <a:pt x="668" y="3006"/>
                  </a:cubicBezTo>
                  <a:lnTo>
                    <a:pt x="573" y="2767"/>
                  </a:lnTo>
                  <a:cubicBezTo>
                    <a:pt x="382" y="2338"/>
                    <a:pt x="334" y="1909"/>
                    <a:pt x="382" y="1480"/>
                  </a:cubicBezTo>
                  <a:lnTo>
                    <a:pt x="573" y="9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7169050" y="2038359"/>
              <a:ext cx="68572" cy="100505"/>
            </a:xfrm>
            <a:custGeom>
              <a:avLst/>
              <a:gdLst/>
              <a:ahLst/>
              <a:cxnLst/>
              <a:rect l="l" t="t" r="r" b="b"/>
              <a:pathLst>
                <a:path w="3483" h="5105" extrusionOk="0">
                  <a:moveTo>
                    <a:pt x="382" y="1"/>
                  </a:moveTo>
                  <a:lnTo>
                    <a:pt x="96" y="1432"/>
                  </a:lnTo>
                  <a:cubicBezTo>
                    <a:pt x="1" y="1909"/>
                    <a:pt x="48" y="2386"/>
                    <a:pt x="239" y="2863"/>
                  </a:cubicBezTo>
                  <a:lnTo>
                    <a:pt x="478" y="3340"/>
                  </a:lnTo>
                  <a:cubicBezTo>
                    <a:pt x="764" y="4151"/>
                    <a:pt x="1479" y="4723"/>
                    <a:pt x="2290" y="4866"/>
                  </a:cubicBezTo>
                  <a:lnTo>
                    <a:pt x="3483" y="5105"/>
                  </a:lnTo>
                  <a:lnTo>
                    <a:pt x="3483" y="4675"/>
                  </a:lnTo>
                  <a:lnTo>
                    <a:pt x="2576" y="4532"/>
                  </a:lnTo>
                  <a:cubicBezTo>
                    <a:pt x="1718" y="4389"/>
                    <a:pt x="955" y="3817"/>
                    <a:pt x="668" y="3006"/>
                  </a:cubicBezTo>
                  <a:lnTo>
                    <a:pt x="573" y="2767"/>
                  </a:lnTo>
                  <a:cubicBezTo>
                    <a:pt x="382" y="2338"/>
                    <a:pt x="334" y="1909"/>
                    <a:pt x="382" y="1480"/>
                  </a:cubicBezTo>
                  <a:lnTo>
                    <a:pt x="573" y="9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7231972" y="2125693"/>
              <a:ext cx="26322" cy="21637"/>
            </a:xfrm>
            <a:custGeom>
              <a:avLst/>
              <a:gdLst/>
              <a:ahLst/>
              <a:cxnLst/>
              <a:rect l="l" t="t" r="r" b="b"/>
              <a:pathLst>
                <a:path w="1337" h="1099" extrusionOk="0">
                  <a:moveTo>
                    <a:pt x="334" y="1"/>
                  </a:moveTo>
                  <a:cubicBezTo>
                    <a:pt x="144" y="1"/>
                    <a:pt x="1" y="144"/>
                    <a:pt x="1" y="335"/>
                  </a:cubicBezTo>
                  <a:lnTo>
                    <a:pt x="1" y="764"/>
                  </a:lnTo>
                  <a:cubicBezTo>
                    <a:pt x="1" y="955"/>
                    <a:pt x="144" y="1098"/>
                    <a:pt x="334" y="1098"/>
                  </a:cubicBezTo>
                  <a:lnTo>
                    <a:pt x="1002" y="1098"/>
                  </a:lnTo>
                  <a:cubicBezTo>
                    <a:pt x="1193" y="1098"/>
                    <a:pt x="1336" y="955"/>
                    <a:pt x="1336" y="764"/>
                  </a:cubicBezTo>
                  <a:lnTo>
                    <a:pt x="1336" y="335"/>
                  </a:lnTo>
                  <a:cubicBezTo>
                    <a:pt x="1336" y="144"/>
                    <a:pt x="1193" y="1"/>
                    <a:pt x="10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7167180" y="2003611"/>
              <a:ext cx="24432" cy="40399"/>
            </a:xfrm>
            <a:custGeom>
              <a:avLst/>
              <a:gdLst/>
              <a:ahLst/>
              <a:cxnLst/>
              <a:rect l="l" t="t" r="r" b="b"/>
              <a:pathLst>
                <a:path w="1241" h="2052" extrusionOk="0">
                  <a:moveTo>
                    <a:pt x="382" y="1"/>
                  </a:moveTo>
                  <a:cubicBezTo>
                    <a:pt x="191" y="1"/>
                    <a:pt x="0" y="144"/>
                    <a:pt x="0" y="382"/>
                  </a:cubicBezTo>
                  <a:lnTo>
                    <a:pt x="0" y="1670"/>
                  </a:lnTo>
                  <a:cubicBezTo>
                    <a:pt x="0" y="1861"/>
                    <a:pt x="191" y="2052"/>
                    <a:pt x="382" y="2052"/>
                  </a:cubicBezTo>
                  <a:lnTo>
                    <a:pt x="859" y="2052"/>
                  </a:lnTo>
                  <a:cubicBezTo>
                    <a:pt x="1050" y="2052"/>
                    <a:pt x="1240" y="1861"/>
                    <a:pt x="1240" y="1670"/>
                  </a:cubicBezTo>
                  <a:lnTo>
                    <a:pt x="1240" y="382"/>
                  </a:lnTo>
                  <a:cubicBezTo>
                    <a:pt x="1240" y="144"/>
                    <a:pt x="1050" y="1"/>
                    <a:pt x="8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7149324" y="2287229"/>
              <a:ext cx="475217" cy="592594"/>
            </a:xfrm>
            <a:custGeom>
              <a:avLst/>
              <a:gdLst/>
              <a:ahLst/>
              <a:cxnLst/>
              <a:rect l="l" t="t" r="r" b="b"/>
              <a:pathLst>
                <a:path w="24138" h="30100" extrusionOk="0">
                  <a:moveTo>
                    <a:pt x="7776" y="1"/>
                  </a:moveTo>
                  <a:lnTo>
                    <a:pt x="1" y="6202"/>
                  </a:lnTo>
                  <a:cubicBezTo>
                    <a:pt x="1" y="6202"/>
                    <a:pt x="6631" y="18652"/>
                    <a:pt x="7585" y="19939"/>
                  </a:cubicBezTo>
                  <a:cubicBezTo>
                    <a:pt x="8587" y="21227"/>
                    <a:pt x="22420" y="30100"/>
                    <a:pt x="22420" y="30100"/>
                  </a:cubicBezTo>
                  <a:lnTo>
                    <a:pt x="24137" y="27953"/>
                  </a:lnTo>
                  <a:cubicBezTo>
                    <a:pt x="24137" y="27953"/>
                    <a:pt x="14216" y="18604"/>
                    <a:pt x="12355" y="15933"/>
                  </a:cubicBezTo>
                  <a:cubicBezTo>
                    <a:pt x="10495" y="13261"/>
                    <a:pt x="7776" y="1"/>
                    <a:pt x="7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7200039" y="2472232"/>
              <a:ext cx="53550" cy="129622"/>
            </a:xfrm>
            <a:custGeom>
              <a:avLst/>
              <a:gdLst/>
              <a:ahLst/>
              <a:cxnLst/>
              <a:rect l="l" t="t" r="r" b="b"/>
              <a:pathLst>
                <a:path w="2720" h="6584" extrusionOk="0">
                  <a:moveTo>
                    <a:pt x="573" y="1"/>
                  </a:moveTo>
                  <a:lnTo>
                    <a:pt x="1" y="1622"/>
                  </a:lnTo>
                  <a:lnTo>
                    <a:pt x="2720" y="6583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6734252" y="2178928"/>
              <a:ext cx="579443" cy="601355"/>
            </a:xfrm>
            <a:custGeom>
              <a:avLst/>
              <a:gdLst/>
              <a:ahLst/>
              <a:cxnLst/>
              <a:rect l="l" t="t" r="r" b="b"/>
              <a:pathLst>
                <a:path w="29432" h="30545" extrusionOk="0">
                  <a:moveTo>
                    <a:pt x="15839" y="0"/>
                  </a:moveTo>
                  <a:cubicBezTo>
                    <a:pt x="14284" y="0"/>
                    <a:pt x="11655" y="64"/>
                    <a:pt x="9874" y="445"/>
                  </a:cubicBezTo>
                  <a:cubicBezTo>
                    <a:pt x="9016" y="1495"/>
                    <a:pt x="8252" y="2544"/>
                    <a:pt x="7585" y="3689"/>
                  </a:cubicBezTo>
                  <a:cubicBezTo>
                    <a:pt x="6249" y="5883"/>
                    <a:pt x="5056" y="8173"/>
                    <a:pt x="4102" y="10558"/>
                  </a:cubicBezTo>
                  <a:cubicBezTo>
                    <a:pt x="1670" y="16473"/>
                    <a:pt x="286" y="22817"/>
                    <a:pt x="0" y="29257"/>
                  </a:cubicBezTo>
                  <a:lnTo>
                    <a:pt x="20464" y="30544"/>
                  </a:lnTo>
                  <a:cubicBezTo>
                    <a:pt x="20464" y="30544"/>
                    <a:pt x="22849" y="11893"/>
                    <a:pt x="29431" y="5883"/>
                  </a:cubicBezTo>
                  <a:lnTo>
                    <a:pt x="26045" y="3116"/>
                  </a:lnTo>
                  <a:lnTo>
                    <a:pt x="17125" y="16"/>
                  </a:lnTo>
                  <a:cubicBezTo>
                    <a:pt x="17125" y="16"/>
                    <a:pt x="16616" y="0"/>
                    <a:pt x="15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6872301" y="2388659"/>
              <a:ext cx="275172" cy="375657"/>
            </a:xfrm>
            <a:custGeom>
              <a:avLst/>
              <a:gdLst/>
              <a:ahLst/>
              <a:cxnLst/>
              <a:rect l="l" t="t" r="r" b="b"/>
              <a:pathLst>
                <a:path w="13977" h="19081" extrusionOk="0">
                  <a:moveTo>
                    <a:pt x="0" y="0"/>
                  </a:moveTo>
                  <a:cubicBezTo>
                    <a:pt x="2481" y="5295"/>
                    <a:pt x="5820" y="13261"/>
                    <a:pt x="7012" y="14406"/>
                  </a:cubicBezTo>
                  <a:lnTo>
                    <a:pt x="13595" y="19081"/>
                  </a:lnTo>
                  <a:lnTo>
                    <a:pt x="13976" y="16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7007534" y="2180168"/>
              <a:ext cx="287378" cy="125862"/>
            </a:xfrm>
            <a:custGeom>
              <a:avLst/>
              <a:gdLst/>
              <a:ahLst/>
              <a:cxnLst/>
              <a:rect l="l" t="t" r="r" b="b"/>
              <a:pathLst>
                <a:path w="14597" h="6393" extrusionOk="0">
                  <a:moveTo>
                    <a:pt x="0" y="1"/>
                  </a:moveTo>
                  <a:cubicBezTo>
                    <a:pt x="3482" y="2910"/>
                    <a:pt x="8014" y="4628"/>
                    <a:pt x="12879" y="6393"/>
                  </a:cubicBezTo>
                  <a:lnTo>
                    <a:pt x="13690" y="6011"/>
                  </a:lnTo>
                  <a:cubicBezTo>
                    <a:pt x="14072" y="5820"/>
                    <a:pt x="14406" y="5486"/>
                    <a:pt x="14596" y="5057"/>
                  </a:cubicBezTo>
                  <a:lnTo>
                    <a:pt x="14024" y="458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6846687" y="2213854"/>
              <a:ext cx="573123" cy="695087"/>
            </a:xfrm>
            <a:custGeom>
              <a:avLst/>
              <a:gdLst/>
              <a:ahLst/>
              <a:cxnLst/>
              <a:rect l="l" t="t" r="r" b="b"/>
              <a:pathLst>
                <a:path w="29111" h="35306" extrusionOk="0">
                  <a:moveTo>
                    <a:pt x="6298" y="0"/>
                  </a:moveTo>
                  <a:cubicBezTo>
                    <a:pt x="3328" y="0"/>
                    <a:pt x="1" y="5422"/>
                    <a:pt x="1397" y="9261"/>
                  </a:cubicBezTo>
                  <a:cubicBezTo>
                    <a:pt x="1397" y="9261"/>
                    <a:pt x="8504" y="21568"/>
                    <a:pt x="9506" y="22856"/>
                  </a:cubicBezTo>
                  <a:cubicBezTo>
                    <a:pt x="10460" y="24143"/>
                    <a:pt x="27107" y="35305"/>
                    <a:pt x="27107" y="35305"/>
                  </a:cubicBezTo>
                  <a:lnTo>
                    <a:pt x="29111" y="33016"/>
                  </a:lnTo>
                  <a:cubicBezTo>
                    <a:pt x="29111" y="33016"/>
                    <a:pt x="16565" y="20757"/>
                    <a:pt x="14753" y="18085"/>
                  </a:cubicBezTo>
                  <a:cubicBezTo>
                    <a:pt x="12892" y="15414"/>
                    <a:pt x="9172" y="2535"/>
                    <a:pt x="9172" y="2535"/>
                  </a:cubicBezTo>
                  <a:cubicBezTo>
                    <a:pt x="8429" y="730"/>
                    <a:pt x="7388" y="0"/>
                    <a:pt x="62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6846687" y="2213854"/>
              <a:ext cx="573123" cy="695087"/>
            </a:xfrm>
            <a:custGeom>
              <a:avLst/>
              <a:gdLst/>
              <a:ahLst/>
              <a:cxnLst/>
              <a:rect l="l" t="t" r="r" b="b"/>
              <a:pathLst>
                <a:path w="29111" h="35306" extrusionOk="0">
                  <a:moveTo>
                    <a:pt x="6298" y="0"/>
                  </a:moveTo>
                  <a:cubicBezTo>
                    <a:pt x="3328" y="0"/>
                    <a:pt x="1" y="5422"/>
                    <a:pt x="1397" y="9261"/>
                  </a:cubicBezTo>
                  <a:cubicBezTo>
                    <a:pt x="1397" y="9261"/>
                    <a:pt x="8504" y="21568"/>
                    <a:pt x="9506" y="22856"/>
                  </a:cubicBezTo>
                  <a:cubicBezTo>
                    <a:pt x="10460" y="24143"/>
                    <a:pt x="27107" y="35305"/>
                    <a:pt x="27107" y="35305"/>
                  </a:cubicBezTo>
                  <a:lnTo>
                    <a:pt x="29111" y="33016"/>
                  </a:lnTo>
                  <a:cubicBezTo>
                    <a:pt x="29111" y="33016"/>
                    <a:pt x="16565" y="20757"/>
                    <a:pt x="14753" y="18085"/>
                  </a:cubicBezTo>
                  <a:cubicBezTo>
                    <a:pt x="12892" y="15414"/>
                    <a:pt x="9172" y="2535"/>
                    <a:pt x="9172" y="2535"/>
                  </a:cubicBezTo>
                  <a:cubicBezTo>
                    <a:pt x="8429" y="730"/>
                    <a:pt x="7388" y="0"/>
                    <a:pt x="6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6908919" y="2287229"/>
              <a:ext cx="91114" cy="139939"/>
            </a:xfrm>
            <a:custGeom>
              <a:avLst/>
              <a:gdLst/>
              <a:ahLst/>
              <a:cxnLst/>
              <a:rect l="l" t="t" r="r" b="b"/>
              <a:pathLst>
                <a:path w="4628" h="7108" extrusionOk="0">
                  <a:moveTo>
                    <a:pt x="3053" y="1"/>
                  </a:moveTo>
                  <a:cubicBezTo>
                    <a:pt x="1527" y="1002"/>
                    <a:pt x="430" y="2529"/>
                    <a:pt x="0" y="4341"/>
                  </a:cubicBezTo>
                  <a:lnTo>
                    <a:pt x="1384" y="7108"/>
                  </a:lnTo>
                  <a:cubicBezTo>
                    <a:pt x="1956" y="4866"/>
                    <a:pt x="3053" y="3530"/>
                    <a:pt x="4627" y="3196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6454434" y="3316491"/>
              <a:ext cx="252630" cy="259225"/>
            </a:xfrm>
            <a:custGeom>
              <a:avLst/>
              <a:gdLst/>
              <a:ahLst/>
              <a:cxnLst/>
              <a:rect l="l" t="t" r="r" b="b"/>
              <a:pathLst>
                <a:path w="12832" h="13167" extrusionOk="0">
                  <a:moveTo>
                    <a:pt x="478" y="1"/>
                  </a:moveTo>
                  <a:cubicBezTo>
                    <a:pt x="239" y="1"/>
                    <a:pt x="1" y="239"/>
                    <a:pt x="48" y="525"/>
                  </a:cubicBezTo>
                  <a:lnTo>
                    <a:pt x="573" y="12403"/>
                  </a:lnTo>
                  <a:cubicBezTo>
                    <a:pt x="621" y="12832"/>
                    <a:pt x="955" y="13166"/>
                    <a:pt x="1384" y="13166"/>
                  </a:cubicBezTo>
                  <a:lnTo>
                    <a:pt x="2099" y="13166"/>
                  </a:lnTo>
                  <a:cubicBezTo>
                    <a:pt x="2624" y="13166"/>
                    <a:pt x="3101" y="12785"/>
                    <a:pt x="3244" y="12260"/>
                  </a:cubicBezTo>
                  <a:lnTo>
                    <a:pt x="3864" y="9398"/>
                  </a:lnTo>
                  <a:lnTo>
                    <a:pt x="3864" y="9302"/>
                  </a:lnTo>
                  <a:cubicBezTo>
                    <a:pt x="3976" y="8968"/>
                    <a:pt x="4261" y="8778"/>
                    <a:pt x="4584" y="8778"/>
                  </a:cubicBezTo>
                  <a:cubicBezTo>
                    <a:pt x="4676" y="8778"/>
                    <a:pt x="4771" y="8794"/>
                    <a:pt x="4866" y="8825"/>
                  </a:cubicBezTo>
                  <a:lnTo>
                    <a:pt x="12307" y="11258"/>
                  </a:lnTo>
                  <a:lnTo>
                    <a:pt x="12832" y="2624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7245123" y="2759611"/>
              <a:ext cx="255445" cy="239144"/>
            </a:xfrm>
            <a:custGeom>
              <a:avLst/>
              <a:gdLst/>
              <a:ahLst/>
              <a:cxnLst/>
              <a:rect l="l" t="t" r="r" b="b"/>
              <a:pathLst>
                <a:path w="12975" h="12147" extrusionOk="0">
                  <a:moveTo>
                    <a:pt x="5009" y="0"/>
                  </a:moveTo>
                  <a:lnTo>
                    <a:pt x="0" y="5056"/>
                  </a:lnTo>
                  <a:lnTo>
                    <a:pt x="7012" y="8205"/>
                  </a:lnTo>
                  <a:lnTo>
                    <a:pt x="8586" y="11878"/>
                  </a:lnTo>
                  <a:cubicBezTo>
                    <a:pt x="8698" y="12027"/>
                    <a:pt x="8868" y="12146"/>
                    <a:pt x="9051" y="12146"/>
                  </a:cubicBezTo>
                  <a:cubicBezTo>
                    <a:pt x="9102" y="12146"/>
                    <a:pt x="9154" y="12137"/>
                    <a:pt x="9207" y="12116"/>
                  </a:cubicBezTo>
                  <a:cubicBezTo>
                    <a:pt x="9254" y="12068"/>
                    <a:pt x="9302" y="12068"/>
                    <a:pt x="9350" y="12021"/>
                  </a:cubicBezTo>
                  <a:lnTo>
                    <a:pt x="12832" y="8586"/>
                  </a:lnTo>
                  <a:cubicBezTo>
                    <a:pt x="12975" y="8443"/>
                    <a:pt x="12975" y="8157"/>
                    <a:pt x="12832" y="8014"/>
                  </a:cubicBezTo>
                  <a:lnTo>
                    <a:pt x="12784" y="7966"/>
                  </a:lnTo>
                  <a:lnTo>
                    <a:pt x="9540" y="5247"/>
                  </a:lnTo>
                  <a:lnTo>
                    <a:pt x="5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7441388" y="2720157"/>
              <a:ext cx="249834" cy="169057"/>
            </a:xfrm>
            <a:custGeom>
              <a:avLst/>
              <a:gdLst/>
              <a:ahLst/>
              <a:cxnLst/>
              <a:rect l="l" t="t" r="r" b="b"/>
              <a:pathLst>
                <a:path w="12690" h="8587" extrusionOk="0">
                  <a:moveTo>
                    <a:pt x="5009" y="1"/>
                  </a:moveTo>
                  <a:lnTo>
                    <a:pt x="1" y="5534"/>
                  </a:lnTo>
                  <a:lnTo>
                    <a:pt x="7013" y="8157"/>
                  </a:lnTo>
                  <a:lnTo>
                    <a:pt x="7347" y="8587"/>
                  </a:lnTo>
                  <a:lnTo>
                    <a:pt x="12498" y="7251"/>
                  </a:lnTo>
                  <a:lnTo>
                    <a:pt x="12594" y="7108"/>
                  </a:lnTo>
                  <a:cubicBezTo>
                    <a:pt x="12689" y="6965"/>
                    <a:pt x="12594" y="6726"/>
                    <a:pt x="12451" y="6631"/>
                  </a:cubicBezTo>
                  <a:lnTo>
                    <a:pt x="9398" y="5105"/>
                  </a:lnTo>
                  <a:lnTo>
                    <a:pt x="50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6991568" y="1818214"/>
              <a:ext cx="455470" cy="475611"/>
            </a:xfrm>
            <a:custGeom>
              <a:avLst/>
              <a:gdLst/>
              <a:ahLst/>
              <a:cxnLst/>
              <a:rect l="l" t="t" r="r" b="b"/>
              <a:pathLst>
                <a:path w="23135" h="24158" extrusionOk="0">
                  <a:moveTo>
                    <a:pt x="14147" y="4022"/>
                  </a:moveTo>
                  <a:cubicBezTo>
                    <a:pt x="18109" y="4022"/>
                    <a:pt x="21910" y="7100"/>
                    <a:pt x="21942" y="11755"/>
                  </a:cubicBezTo>
                  <a:cubicBezTo>
                    <a:pt x="21942" y="16048"/>
                    <a:pt x="18460" y="19483"/>
                    <a:pt x="14167" y="19483"/>
                  </a:cubicBezTo>
                  <a:cubicBezTo>
                    <a:pt x="7298" y="19435"/>
                    <a:pt x="3912" y="11135"/>
                    <a:pt x="8777" y="6270"/>
                  </a:cubicBezTo>
                  <a:cubicBezTo>
                    <a:pt x="10345" y="4717"/>
                    <a:pt x="12264" y="4022"/>
                    <a:pt x="14147" y="4022"/>
                  </a:cubicBezTo>
                  <a:close/>
                  <a:moveTo>
                    <a:pt x="12536" y="1"/>
                  </a:moveTo>
                  <a:cubicBezTo>
                    <a:pt x="11771" y="1"/>
                    <a:pt x="10992" y="84"/>
                    <a:pt x="10208" y="259"/>
                  </a:cubicBezTo>
                  <a:cubicBezTo>
                    <a:pt x="3578" y="1690"/>
                    <a:pt x="0" y="8941"/>
                    <a:pt x="2862" y="15094"/>
                  </a:cubicBezTo>
                  <a:lnTo>
                    <a:pt x="2433" y="14760"/>
                  </a:lnTo>
                  <a:cubicBezTo>
                    <a:pt x="1431" y="15333"/>
                    <a:pt x="859" y="16334"/>
                    <a:pt x="906" y="17861"/>
                  </a:cubicBezTo>
                  <a:cubicBezTo>
                    <a:pt x="4770" y="20771"/>
                    <a:pt x="9159" y="22917"/>
                    <a:pt x="13833" y="24157"/>
                  </a:cubicBezTo>
                  <a:cubicBezTo>
                    <a:pt x="14787" y="23394"/>
                    <a:pt x="15312" y="22249"/>
                    <a:pt x="15360" y="21057"/>
                  </a:cubicBezTo>
                  <a:lnTo>
                    <a:pt x="14930" y="20961"/>
                  </a:lnTo>
                  <a:cubicBezTo>
                    <a:pt x="19701" y="19817"/>
                    <a:pt x="23087" y="15571"/>
                    <a:pt x="23135" y="10658"/>
                  </a:cubicBezTo>
                  <a:cubicBezTo>
                    <a:pt x="23135" y="4643"/>
                    <a:pt x="18239" y="1"/>
                    <a:pt x="1253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6985921" y="1812310"/>
              <a:ext cx="466749" cy="487388"/>
            </a:xfrm>
            <a:custGeom>
              <a:avLst/>
              <a:gdLst/>
              <a:ahLst/>
              <a:cxnLst/>
              <a:rect l="l" t="t" r="r" b="b"/>
              <a:pathLst>
                <a:path w="23135" h="24158" extrusionOk="0">
                  <a:moveTo>
                    <a:pt x="14147" y="4022"/>
                  </a:moveTo>
                  <a:cubicBezTo>
                    <a:pt x="18109" y="4022"/>
                    <a:pt x="21910" y="7100"/>
                    <a:pt x="21942" y="11755"/>
                  </a:cubicBezTo>
                  <a:cubicBezTo>
                    <a:pt x="21942" y="16048"/>
                    <a:pt x="18460" y="19483"/>
                    <a:pt x="14167" y="19483"/>
                  </a:cubicBezTo>
                  <a:cubicBezTo>
                    <a:pt x="7298" y="19435"/>
                    <a:pt x="3912" y="11135"/>
                    <a:pt x="8777" y="6270"/>
                  </a:cubicBezTo>
                  <a:cubicBezTo>
                    <a:pt x="10345" y="4717"/>
                    <a:pt x="12264" y="4022"/>
                    <a:pt x="14147" y="4022"/>
                  </a:cubicBezTo>
                  <a:close/>
                  <a:moveTo>
                    <a:pt x="12536" y="1"/>
                  </a:moveTo>
                  <a:cubicBezTo>
                    <a:pt x="11771" y="1"/>
                    <a:pt x="10992" y="84"/>
                    <a:pt x="10208" y="259"/>
                  </a:cubicBezTo>
                  <a:cubicBezTo>
                    <a:pt x="3578" y="1690"/>
                    <a:pt x="0" y="8941"/>
                    <a:pt x="2862" y="15094"/>
                  </a:cubicBezTo>
                  <a:lnTo>
                    <a:pt x="2433" y="14760"/>
                  </a:lnTo>
                  <a:cubicBezTo>
                    <a:pt x="1431" y="15333"/>
                    <a:pt x="859" y="16334"/>
                    <a:pt x="906" y="17861"/>
                  </a:cubicBezTo>
                  <a:cubicBezTo>
                    <a:pt x="4770" y="20771"/>
                    <a:pt x="9159" y="22917"/>
                    <a:pt x="13833" y="24157"/>
                  </a:cubicBezTo>
                  <a:cubicBezTo>
                    <a:pt x="14787" y="23394"/>
                    <a:pt x="15312" y="22249"/>
                    <a:pt x="15360" y="21057"/>
                  </a:cubicBezTo>
                  <a:lnTo>
                    <a:pt x="14930" y="20961"/>
                  </a:lnTo>
                  <a:cubicBezTo>
                    <a:pt x="19701" y="19817"/>
                    <a:pt x="23087" y="15571"/>
                    <a:pt x="23135" y="10658"/>
                  </a:cubicBezTo>
                  <a:cubicBezTo>
                    <a:pt x="23135" y="4643"/>
                    <a:pt x="18239" y="1"/>
                    <a:pt x="12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7035707" y="2009261"/>
              <a:ext cx="84538" cy="151200"/>
            </a:xfrm>
            <a:custGeom>
              <a:avLst/>
              <a:gdLst/>
              <a:ahLst/>
              <a:cxnLst/>
              <a:rect l="l" t="t" r="r" b="b"/>
              <a:pathLst>
                <a:path w="4294" h="768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0" y="1908"/>
                    <a:pt x="286" y="3864"/>
                    <a:pt x="1097" y="5629"/>
                  </a:cubicBezTo>
                  <a:lnTo>
                    <a:pt x="4293" y="7680"/>
                  </a:lnTo>
                  <a:cubicBezTo>
                    <a:pt x="1908" y="5963"/>
                    <a:pt x="525" y="3435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7290188" y="1840205"/>
              <a:ext cx="140903" cy="131513"/>
            </a:xfrm>
            <a:custGeom>
              <a:avLst/>
              <a:gdLst/>
              <a:ahLst/>
              <a:cxnLst/>
              <a:rect l="l" t="t" r="r" b="b"/>
              <a:pathLst>
                <a:path w="7157" h="6680" extrusionOk="0">
                  <a:moveTo>
                    <a:pt x="1098" y="1"/>
                  </a:moveTo>
                  <a:lnTo>
                    <a:pt x="1" y="335"/>
                  </a:lnTo>
                  <a:cubicBezTo>
                    <a:pt x="3245" y="1193"/>
                    <a:pt x="5868" y="3578"/>
                    <a:pt x="7156" y="6679"/>
                  </a:cubicBezTo>
                  <a:cubicBezTo>
                    <a:pt x="6107" y="3722"/>
                    <a:pt x="3912" y="1337"/>
                    <a:pt x="1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7260144" y="1827073"/>
              <a:ext cx="38528" cy="16912"/>
            </a:xfrm>
            <a:custGeom>
              <a:avLst/>
              <a:gdLst/>
              <a:ahLst/>
              <a:cxnLst/>
              <a:rect l="l" t="t" r="r" b="b"/>
              <a:pathLst>
                <a:path w="1957" h="859" extrusionOk="0">
                  <a:moveTo>
                    <a:pt x="239" y="0"/>
                  </a:moveTo>
                  <a:lnTo>
                    <a:pt x="1" y="716"/>
                  </a:lnTo>
                  <a:lnTo>
                    <a:pt x="907" y="859"/>
                  </a:lnTo>
                  <a:lnTo>
                    <a:pt x="1956" y="477"/>
                  </a:lnTo>
                  <a:cubicBezTo>
                    <a:pt x="1432" y="143"/>
                    <a:pt x="859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8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84" y="1057714"/>
            <a:ext cx="5297487" cy="3971056"/>
          </a:xfrm>
          <a:prstGeom prst="rect">
            <a:avLst/>
          </a:prstGeom>
        </p:spPr>
      </p:pic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5"/>
          <p:cNvSpPr/>
          <p:nvPr/>
        </p:nvSpPr>
        <p:spPr>
          <a:xfrm rot="1567037">
            <a:off x="822162" y="291661"/>
            <a:ext cx="485045" cy="694761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rgbClr val="CFD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713225" y="51840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Scripting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392730" y="1544333"/>
            <a:ext cx="3509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Start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If ball == left : 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      Then Paddle = move.left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Else if ball == right :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      Then Paddle = move.right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Else :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      Do Nothing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968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9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5"/>
          <p:cNvSpPr/>
          <p:nvPr/>
        </p:nvSpPr>
        <p:spPr>
          <a:xfrm rot="1567037">
            <a:off x="822162" y="291661"/>
            <a:ext cx="485045" cy="694761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rgbClr val="CFD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713225" y="51840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Responding to Events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37120" y="1378641"/>
            <a:ext cx="7674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Contoh tadi dirancang untuk menjalankan setiap frame dalam game sederhana seperti Pong.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Idenya adalah bahwa mereka dapat terus menjalankan loop Sense/Think/Act dan terus bertindak berdasarkan keadaan dunia terbaru.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Tetapi dengan game yang lebih kompleks, daripada mengevaluasi semuanya, seringkali lebih masuk akal untuk merespons ‘kejadian', yang merupakan perubahan penting dalam lingkungan game.</a:t>
            </a:r>
          </a:p>
        </p:txBody>
      </p:sp>
    </p:spTree>
    <p:extLst>
      <p:ext uri="{BB962C8B-B14F-4D97-AF65-F5344CB8AC3E}">
        <p14:creationId xmlns:p14="http://schemas.microsoft.com/office/powerpoint/2010/main" val="8082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9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12971" y="-420752"/>
            <a:ext cx="2540715" cy="2058934"/>
            <a:chOff x="561022" y="1645600"/>
            <a:chExt cx="3496678" cy="3013400"/>
          </a:xfrm>
        </p:grpSpPr>
        <p:sp>
          <p:nvSpPr>
            <p:cNvPr id="6" name="Google Shape;616;p36"/>
            <p:cNvSpPr/>
            <p:nvPr/>
          </p:nvSpPr>
          <p:spPr>
            <a:xfrm flipH="1">
              <a:off x="561022" y="1645600"/>
              <a:ext cx="3496678" cy="3013400"/>
            </a:xfrm>
            <a:custGeom>
              <a:avLst/>
              <a:gdLst/>
              <a:ahLst/>
              <a:cxnLst/>
              <a:rect l="l" t="t" r="r" b="b"/>
              <a:pathLst>
                <a:path w="189291" h="163129" extrusionOk="0">
                  <a:moveTo>
                    <a:pt x="122445" y="0"/>
                  </a:moveTo>
                  <a:cubicBezTo>
                    <a:pt x="120159" y="0"/>
                    <a:pt x="117888" y="169"/>
                    <a:pt x="115655" y="520"/>
                  </a:cubicBezTo>
                  <a:cubicBezTo>
                    <a:pt x="108114" y="1649"/>
                    <a:pt x="101098" y="5117"/>
                    <a:pt x="95694" y="10480"/>
                  </a:cubicBezTo>
                  <a:cubicBezTo>
                    <a:pt x="89847" y="16207"/>
                    <a:pt x="86258" y="23869"/>
                    <a:pt x="80451" y="29635"/>
                  </a:cubicBezTo>
                  <a:cubicBezTo>
                    <a:pt x="74644" y="35361"/>
                    <a:pt x="67425" y="39394"/>
                    <a:pt x="59522" y="41330"/>
                  </a:cubicBezTo>
                  <a:cubicBezTo>
                    <a:pt x="53029" y="42902"/>
                    <a:pt x="46899" y="41693"/>
                    <a:pt x="40447" y="43588"/>
                  </a:cubicBezTo>
                  <a:cubicBezTo>
                    <a:pt x="19478" y="49838"/>
                    <a:pt x="4114" y="67784"/>
                    <a:pt x="1170" y="89479"/>
                  </a:cubicBezTo>
                  <a:cubicBezTo>
                    <a:pt x="0" y="98310"/>
                    <a:pt x="1008" y="107626"/>
                    <a:pt x="5202" y="115489"/>
                  </a:cubicBezTo>
                  <a:cubicBezTo>
                    <a:pt x="8549" y="121699"/>
                    <a:pt x="13711" y="126740"/>
                    <a:pt x="20002" y="129926"/>
                  </a:cubicBezTo>
                  <a:cubicBezTo>
                    <a:pt x="30406" y="135168"/>
                    <a:pt x="42585" y="134846"/>
                    <a:pt x="54158" y="136217"/>
                  </a:cubicBezTo>
                  <a:cubicBezTo>
                    <a:pt x="64966" y="137507"/>
                    <a:pt x="75531" y="140330"/>
                    <a:pt x="85532" y="144685"/>
                  </a:cubicBezTo>
                  <a:cubicBezTo>
                    <a:pt x="98033" y="150129"/>
                    <a:pt x="109606" y="157912"/>
                    <a:pt x="122793" y="161340"/>
                  </a:cubicBezTo>
                  <a:cubicBezTo>
                    <a:pt x="127403" y="162531"/>
                    <a:pt x="132185" y="163128"/>
                    <a:pt x="136966" y="163128"/>
                  </a:cubicBezTo>
                  <a:cubicBezTo>
                    <a:pt x="148539" y="163128"/>
                    <a:pt x="160105" y="159626"/>
                    <a:pt x="169208" y="152549"/>
                  </a:cubicBezTo>
                  <a:cubicBezTo>
                    <a:pt x="182072" y="142548"/>
                    <a:pt x="189291" y="125248"/>
                    <a:pt x="186024" y="109239"/>
                  </a:cubicBezTo>
                  <a:cubicBezTo>
                    <a:pt x="184008" y="99439"/>
                    <a:pt x="178483" y="90769"/>
                    <a:pt x="175136" y="81333"/>
                  </a:cubicBezTo>
                  <a:cubicBezTo>
                    <a:pt x="172233" y="73268"/>
                    <a:pt x="170983" y="64678"/>
                    <a:pt x="171426" y="56049"/>
                  </a:cubicBezTo>
                  <a:cubicBezTo>
                    <a:pt x="171870" y="47983"/>
                    <a:pt x="173765" y="39717"/>
                    <a:pt x="171668" y="31853"/>
                  </a:cubicBezTo>
                  <a:cubicBezTo>
                    <a:pt x="170055" y="25965"/>
                    <a:pt x="166305" y="20884"/>
                    <a:pt x="161950" y="16610"/>
                  </a:cubicBezTo>
                  <a:cubicBezTo>
                    <a:pt x="152090" y="6785"/>
                    <a:pt x="136963" y="0"/>
                    <a:pt x="12244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7;p36"/>
            <p:cNvGrpSpPr/>
            <p:nvPr/>
          </p:nvGrpSpPr>
          <p:grpSpPr>
            <a:xfrm rot="-1780387">
              <a:off x="1143661" y="3028561"/>
              <a:ext cx="2335123" cy="877883"/>
              <a:chOff x="5514775" y="3087350"/>
              <a:chExt cx="1660450" cy="624225"/>
            </a:xfrm>
          </p:grpSpPr>
          <p:sp>
            <p:nvSpPr>
              <p:cNvPr id="8" name="Google Shape;618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19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20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21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22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23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24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25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26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27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28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29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30;p36"/>
              <p:cNvSpPr/>
              <p:nvPr/>
            </p:nvSpPr>
            <p:spPr>
              <a:xfrm>
                <a:off x="6180150" y="3201275"/>
                <a:ext cx="390175" cy="470825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18833" extrusionOk="0">
                    <a:moveTo>
                      <a:pt x="4073" y="0"/>
                    </a:moveTo>
                    <a:lnTo>
                      <a:pt x="0" y="11372"/>
                    </a:lnTo>
                    <a:lnTo>
                      <a:pt x="11251" y="18832"/>
                    </a:lnTo>
                    <a:lnTo>
                      <a:pt x="15607" y="6694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31;p36"/>
              <p:cNvSpPr/>
              <p:nvPr/>
            </p:nvSpPr>
            <p:spPr>
              <a:xfrm>
                <a:off x="6281975" y="3183125"/>
                <a:ext cx="486950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7421" extrusionOk="0">
                    <a:moveTo>
                      <a:pt x="8509" y="0"/>
                    </a:moveTo>
                    <a:lnTo>
                      <a:pt x="0" y="726"/>
                    </a:lnTo>
                    <a:lnTo>
                      <a:pt x="11534" y="7420"/>
                    </a:lnTo>
                    <a:lnTo>
                      <a:pt x="19478" y="5485"/>
                    </a:lnTo>
                    <a:lnTo>
                      <a:pt x="8509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32;p36"/>
              <p:cNvSpPr/>
              <p:nvPr/>
            </p:nvSpPr>
            <p:spPr>
              <a:xfrm>
                <a:off x="6578375" y="3087350"/>
                <a:ext cx="77650" cy="1875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7501" extrusionOk="0">
                    <a:moveTo>
                      <a:pt x="2823" y="0"/>
                    </a:moveTo>
                    <a:lnTo>
                      <a:pt x="0" y="7420"/>
                    </a:lnTo>
                    <a:lnTo>
                      <a:pt x="403" y="7501"/>
                    </a:lnTo>
                    <a:lnTo>
                      <a:pt x="3105" y="162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33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34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35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6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37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8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39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40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41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42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43;p36"/>
              <p:cNvSpPr/>
              <p:nvPr/>
            </p:nvSpPr>
            <p:spPr>
              <a:xfrm>
                <a:off x="6521900" y="3336900"/>
                <a:ext cx="250050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14940" extrusionOk="0">
                    <a:moveTo>
                      <a:pt x="8945" y="0"/>
                    </a:moveTo>
                    <a:cubicBezTo>
                      <a:pt x="6651" y="0"/>
                      <a:pt x="3228" y="1600"/>
                      <a:pt x="1574" y="4495"/>
                    </a:cubicBezTo>
                    <a:cubicBezTo>
                      <a:pt x="1" y="7923"/>
                      <a:pt x="41" y="13932"/>
                      <a:pt x="2138" y="14940"/>
                    </a:cubicBezTo>
                    <a:lnTo>
                      <a:pt x="10002" y="140"/>
                    </a:lnTo>
                    <a:cubicBezTo>
                      <a:pt x="9692" y="47"/>
                      <a:pt x="9335" y="0"/>
                      <a:pt x="8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44;p36"/>
              <p:cNvSpPr/>
              <p:nvPr/>
            </p:nvSpPr>
            <p:spPr>
              <a:xfrm>
                <a:off x="6523925" y="3449275"/>
                <a:ext cx="665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9921" extrusionOk="0">
                    <a:moveTo>
                      <a:pt x="1452" y="0"/>
                    </a:moveTo>
                    <a:lnTo>
                      <a:pt x="1452" y="0"/>
                    </a:lnTo>
                    <a:cubicBezTo>
                      <a:pt x="525" y="2783"/>
                      <a:pt x="364" y="8066"/>
                      <a:pt x="2340" y="9921"/>
                    </a:cubicBezTo>
                    <a:lnTo>
                      <a:pt x="2662" y="9275"/>
                    </a:lnTo>
                    <a:cubicBezTo>
                      <a:pt x="2662" y="9275"/>
                      <a:pt x="1" y="5888"/>
                      <a:pt x="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45;p36"/>
              <p:cNvSpPr/>
              <p:nvPr/>
            </p:nvSpPr>
            <p:spPr>
              <a:xfrm>
                <a:off x="6573325" y="3355575"/>
                <a:ext cx="190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3305" extrusionOk="0">
                    <a:moveTo>
                      <a:pt x="6518" y="1"/>
                    </a:moveTo>
                    <a:cubicBezTo>
                      <a:pt x="4523" y="1"/>
                      <a:pt x="2521" y="819"/>
                      <a:pt x="1" y="3305"/>
                    </a:cubicBezTo>
                    <a:cubicBezTo>
                      <a:pt x="2353" y="1227"/>
                      <a:pt x="4196" y="469"/>
                      <a:pt x="5811" y="469"/>
                    </a:cubicBezTo>
                    <a:cubicBezTo>
                      <a:pt x="6327" y="469"/>
                      <a:pt x="6821" y="547"/>
                      <a:pt x="7300" y="684"/>
                    </a:cubicBezTo>
                    <a:lnTo>
                      <a:pt x="7622" y="79"/>
                    </a:lnTo>
                    <a:cubicBezTo>
                      <a:pt x="7252" y="29"/>
                      <a:pt x="6885" y="1"/>
                      <a:pt x="65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46;p36"/>
              <p:cNvSpPr/>
              <p:nvPr/>
            </p:nvSpPr>
            <p:spPr>
              <a:xfrm>
                <a:off x="6526950" y="3337525"/>
                <a:ext cx="293400" cy="374050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4962" extrusionOk="0">
                    <a:moveTo>
                      <a:pt x="9219" y="0"/>
                    </a:moveTo>
                    <a:cubicBezTo>
                      <a:pt x="7477" y="0"/>
                      <a:pt x="4795" y="2297"/>
                      <a:pt x="2823" y="5720"/>
                    </a:cubicBezTo>
                    <a:cubicBezTo>
                      <a:pt x="484" y="9753"/>
                      <a:pt x="1" y="13786"/>
                      <a:pt x="1694" y="14753"/>
                    </a:cubicBezTo>
                    <a:cubicBezTo>
                      <a:pt x="1935" y="14894"/>
                      <a:pt x="2210" y="14962"/>
                      <a:pt x="2512" y="14962"/>
                    </a:cubicBezTo>
                    <a:cubicBezTo>
                      <a:pt x="4287" y="14962"/>
                      <a:pt x="6983" y="12635"/>
                      <a:pt x="8913" y="9188"/>
                    </a:cubicBezTo>
                    <a:cubicBezTo>
                      <a:pt x="11211" y="5237"/>
                      <a:pt x="11735" y="1123"/>
                      <a:pt x="10001" y="196"/>
                    </a:cubicBezTo>
                    <a:cubicBezTo>
                      <a:pt x="9772" y="64"/>
                      <a:pt x="9508" y="0"/>
                      <a:pt x="9219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47;p36"/>
              <p:cNvSpPr/>
              <p:nvPr/>
            </p:nvSpPr>
            <p:spPr>
              <a:xfrm>
                <a:off x="6564250" y="3407325"/>
                <a:ext cx="141175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7217" extrusionOk="0">
                    <a:moveTo>
                      <a:pt x="4355" y="1"/>
                    </a:moveTo>
                    <a:cubicBezTo>
                      <a:pt x="3873" y="1"/>
                      <a:pt x="3245" y="231"/>
                      <a:pt x="2783" y="751"/>
                    </a:cubicBezTo>
                    <a:cubicBezTo>
                      <a:pt x="2219" y="1436"/>
                      <a:pt x="1775" y="2082"/>
                      <a:pt x="1372" y="2767"/>
                    </a:cubicBezTo>
                    <a:cubicBezTo>
                      <a:pt x="928" y="3574"/>
                      <a:pt x="565" y="4380"/>
                      <a:pt x="243" y="5267"/>
                    </a:cubicBezTo>
                    <a:cubicBezTo>
                      <a:pt x="1" y="5913"/>
                      <a:pt x="243" y="6679"/>
                      <a:pt x="807" y="7122"/>
                    </a:cubicBezTo>
                    <a:cubicBezTo>
                      <a:pt x="922" y="7186"/>
                      <a:pt x="1053" y="7216"/>
                      <a:pt x="1196" y="7216"/>
                    </a:cubicBezTo>
                    <a:cubicBezTo>
                      <a:pt x="2053" y="7216"/>
                      <a:pt x="3342" y="6120"/>
                      <a:pt x="4275" y="4461"/>
                    </a:cubicBezTo>
                    <a:cubicBezTo>
                      <a:pt x="5404" y="2525"/>
                      <a:pt x="5646" y="549"/>
                      <a:pt x="4840" y="106"/>
                    </a:cubicBezTo>
                    <a:cubicBezTo>
                      <a:pt x="4714" y="37"/>
                      <a:pt x="4546" y="1"/>
                      <a:pt x="4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48;p36"/>
              <p:cNvSpPr/>
              <p:nvPr/>
            </p:nvSpPr>
            <p:spPr>
              <a:xfrm>
                <a:off x="6597525" y="3456325"/>
                <a:ext cx="10687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3792" extrusionOk="0">
                    <a:moveTo>
                      <a:pt x="928" y="1"/>
                    </a:moveTo>
                    <a:cubicBezTo>
                      <a:pt x="323" y="202"/>
                      <a:pt x="0" y="807"/>
                      <a:pt x="81" y="1412"/>
                    </a:cubicBezTo>
                    <a:lnTo>
                      <a:pt x="1694" y="1977"/>
                    </a:lnTo>
                    <a:lnTo>
                      <a:pt x="3307" y="3791"/>
                    </a:lnTo>
                    <a:lnTo>
                      <a:pt x="4275" y="2178"/>
                    </a:lnTo>
                    <a:lnTo>
                      <a:pt x="2138" y="1331"/>
                    </a:ln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49;p36"/>
              <p:cNvSpPr/>
              <p:nvPr/>
            </p:nvSpPr>
            <p:spPr>
              <a:xfrm>
                <a:off x="6676150" y="3510425"/>
                <a:ext cx="333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656" extrusionOk="0">
                    <a:moveTo>
                      <a:pt x="1054" y="0"/>
                    </a:moveTo>
                    <a:cubicBezTo>
                      <a:pt x="846" y="0"/>
                      <a:pt x="537" y="262"/>
                      <a:pt x="323" y="619"/>
                    </a:cubicBezTo>
                    <a:cubicBezTo>
                      <a:pt x="81" y="1063"/>
                      <a:pt x="1" y="1547"/>
                      <a:pt x="202" y="1627"/>
                    </a:cubicBezTo>
                    <a:cubicBezTo>
                      <a:pt x="234" y="1646"/>
                      <a:pt x="270" y="1655"/>
                      <a:pt x="309" y="1655"/>
                    </a:cubicBezTo>
                    <a:cubicBezTo>
                      <a:pt x="515" y="1655"/>
                      <a:pt x="805" y="1396"/>
                      <a:pt x="1009" y="1022"/>
                    </a:cubicBezTo>
                    <a:cubicBezTo>
                      <a:pt x="1291" y="579"/>
                      <a:pt x="1332" y="135"/>
                      <a:pt x="1130" y="14"/>
                    </a:cubicBezTo>
                    <a:cubicBezTo>
                      <a:pt x="1107" y="5"/>
                      <a:pt x="1081" y="0"/>
                      <a:pt x="10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0;p36"/>
              <p:cNvSpPr/>
              <p:nvPr/>
            </p:nvSpPr>
            <p:spPr>
              <a:xfrm>
                <a:off x="6615675" y="3459350"/>
                <a:ext cx="8470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2098" extrusionOk="0">
                    <a:moveTo>
                      <a:pt x="0" y="1"/>
                    </a:moveTo>
                    <a:lnTo>
                      <a:pt x="1331" y="1291"/>
                    </a:lnTo>
                    <a:lnTo>
                      <a:pt x="3307" y="2098"/>
                    </a:lnTo>
                    <a:lnTo>
                      <a:pt x="3388" y="2057"/>
                    </a:lnTo>
                    <a:lnTo>
                      <a:pt x="1371" y="1291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1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2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3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4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5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56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57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58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59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60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61;p36"/>
              <p:cNvSpPr/>
              <p:nvPr/>
            </p:nvSpPr>
            <p:spPr>
              <a:xfrm>
                <a:off x="6180150" y="3412975"/>
                <a:ext cx="18855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2905" extrusionOk="0">
                    <a:moveTo>
                      <a:pt x="7541" y="1"/>
                    </a:moveTo>
                    <a:lnTo>
                      <a:pt x="565" y="1412"/>
                    </a:lnTo>
                    <a:lnTo>
                      <a:pt x="0" y="2904"/>
                    </a:lnTo>
                    <a:lnTo>
                      <a:pt x="75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8" name="Google Shape;578;p33"/>
          <p:cNvSpPr txBox="1">
            <a:spLocks noGrp="1"/>
          </p:cNvSpPr>
          <p:nvPr>
            <p:ph type="ctrTitle"/>
          </p:nvPr>
        </p:nvSpPr>
        <p:spPr>
          <a:xfrm>
            <a:off x="2113475" y="2711119"/>
            <a:ext cx="6697712" cy="595919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en-US"/>
              <a:t>Advanced Decision Making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9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6682412" y="2187548"/>
            <a:ext cx="2461588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Finite State Machines</a:t>
            </a:r>
            <a:endParaRPr/>
          </a:p>
        </p:txBody>
      </p:sp>
      <p:pic>
        <p:nvPicPr>
          <p:cNvPr id="1026" name="Picture 2" descr="StateMachine1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2"/>
            <a:ext cx="6734629" cy="50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6682412" y="2377115"/>
            <a:ext cx="2461588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Hierarchical State Machines</a:t>
            </a:r>
            <a:endParaRPr/>
          </a:p>
        </p:txBody>
      </p:sp>
      <p:pic>
        <p:nvPicPr>
          <p:cNvPr id="2050" name="Picture 2" descr="HierarchicalStateMach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" y="39534"/>
            <a:ext cx="6467594" cy="50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5303402" y="263770"/>
            <a:ext cx="2461588" cy="889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of Trees</a:t>
            </a:r>
            <a:endParaRPr/>
          </a:p>
        </p:txBody>
      </p:sp>
      <p:pic>
        <p:nvPicPr>
          <p:cNvPr id="3074" name="Picture 2" descr="BehaviorTre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" y="16280"/>
            <a:ext cx="5119756" cy="51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82343" y="-155760"/>
            <a:ext cx="2540715" cy="2058934"/>
            <a:chOff x="561022" y="1645600"/>
            <a:chExt cx="3496678" cy="3013400"/>
          </a:xfrm>
        </p:grpSpPr>
        <p:sp>
          <p:nvSpPr>
            <p:cNvPr id="6" name="Google Shape;616;p36"/>
            <p:cNvSpPr/>
            <p:nvPr/>
          </p:nvSpPr>
          <p:spPr>
            <a:xfrm flipH="1">
              <a:off x="561022" y="1645600"/>
              <a:ext cx="3496678" cy="3013400"/>
            </a:xfrm>
            <a:custGeom>
              <a:avLst/>
              <a:gdLst/>
              <a:ahLst/>
              <a:cxnLst/>
              <a:rect l="l" t="t" r="r" b="b"/>
              <a:pathLst>
                <a:path w="189291" h="163129" extrusionOk="0">
                  <a:moveTo>
                    <a:pt x="122445" y="0"/>
                  </a:moveTo>
                  <a:cubicBezTo>
                    <a:pt x="120159" y="0"/>
                    <a:pt x="117888" y="169"/>
                    <a:pt x="115655" y="520"/>
                  </a:cubicBezTo>
                  <a:cubicBezTo>
                    <a:pt x="108114" y="1649"/>
                    <a:pt x="101098" y="5117"/>
                    <a:pt x="95694" y="10480"/>
                  </a:cubicBezTo>
                  <a:cubicBezTo>
                    <a:pt x="89847" y="16207"/>
                    <a:pt x="86258" y="23869"/>
                    <a:pt x="80451" y="29635"/>
                  </a:cubicBezTo>
                  <a:cubicBezTo>
                    <a:pt x="74644" y="35361"/>
                    <a:pt x="67425" y="39394"/>
                    <a:pt x="59522" y="41330"/>
                  </a:cubicBezTo>
                  <a:cubicBezTo>
                    <a:pt x="53029" y="42902"/>
                    <a:pt x="46899" y="41693"/>
                    <a:pt x="40447" y="43588"/>
                  </a:cubicBezTo>
                  <a:cubicBezTo>
                    <a:pt x="19478" y="49838"/>
                    <a:pt x="4114" y="67784"/>
                    <a:pt x="1170" y="89479"/>
                  </a:cubicBezTo>
                  <a:cubicBezTo>
                    <a:pt x="0" y="98310"/>
                    <a:pt x="1008" y="107626"/>
                    <a:pt x="5202" y="115489"/>
                  </a:cubicBezTo>
                  <a:cubicBezTo>
                    <a:pt x="8549" y="121699"/>
                    <a:pt x="13711" y="126740"/>
                    <a:pt x="20002" y="129926"/>
                  </a:cubicBezTo>
                  <a:cubicBezTo>
                    <a:pt x="30406" y="135168"/>
                    <a:pt x="42585" y="134846"/>
                    <a:pt x="54158" y="136217"/>
                  </a:cubicBezTo>
                  <a:cubicBezTo>
                    <a:pt x="64966" y="137507"/>
                    <a:pt x="75531" y="140330"/>
                    <a:pt x="85532" y="144685"/>
                  </a:cubicBezTo>
                  <a:cubicBezTo>
                    <a:pt x="98033" y="150129"/>
                    <a:pt x="109606" y="157912"/>
                    <a:pt x="122793" y="161340"/>
                  </a:cubicBezTo>
                  <a:cubicBezTo>
                    <a:pt x="127403" y="162531"/>
                    <a:pt x="132185" y="163128"/>
                    <a:pt x="136966" y="163128"/>
                  </a:cubicBezTo>
                  <a:cubicBezTo>
                    <a:pt x="148539" y="163128"/>
                    <a:pt x="160105" y="159626"/>
                    <a:pt x="169208" y="152549"/>
                  </a:cubicBezTo>
                  <a:cubicBezTo>
                    <a:pt x="182072" y="142548"/>
                    <a:pt x="189291" y="125248"/>
                    <a:pt x="186024" y="109239"/>
                  </a:cubicBezTo>
                  <a:cubicBezTo>
                    <a:pt x="184008" y="99439"/>
                    <a:pt x="178483" y="90769"/>
                    <a:pt x="175136" y="81333"/>
                  </a:cubicBezTo>
                  <a:cubicBezTo>
                    <a:pt x="172233" y="73268"/>
                    <a:pt x="170983" y="64678"/>
                    <a:pt x="171426" y="56049"/>
                  </a:cubicBezTo>
                  <a:cubicBezTo>
                    <a:pt x="171870" y="47983"/>
                    <a:pt x="173765" y="39717"/>
                    <a:pt x="171668" y="31853"/>
                  </a:cubicBezTo>
                  <a:cubicBezTo>
                    <a:pt x="170055" y="25965"/>
                    <a:pt x="166305" y="20884"/>
                    <a:pt x="161950" y="16610"/>
                  </a:cubicBezTo>
                  <a:cubicBezTo>
                    <a:pt x="152090" y="6785"/>
                    <a:pt x="136963" y="0"/>
                    <a:pt x="12244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7;p36"/>
            <p:cNvGrpSpPr/>
            <p:nvPr/>
          </p:nvGrpSpPr>
          <p:grpSpPr>
            <a:xfrm rot="-1780387">
              <a:off x="1143661" y="3028561"/>
              <a:ext cx="2335123" cy="877883"/>
              <a:chOff x="5514775" y="3087350"/>
              <a:chExt cx="1660450" cy="624225"/>
            </a:xfrm>
          </p:grpSpPr>
          <p:sp>
            <p:nvSpPr>
              <p:cNvPr id="8" name="Google Shape;618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19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20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21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22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23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24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25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26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27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28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29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30;p36"/>
              <p:cNvSpPr/>
              <p:nvPr/>
            </p:nvSpPr>
            <p:spPr>
              <a:xfrm>
                <a:off x="6180150" y="3201275"/>
                <a:ext cx="390175" cy="470825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18833" extrusionOk="0">
                    <a:moveTo>
                      <a:pt x="4073" y="0"/>
                    </a:moveTo>
                    <a:lnTo>
                      <a:pt x="0" y="11372"/>
                    </a:lnTo>
                    <a:lnTo>
                      <a:pt x="11251" y="18832"/>
                    </a:lnTo>
                    <a:lnTo>
                      <a:pt x="15607" y="6694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31;p36"/>
              <p:cNvSpPr/>
              <p:nvPr/>
            </p:nvSpPr>
            <p:spPr>
              <a:xfrm>
                <a:off x="6281975" y="3183125"/>
                <a:ext cx="486950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7421" extrusionOk="0">
                    <a:moveTo>
                      <a:pt x="8509" y="0"/>
                    </a:moveTo>
                    <a:lnTo>
                      <a:pt x="0" y="726"/>
                    </a:lnTo>
                    <a:lnTo>
                      <a:pt x="11534" y="7420"/>
                    </a:lnTo>
                    <a:lnTo>
                      <a:pt x="19478" y="5485"/>
                    </a:lnTo>
                    <a:lnTo>
                      <a:pt x="8509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32;p36"/>
              <p:cNvSpPr/>
              <p:nvPr/>
            </p:nvSpPr>
            <p:spPr>
              <a:xfrm>
                <a:off x="6578375" y="3087350"/>
                <a:ext cx="77650" cy="1875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7501" extrusionOk="0">
                    <a:moveTo>
                      <a:pt x="2823" y="0"/>
                    </a:moveTo>
                    <a:lnTo>
                      <a:pt x="0" y="7420"/>
                    </a:lnTo>
                    <a:lnTo>
                      <a:pt x="403" y="7501"/>
                    </a:lnTo>
                    <a:lnTo>
                      <a:pt x="3105" y="162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33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34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35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6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37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8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39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40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41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42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43;p36"/>
              <p:cNvSpPr/>
              <p:nvPr/>
            </p:nvSpPr>
            <p:spPr>
              <a:xfrm>
                <a:off x="6521900" y="3336900"/>
                <a:ext cx="250050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14940" extrusionOk="0">
                    <a:moveTo>
                      <a:pt x="8945" y="0"/>
                    </a:moveTo>
                    <a:cubicBezTo>
                      <a:pt x="6651" y="0"/>
                      <a:pt x="3228" y="1600"/>
                      <a:pt x="1574" y="4495"/>
                    </a:cubicBezTo>
                    <a:cubicBezTo>
                      <a:pt x="1" y="7923"/>
                      <a:pt x="41" y="13932"/>
                      <a:pt x="2138" y="14940"/>
                    </a:cubicBezTo>
                    <a:lnTo>
                      <a:pt x="10002" y="140"/>
                    </a:lnTo>
                    <a:cubicBezTo>
                      <a:pt x="9692" y="47"/>
                      <a:pt x="9335" y="0"/>
                      <a:pt x="8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44;p36"/>
              <p:cNvSpPr/>
              <p:nvPr/>
            </p:nvSpPr>
            <p:spPr>
              <a:xfrm>
                <a:off x="6523925" y="3449275"/>
                <a:ext cx="665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9921" extrusionOk="0">
                    <a:moveTo>
                      <a:pt x="1452" y="0"/>
                    </a:moveTo>
                    <a:lnTo>
                      <a:pt x="1452" y="0"/>
                    </a:lnTo>
                    <a:cubicBezTo>
                      <a:pt x="525" y="2783"/>
                      <a:pt x="364" y="8066"/>
                      <a:pt x="2340" y="9921"/>
                    </a:cubicBezTo>
                    <a:lnTo>
                      <a:pt x="2662" y="9275"/>
                    </a:lnTo>
                    <a:cubicBezTo>
                      <a:pt x="2662" y="9275"/>
                      <a:pt x="1" y="5888"/>
                      <a:pt x="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45;p36"/>
              <p:cNvSpPr/>
              <p:nvPr/>
            </p:nvSpPr>
            <p:spPr>
              <a:xfrm>
                <a:off x="6573325" y="3355575"/>
                <a:ext cx="190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3305" extrusionOk="0">
                    <a:moveTo>
                      <a:pt x="6518" y="1"/>
                    </a:moveTo>
                    <a:cubicBezTo>
                      <a:pt x="4523" y="1"/>
                      <a:pt x="2521" y="819"/>
                      <a:pt x="1" y="3305"/>
                    </a:cubicBezTo>
                    <a:cubicBezTo>
                      <a:pt x="2353" y="1227"/>
                      <a:pt x="4196" y="469"/>
                      <a:pt x="5811" y="469"/>
                    </a:cubicBezTo>
                    <a:cubicBezTo>
                      <a:pt x="6327" y="469"/>
                      <a:pt x="6821" y="547"/>
                      <a:pt x="7300" y="684"/>
                    </a:cubicBezTo>
                    <a:lnTo>
                      <a:pt x="7622" y="79"/>
                    </a:lnTo>
                    <a:cubicBezTo>
                      <a:pt x="7252" y="29"/>
                      <a:pt x="6885" y="1"/>
                      <a:pt x="65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46;p36"/>
              <p:cNvSpPr/>
              <p:nvPr/>
            </p:nvSpPr>
            <p:spPr>
              <a:xfrm>
                <a:off x="6526950" y="3337525"/>
                <a:ext cx="293400" cy="374050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4962" extrusionOk="0">
                    <a:moveTo>
                      <a:pt x="9219" y="0"/>
                    </a:moveTo>
                    <a:cubicBezTo>
                      <a:pt x="7477" y="0"/>
                      <a:pt x="4795" y="2297"/>
                      <a:pt x="2823" y="5720"/>
                    </a:cubicBezTo>
                    <a:cubicBezTo>
                      <a:pt x="484" y="9753"/>
                      <a:pt x="1" y="13786"/>
                      <a:pt x="1694" y="14753"/>
                    </a:cubicBezTo>
                    <a:cubicBezTo>
                      <a:pt x="1935" y="14894"/>
                      <a:pt x="2210" y="14962"/>
                      <a:pt x="2512" y="14962"/>
                    </a:cubicBezTo>
                    <a:cubicBezTo>
                      <a:pt x="4287" y="14962"/>
                      <a:pt x="6983" y="12635"/>
                      <a:pt x="8913" y="9188"/>
                    </a:cubicBezTo>
                    <a:cubicBezTo>
                      <a:pt x="11211" y="5237"/>
                      <a:pt x="11735" y="1123"/>
                      <a:pt x="10001" y="196"/>
                    </a:cubicBezTo>
                    <a:cubicBezTo>
                      <a:pt x="9772" y="64"/>
                      <a:pt x="9508" y="0"/>
                      <a:pt x="9219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47;p36"/>
              <p:cNvSpPr/>
              <p:nvPr/>
            </p:nvSpPr>
            <p:spPr>
              <a:xfrm>
                <a:off x="6564250" y="3407325"/>
                <a:ext cx="141175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7217" extrusionOk="0">
                    <a:moveTo>
                      <a:pt x="4355" y="1"/>
                    </a:moveTo>
                    <a:cubicBezTo>
                      <a:pt x="3873" y="1"/>
                      <a:pt x="3245" y="231"/>
                      <a:pt x="2783" y="751"/>
                    </a:cubicBezTo>
                    <a:cubicBezTo>
                      <a:pt x="2219" y="1436"/>
                      <a:pt x="1775" y="2082"/>
                      <a:pt x="1372" y="2767"/>
                    </a:cubicBezTo>
                    <a:cubicBezTo>
                      <a:pt x="928" y="3574"/>
                      <a:pt x="565" y="4380"/>
                      <a:pt x="243" y="5267"/>
                    </a:cubicBezTo>
                    <a:cubicBezTo>
                      <a:pt x="1" y="5913"/>
                      <a:pt x="243" y="6679"/>
                      <a:pt x="807" y="7122"/>
                    </a:cubicBezTo>
                    <a:cubicBezTo>
                      <a:pt x="922" y="7186"/>
                      <a:pt x="1053" y="7216"/>
                      <a:pt x="1196" y="7216"/>
                    </a:cubicBezTo>
                    <a:cubicBezTo>
                      <a:pt x="2053" y="7216"/>
                      <a:pt x="3342" y="6120"/>
                      <a:pt x="4275" y="4461"/>
                    </a:cubicBezTo>
                    <a:cubicBezTo>
                      <a:pt x="5404" y="2525"/>
                      <a:pt x="5646" y="549"/>
                      <a:pt x="4840" y="106"/>
                    </a:cubicBezTo>
                    <a:cubicBezTo>
                      <a:pt x="4714" y="37"/>
                      <a:pt x="4546" y="1"/>
                      <a:pt x="4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48;p36"/>
              <p:cNvSpPr/>
              <p:nvPr/>
            </p:nvSpPr>
            <p:spPr>
              <a:xfrm>
                <a:off x="6597525" y="3456325"/>
                <a:ext cx="10687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3792" extrusionOk="0">
                    <a:moveTo>
                      <a:pt x="928" y="1"/>
                    </a:moveTo>
                    <a:cubicBezTo>
                      <a:pt x="323" y="202"/>
                      <a:pt x="0" y="807"/>
                      <a:pt x="81" y="1412"/>
                    </a:cubicBezTo>
                    <a:lnTo>
                      <a:pt x="1694" y="1977"/>
                    </a:lnTo>
                    <a:lnTo>
                      <a:pt x="3307" y="3791"/>
                    </a:lnTo>
                    <a:lnTo>
                      <a:pt x="4275" y="2178"/>
                    </a:lnTo>
                    <a:lnTo>
                      <a:pt x="2138" y="1331"/>
                    </a:ln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49;p36"/>
              <p:cNvSpPr/>
              <p:nvPr/>
            </p:nvSpPr>
            <p:spPr>
              <a:xfrm>
                <a:off x="6676150" y="3510425"/>
                <a:ext cx="333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656" extrusionOk="0">
                    <a:moveTo>
                      <a:pt x="1054" y="0"/>
                    </a:moveTo>
                    <a:cubicBezTo>
                      <a:pt x="846" y="0"/>
                      <a:pt x="537" y="262"/>
                      <a:pt x="323" y="619"/>
                    </a:cubicBezTo>
                    <a:cubicBezTo>
                      <a:pt x="81" y="1063"/>
                      <a:pt x="1" y="1547"/>
                      <a:pt x="202" y="1627"/>
                    </a:cubicBezTo>
                    <a:cubicBezTo>
                      <a:pt x="234" y="1646"/>
                      <a:pt x="270" y="1655"/>
                      <a:pt x="309" y="1655"/>
                    </a:cubicBezTo>
                    <a:cubicBezTo>
                      <a:pt x="515" y="1655"/>
                      <a:pt x="805" y="1396"/>
                      <a:pt x="1009" y="1022"/>
                    </a:cubicBezTo>
                    <a:cubicBezTo>
                      <a:pt x="1291" y="579"/>
                      <a:pt x="1332" y="135"/>
                      <a:pt x="1130" y="14"/>
                    </a:cubicBezTo>
                    <a:cubicBezTo>
                      <a:pt x="1107" y="5"/>
                      <a:pt x="1081" y="0"/>
                      <a:pt x="10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0;p36"/>
              <p:cNvSpPr/>
              <p:nvPr/>
            </p:nvSpPr>
            <p:spPr>
              <a:xfrm>
                <a:off x="6615675" y="3459350"/>
                <a:ext cx="8470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2098" extrusionOk="0">
                    <a:moveTo>
                      <a:pt x="0" y="1"/>
                    </a:moveTo>
                    <a:lnTo>
                      <a:pt x="1331" y="1291"/>
                    </a:lnTo>
                    <a:lnTo>
                      <a:pt x="3307" y="2098"/>
                    </a:lnTo>
                    <a:lnTo>
                      <a:pt x="3388" y="2057"/>
                    </a:lnTo>
                    <a:lnTo>
                      <a:pt x="1371" y="1291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1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2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3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4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5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56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57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58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59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60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61;p36"/>
              <p:cNvSpPr/>
              <p:nvPr/>
            </p:nvSpPr>
            <p:spPr>
              <a:xfrm>
                <a:off x="6180150" y="3412975"/>
                <a:ext cx="18855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2905" extrusionOk="0">
                    <a:moveTo>
                      <a:pt x="7541" y="1"/>
                    </a:moveTo>
                    <a:lnTo>
                      <a:pt x="565" y="1412"/>
                    </a:lnTo>
                    <a:lnTo>
                      <a:pt x="0" y="2904"/>
                    </a:lnTo>
                    <a:lnTo>
                      <a:pt x="75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8" name="Google Shape;578;p33"/>
          <p:cNvSpPr txBox="1">
            <a:spLocks noGrp="1"/>
          </p:cNvSpPr>
          <p:nvPr>
            <p:ph type="ctrTitle"/>
          </p:nvPr>
        </p:nvSpPr>
        <p:spPr>
          <a:xfrm>
            <a:off x="2562795" y="1976914"/>
            <a:ext cx="5981532" cy="2045358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n"/>
              <a:t>Movement and Navigation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628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5332021" y="644054"/>
            <a:ext cx="3383926" cy="889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Pathfinding 1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865068" y="1533343"/>
            <a:ext cx="29441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Ilustrasi di samping adalah bagaimana kita menemukan ruter terpendek untuk mencapai tujuan.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Proses dimulai dengan melalukan cek pada kotak yang bertetangga dengan objek (start) secara bersamaan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Algoritma Breadth First Search</a:t>
            </a:r>
          </a:p>
        </p:txBody>
      </p:sp>
      <p:pic>
        <p:nvPicPr>
          <p:cNvPr id="4098" name="Picture 2" descr="pathfinding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6" y="496377"/>
            <a:ext cx="4905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5247508" y="517231"/>
            <a:ext cx="3383926" cy="889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Pathfinding 2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687276" y="1688185"/>
            <a:ext cx="29441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Berbeda dari contoh pertama. Ilustrasi kali ini mengecek setiap elemen kotak yang bertetangga dengan objek (start) satu berdasarkan faktor kedekatan dengan tujuan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Algortima : A*</a:t>
            </a:r>
          </a:p>
        </p:txBody>
      </p:sp>
      <p:pic>
        <p:nvPicPr>
          <p:cNvPr id="5122" name="Picture 2" descr="pathfinding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3" y="457763"/>
            <a:ext cx="4905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5332021" y="793733"/>
            <a:ext cx="3383926" cy="889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Movement Without </a:t>
            </a:r>
            <a:br>
              <a:rPr lang="en-US"/>
            </a:br>
            <a:r>
              <a:rPr lang="en-US"/>
              <a:t>Grid 1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456903" y="1977796"/>
            <a:ext cx="34456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Terdapat simpul di setiap kotak kotak.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Pencarian dimulai dari node tempat objek berada, dan berakhir pada node di gridsquare target.</a:t>
            </a:r>
          </a:p>
        </p:txBody>
      </p:sp>
      <p:pic>
        <p:nvPicPr>
          <p:cNvPr id="6146" name="Picture 2" descr="pathfinding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3" y="424209"/>
            <a:ext cx="4905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/>
              <a:t>Key Subjects</a:t>
            </a:r>
            <a:endParaRPr/>
          </a:p>
        </p:txBody>
      </p:sp>
      <p:sp>
        <p:nvSpPr>
          <p:cNvPr id="553" name="Google Shape;553;p32"/>
          <p:cNvSpPr txBox="1">
            <a:spLocks noGrp="1"/>
          </p:cNvSpPr>
          <p:nvPr>
            <p:ph type="body" idx="1"/>
          </p:nvPr>
        </p:nvSpPr>
        <p:spPr>
          <a:xfrm>
            <a:off x="776313" y="1272550"/>
            <a:ext cx="7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/>
              <a:t>This guide goes into the following topics in depth:</a:t>
            </a:r>
            <a:br>
              <a:rPr lang="en-US" sz="1800"/>
            </a:br>
            <a:endParaRPr lang="en-US" sz="1800"/>
          </a:p>
          <a:p>
            <a:pPr marL="228600" indent="-228600">
              <a:lnSpc>
                <a:spcPct val="150000"/>
              </a:lnSpc>
            </a:pPr>
            <a:r>
              <a:rPr lang="en-US" sz="1800"/>
              <a:t>Implementing Ai</a:t>
            </a:r>
          </a:p>
        </p:txBody>
      </p:sp>
      <p:sp>
        <p:nvSpPr>
          <p:cNvPr id="555" name="Google Shape;555;p32"/>
          <p:cNvSpPr/>
          <p:nvPr/>
        </p:nvSpPr>
        <p:spPr>
          <a:xfrm>
            <a:off x="7593225" y="34819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919875" y="27399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531725" y="22515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8895775" y="30958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314163" y="2224800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 rot="10800000">
            <a:off x="632488" y="68890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 rot="10800000">
            <a:off x="1426850" y="18174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7878900" y="769397"/>
            <a:ext cx="714131" cy="714131"/>
            <a:chOff x="7878900" y="769397"/>
            <a:chExt cx="714131" cy="714131"/>
          </a:xfrm>
        </p:grpSpPr>
        <p:sp>
          <p:nvSpPr>
            <p:cNvPr id="564" name="Google Shape;564;p32"/>
            <p:cNvSpPr/>
            <p:nvPr/>
          </p:nvSpPr>
          <p:spPr>
            <a:xfrm>
              <a:off x="7878900" y="769397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8035652" y="769397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62702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4319200" y="17568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572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828475" y="4372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5921625" y="47941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86375" y="40028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1302400" y="47941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10800000">
            <a:off x="8625488" y="4600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7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2787575" y="303046"/>
            <a:ext cx="3383926" cy="889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34181" y="1536924"/>
            <a:ext cx="82683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Dalam mengatur pergerakan objek, terkadang tidak hanya berdasarkan arah saja. Tetapi juga dengan pengambilan keputusan yang tepat tentang langkah berikutnya.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Kita dapat membuat kumpulan langkah-langkah (pergerakan) yang digunakan. Dimulai dari langkah pertama yang diambil, berapa langkah yang harus dilalui, hingga sampai tujuan akhir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Contoh : pada sebuah game, jika memungkinkan kita ingin untuk memanggil monster. Berdasarkan peraturan game tersebut, ketika karakter mencapai point tertentu, dia dihadapkan pada 2 kemungkinan yaitu 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     1.  Play the Swamp (Hasilnya : swamp nya pergi, masuk ke permainan)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     2. Play the Forest (hasilnya : forest pergi, masuk ke permainan)</a:t>
            </a:r>
          </a:p>
        </p:txBody>
      </p:sp>
    </p:spTree>
    <p:extLst>
      <p:ext uri="{BB962C8B-B14F-4D97-AF65-F5344CB8AC3E}">
        <p14:creationId xmlns:p14="http://schemas.microsoft.com/office/powerpoint/2010/main" val="32792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2787575" y="303046"/>
            <a:ext cx="3383926" cy="889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 Grams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34181" y="1536924"/>
            <a:ext cx="78893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Dalam membuat sebuah game fighting terdapat gameplay yang dinamakan dengan </a:t>
            </a:r>
            <a:r>
              <a:rPr lang="en-US" b="1">
                <a:solidFill>
                  <a:srgbClr val="073763"/>
                </a:solidFill>
                <a:latin typeface="Quicksand Light" panose="020B0604020202020204" charset="0"/>
              </a:rPr>
              <a:t>combo.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Hal ini sama saja dengan kita memprediksi salah satu kondisi atau rangkaian kondisi yang dapat membuat combo move terjadi.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Misalnya terdapat 3 input pada game fighting yaitu kick, punch, block. </a:t>
            </a: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Player menekan suatu kombinasi tertentu, contoh : press kick 3x + punch 2x untuk membuka combo move tertentu.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Kita sebagai pengembang memberikan perintah kepada sistem untuk menyimpan dan memprediksi kondisi tersebut. Sehingga jika player suatu saat menekan tombol kombinasi yang sama, maka akan menampilkan combo move yang sama </a:t>
            </a:r>
          </a:p>
        </p:txBody>
      </p:sp>
    </p:spTree>
    <p:extLst>
      <p:ext uri="{BB962C8B-B14F-4D97-AF65-F5344CB8AC3E}">
        <p14:creationId xmlns:p14="http://schemas.microsoft.com/office/powerpoint/2010/main" val="39631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1"/>
          <p:cNvSpPr txBox="1">
            <a:spLocks noGrp="1"/>
          </p:cNvSpPr>
          <p:nvPr>
            <p:ph type="title"/>
          </p:nvPr>
        </p:nvSpPr>
        <p:spPr>
          <a:xfrm>
            <a:off x="1640147" y="-66663"/>
            <a:ext cx="6086700" cy="1037968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KUIS</a:t>
            </a:r>
            <a:endParaRPr sz="5400"/>
          </a:p>
        </p:txBody>
      </p:sp>
      <p:grpSp>
        <p:nvGrpSpPr>
          <p:cNvPr id="1230" name="Google Shape;1230;p51"/>
          <p:cNvGrpSpPr/>
          <p:nvPr/>
        </p:nvGrpSpPr>
        <p:grpSpPr>
          <a:xfrm flipH="1">
            <a:off x="7437005" y="392036"/>
            <a:ext cx="1223434" cy="726405"/>
            <a:chOff x="554050" y="878700"/>
            <a:chExt cx="1129150" cy="670425"/>
          </a:xfrm>
        </p:grpSpPr>
        <p:sp>
          <p:nvSpPr>
            <p:cNvPr id="1231" name="Google Shape;1231;p51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51"/>
          <p:cNvGrpSpPr/>
          <p:nvPr/>
        </p:nvGrpSpPr>
        <p:grpSpPr>
          <a:xfrm>
            <a:off x="8096049" y="4104397"/>
            <a:ext cx="632649" cy="632649"/>
            <a:chOff x="579325" y="809172"/>
            <a:chExt cx="714131" cy="714131"/>
          </a:xfrm>
        </p:grpSpPr>
        <p:sp>
          <p:nvSpPr>
            <p:cNvPr id="1234" name="Google Shape;1234;p51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65990" y="1014777"/>
            <a:ext cx="5807908" cy="231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Quicksand Light" panose="020B0604020202020204" charset="0"/>
              </a:rPr>
              <a:t>Petunjuk</a:t>
            </a:r>
            <a:r>
              <a:rPr lang="en-US" dirty="0">
                <a:latin typeface="Quicksand Light" panose="020B0604020202020204" charset="0"/>
              </a:rPr>
              <a:t> : </a:t>
            </a:r>
            <a:r>
              <a:rPr lang="en-US" dirty="0" err="1">
                <a:latin typeface="Quicksand Light" panose="020B0604020202020204" charset="0"/>
              </a:rPr>
              <a:t>Jawaban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ditulis</a:t>
            </a:r>
            <a:r>
              <a:rPr lang="en-US" dirty="0">
                <a:latin typeface="Quicksand Light" panose="020B0604020202020204" charset="0"/>
              </a:rPr>
              <a:t> di Ms. Word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Quicksand Light" panose="020B0604020202020204" charset="0"/>
              </a:rPr>
              <a:t>Soal :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Quicksand Light" panose="020B0604020202020204" charset="0"/>
              </a:rPr>
              <a:t>Identifikasi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elemen</a:t>
            </a:r>
            <a:r>
              <a:rPr lang="en-US" dirty="0">
                <a:latin typeface="Quicksand Light" panose="020B0604020202020204" charset="0"/>
              </a:rPr>
              <a:t> AI berdasarkan proyek game masing-masing.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Quicksand Light" panose="020B0604020202020204" charset="0"/>
              </a:rPr>
              <a:t>Jika sudah </a:t>
            </a:r>
            <a:r>
              <a:rPr lang="en-US" dirty="0" err="1">
                <a:latin typeface="Quicksand Light" panose="020B0604020202020204" charset="0"/>
              </a:rPr>
              <a:t>ada</a:t>
            </a:r>
            <a:r>
              <a:rPr lang="en-US" dirty="0">
                <a:latin typeface="Quicksand Light" panose="020B0604020202020204" charset="0"/>
              </a:rPr>
              <a:t>, </a:t>
            </a:r>
            <a:r>
              <a:rPr lang="en-US" dirty="0" err="1">
                <a:latin typeface="Quicksand Light" panose="020B0604020202020204" charset="0"/>
              </a:rPr>
              <a:t>dibagaian</a:t>
            </a:r>
            <a:r>
              <a:rPr lang="en-US" dirty="0">
                <a:latin typeface="Quicksand Light" panose="020B0604020202020204" charset="0"/>
              </a:rPr>
              <a:t> mana </a:t>
            </a:r>
            <a:r>
              <a:rPr lang="en-US" dirty="0" err="1">
                <a:latin typeface="Quicksand Light" panose="020B0604020202020204" charset="0"/>
              </a:rPr>
              <a:t>anda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mengimplementasikan</a:t>
            </a:r>
            <a:r>
              <a:rPr lang="en-US" dirty="0">
                <a:latin typeface="Quicksand Light" panose="020B0604020202020204" charset="0"/>
              </a:rPr>
              <a:t> AI ? </a:t>
            </a:r>
            <a:r>
              <a:rPr lang="en-US" dirty="0" err="1">
                <a:latin typeface="Quicksand Light" panose="020B0604020202020204" charset="0"/>
              </a:rPr>
              <a:t>Jelaskan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alur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algoritma</a:t>
            </a:r>
            <a:r>
              <a:rPr lang="en-US" dirty="0">
                <a:latin typeface="Quicksand Light" panose="020B0604020202020204" charset="0"/>
              </a:rPr>
              <a:t> AI !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Quicksand Light" panose="020B0604020202020204" charset="0"/>
              </a:rPr>
              <a:t>Jika </a:t>
            </a:r>
            <a:r>
              <a:rPr lang="en-US" dirty="0" err="1">
                <a:latin typeface="Quicksand Light" panose="020B0604020202020204" charset="0"/>
              </a:rPr>
              <a:t>belum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ada</a:t>
            </a:r>
            <a:r>
              <a:rPr lang="en-US" dirty="0">
                <a:latin typeface="Quicksand Light" panose="020B0604020202020204" charset="0"/>
              </a:rPr>
              <a:t>, </a:t>
            </a:r>
            <a:r>
              <a:rPr lang="en-US" dirty="0" err="1">
                <a:latin typeface="Quicksand Light" panose="020B0604020202020204" charset="0"/>
              </a:rPr>
              <a:t>komponen</a:t>
            </a:r>
            <a:r>
              <a:rPr lang="en-US" dirty="0">
                <a:latin typeface="Quicksand Light" panose="020B0604020202020204" charset="0"/>
              </a:rPr>
              <a:t> AI seperti </a:t>
            </a:r>
            <a:r>
              <a:rPr lang="en-US" dirty="0" err="1">
                <a:latin typeface="Quicksand Light" panose="020B0604020202020204" charset="0"/>
              </a:rPr>
              <a:t>apa</a:t>
            </a:r>
            <a:r>
              <a:rPr lang="en-US" dirty="0">
                <a:latin typeface="Quicksand Light" panose="020B0604020202020204" charset="0"/>
              </a:rPr>
              <a:t> yang </a:t>
            </a:r>
            <a:r>
              <a:rPr lang="en-US" dirty="0" err="1">
                <a:latin typeface="Quicksand Light" panose="020B0604020202020204" charset="0"/>
              </a:rPr>
              <a:t>bisa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ditambahkan</a:t>
            </a:r>
            <a:r>
              <a:rPr lang="en-US" dirty="0">
                <a:latin typeface="Quicksand Light" panose="020B0604020202020204" charset="0"/>
              </a:rPr>
              <a:t> ! </a:t>
            </a:r>
            <a:r>
              <a:rPr lang="en-US" dirty="0" err="1">
                <a:latin typeface="Quicksand Light" panose="020B0604020202020204" charset="0"/>
              </a:rPr>
              <a:t>Bagaimana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Implementasinya</a:t>
            </a:r>
            <a:r>
              <a:rPr lang="en-US" dirty="0">
                <a:latin typeface="Quicksand Light" panose="020B0604020202020204" charset="0"/>
              </a:rPr>
              <a:t> ??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1221" y="35372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Quicksand Light" panose="020B0604020202020204" charset="0"/>
              </a:rPr>
              <a:t>Pengumpulan</a:t>
            </a:r>
            <a:r>
              <a:rPr lang="en-US" dirty="0">
                <a:latin typeface="Quicksand Light" panose="020B0604020202020204" charset="0"/>
              </a:rPr>
              <a:t> tugas dilakukan secara kelompok </a:t>
            </a:r>
            <a:r>
              <a:rPr lang="en-US" dirty="0" err="1">
                <a:latin typeface="Quicksand Light" panose="020B0604020202020204" charset="0"/>
              </a:rPr>
              <a:t>dikumpulkan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melalui</a:t>
            </a:r>
            <a:r>
              <a:rPr lang="en-US" dirty="0">
                <a:latin typeface="Quicksand Light" panose="020B0604020202020204" charset="0"/>
              </a:rPr>
              <a:t> Spada paling </a:t>
            </a:r>
            <a:r>
              <a:rPr lang="en-US" dirty="0" err="1">
                <a:latin typeface="Quicksand Light" panose="020B0604020202020204" charset="0"/>
              </a:rPr>
              <a:t>lambat</a:t>
            </a:r>
            <a:r>
              <a:rPr lang="en-US" dirty="0">
                <a:latin typeface="Quicksand Light" panose="020B0604020202020204" charset="0"/>
              </a:rPr>
              <a:t> </a:t>
            </a:r>
            <a:r>
              <a:rPr lang="en-US" dirty="0" err="1">
                <a:latin typeface="Quicksand Light" panose="020B0604020202020204" charset="0"/>
              </a:rPr>
              <a:t>tanggal</a:t>
            </a:r>
            <a:r>
              <a:rPr lang="en-US" dirty="0">
                <a:latin typeface="Quicksand Light" panose="020B0604020202020204" charset="0"/>
              </a:rPr>
              <a:t> : </a:t>
            </a:r>
          </a:p>
          <a:p>
            <a:endParaRPr lang="en-US" dirty="0">
              <a:latin typeface="Quicksand Light" panose="020B0604020202020204" charset="0"/>
            </a:endParaRPr>
          </a:p>
          <a:p>
            <a:r>
              <a:rPr lang="en-US" dirty="0">
                <a:latin typeface="Quicksand Light" panose="020B0604020202020204" charset="0"/>
              </a:rPr>
              <a:t>Format file : </a:t>
            </a:r>
            <a:r>
              <a:rPr lang="en-US" dirty="0" err="1">
                <a:latin typeface="Quicksand Light" panose="020B0604020202020204" charset="0"/>
              </a:rPr>
              <a:t>GD_namakelas_nim_nama</a:t>
            </a:r>
            <a:endParaRPr lang="en-US" dirty="0">
              <a:latin typeface="Quicksan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8"/>
          <p:cNvSpPr txBox="1">
            <a:spLocks noGrp="1"/>
          </p:cNvSpPr>
          <p:nvPr>
            <p:ph type="title"/>
          </p:nvPr>
        </p:nvSpPr>
        <p:spPr>
          <a:xfrm>
            <a:off x="3419100" y="1780350"/>
            <a:ext cx="50376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5" name="Google Shape;1175;p48"/>
          <p:cNvSpPr/>
          <p:nvPr/>
        </p:nvSpPr>
        <p:spPr>
          <a:xfrm rot="1567037">
            <a:off x="7016422" y="3524742"/>
            <a:ext cx="498128" cy="643460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48"/>
          <p:cNvSpPr/>
          <p:nvPr/>
        </p:nvSpPr>
        <p:spPr>
          <a:xfrm rot="-1072268" flipH="1">
            <a:off x="3445152" y="4065902"/>
            <a:ext cx="182668" cy="19853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48"/>
          <p:cNvSpPr/>
          <p:nvPr/>
        </p:nvSpPr>
        <p:spPr>
          <a:xfrm rot="1117654" flipH="1">
            <a:off x="2629519" y="834860"/>
            <a:ext cx="182664" cy="198469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8"/>
          <p:cNvSpPr/>
          <p:nvPr/>
        </p:nvSpPr>
        <p:spPr>
          <a:xfrm rot="-1072268" flipH="1">
            <a:off x="7759378" y="834814"/>
            <a:ext cx="182668" cy="19853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10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12971" y="-420752"/>
            <a:ext cx="2540715" cy="2058934"/>
            <a:chOff x="561022" y="1645600"/>
            <a:chExt cx="3496678" cy="3013400"/>
          </a:xfrm>
        </p:grpSpPr>
        <p:sp>
          <p:nvSpPr>
            <p:cNvPr id="6" name="Google Shape;616;p36"/>
            <p:cNvSpPr/>
            <p:nvPr/>
          </p:nvSpPr>
          <p:spPr>
            <a:xfrm flipH="1">
              <a:off x="561022" y="1645600"/>
              <a:ext cx="3496678" cy="3013400"/>
            </a:xfrm>
            <a:custGeom>
              <a:avLst/>
              <a:gdLst/>
              <a:ahLst/>
              <a:cxnLst/>
              <a:rect l="l" t="t" r="r" b="b"/>
              <a:pathLst>
                <a:path w="189291" h="163129" extrusionOk="0">
                  <a:moveTo>
                    <a:pt x="122445" y="0"/>
                  </a:moveTo>
                  <a:cubicBezTo>
                    <a:pt x="120159" y="0"/>
                    <a:pt x="117888" y="169"/>
                    <a:pt x="115655" y="520"/>
                  </a:cubicBezTo>
                  <a:cubicBezTo>
                    <a:pt x="108114" y="1649"/>
                    <a:pt x="101098" y="5117"/>
                    <a:pt x="95694" y="10480"/>
                  </a:cubicBezTo>
                  <a:cubicBezTo>
                    <a:pt x="89847" y="16207"/>
                    <a:pt x="86258" y="23869"/>
                    <a:pt x="80451" y="29635"/>
                  </a:cubicBezTo>
                  <a:cubicBezTo>
                    <a:pt x="74644" y="35361"/>
                    <a:pt x="67425" y="39394"/>
                    <a:pt x="59522" y="41330"/>
                  </a:cubicBezTo>
                  <a:cubicBezTo>
                    <a:pt x="53029" y="42902"/>
                    <a:pt x="46899" y="41693"/>
                    <a:pt x="40447" y="43588"/>
                  </a:cubicBezTo>
                  <a:cubicBezTo>
                    <a:pt x="19478" y="49838"/>
                    <a:pt x="4114" y="67784"/>
                    <a:pt x="1170" y="89479"/>
                  </a:cubicBezTo>
                  <a:cubicBezTo>
                    <a:pt x="0" y="98310"/>
                    <a:pt x="1008" y="107626"/>
                    <a:pt x="5202" y="115489"/>
                  </a:cubicBezTo>
                  <a:cubicBezTo>
                    <a:pt x="8549" y="121699"/>
                    <a:pt x="13711" y="126740"/>
                    <a:pt x="20002" y="129926"/>
                  </a:cubicBezTo>
                  <a:cubicBezTo>
                    <a:pt x="30406" y="135168"/>
                    <a:pt x="42585" y="134846"/>
                    <a:pt x="54158" y="136217"/>
                  </a:cubicBezTo>
                  <a:cubicBezTo>
                    <a:pt x="64966" y="137507"/>
                    <a:pt x="75531" y="140330"/>
                    <a:pt x="85532" y="144685"/>
                  </a:cubicBezTo>
                  <a:cubicBezTo>
                    <a:pt x="98033" y="150129"/>
                    <a:pt x="109606" y="157912"/>
                    <a:pt x="122793" y="161340"/>
                  </a:cubicBezTo>
                  <a:cubicBezTo>
                    <a:pt x="127403" y="162531"/>
                    <a:pt x="132185" y="163128"/>
                    <a:pt x="136966" y="163128"/>
                  </a:cubicBezTo>
                  <a:cubicBezTo>
                    <a:pt x="148539" y="163128"/>
                    <a:pt x="160105" y="159626"/>
                    <a:pt x="169208" y="152549"/>
                  </a:cubicBezTo>
                  <a:cubicBezTo>
                    <a:pt x="182072" y="142548"/>
                    <a:pt x="189291" y="125248"/>
                    <a:pt x="186024" y="109239"/>
                  </a:cubicBezTo>
                  <a:cubicBezTo>
                    <a:pt x="184008" y="99439"/>
                    <a:pt x="178483" y="90769"/>
                    <a:pt x="175136" y="81333"/>
                  </a:cubicBezTo>
                  <a:cubicBezTo>
                    <a:pt x="172233" y="73268"/>
                    <a:pt x="170983" y="64678"/>
                    <a:pt x="171426" y="56049"/>
                  </a:cubicBezTo>
                  <a:cubicBezTo>
                    <a:pt x="171870" y="47983"/>
                    <a:pt x="173765" y="39717"/>
                    <a:pt x="171668" y="31853"/>
                  </a:cubicBezTo>
                  <a:cubicBezTo>
                    <a:pt x="170055" y="25965"/>
                    <a:pt x="166305" y="20884"/>
                    <a:pt x="161950" y="16610"/>
                  </a:cubicBezTo>
                  <a:cubicBezTo>
                    <a:pt x="152090" y="6785"/>
                    <a:pt x="136963" y="0"/>
                    <a:pt x="12244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7;p36"/>
            <p:cNvGrpSpPr/>
            <p:nvPr/>
          </p:nvGrpSpPr>
          <p:grpSpPr>
            <a:xfrm rot="-1780387">
              <a:off x="1143661" y="3028561"/>
              <a:ext cx="2335123" cy="877883"/>
              <a:chOff x="5514775" y="3087350"/>
              <a:chExt cx="1660450" cy="624225"/>
            </a:xfrm>
          </p:grpSpPr>
          <p:sp>
            <p:nvSpPr>
              <p:cNvPr id="8" name="Google Shape;618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19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20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21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22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23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24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25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26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27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28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29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30;p36"/>
              <p:cNvSpPr/>
              <p:nvPr/>
            </p:nvSpPr>
            <p:spPr>
              <a:xfrm>
                <a:off x="6180150" y="3201275"/>
                <a:ext cx="390175" cy="470825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18833" extrusionOk="0">
                    <a:moveTo>
                      <a:pt x="4073" y="0"/>
                    </a:moveTo>
                    <a:lnTo>
                      <a:pt x="0" y="11372"/>
                    </a:lnTo>
                    <a:lnTo>
                      <a:pt x="11251" y="18832"/>
                    </a:lnTo>
                    <a:lnTo>
                      <a:pt x="15607" y="6694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31;p36"/>
              <p:cNvSpPr/>
              <p:nvPr/>
            </p:nvSpPr>
            <p:spPr>
              <a:xfrm>
                <a:off x="6281975" y="3183125"/>
                <a:ext cx="486950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7421" extrusionOk="0">
                    <a:moveTo>
                      <a:pt x="8509" y="0"/>
                    </a:moveTo>
                    <a:lnTo>
                      <a:pt x="0" y="726"/>
                    </a:lnTo>
                    <a:lnTo>
                      <a:pt x="11534" y="7420"/>
                    </a:lnTo>
                    <a:lnTo>
                      <a:pt x="19478" y="5485"/>
                    </a:lnTo>
                    <a:lnTo>
                      <a:pt x="8509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32;p36"/>
              <p:cNvSpPr/>
              <p:nvPr/>
            </p:nvSpPr>
            <p:spPr>
              <a:xfrm>
                <a:off x="6578375" y="3087350"/>
                <a:ext cx="77650" cy="1875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7501" extrusionOk="0">
                    <a:moveTo>
                      <a:pt x="2823" y="0"/>
                    </a:moveTo>
                    <a:lnTo>
                      <a:pt x="0" y="7420"/>
                    </a:lnTo>
                    <a:lnTo>
                      <a:pt x="403" y="7501"/>
                    </a:lnTo>
                    <a:lnTo>
                      <a:pt x="3105" y="162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33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34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35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6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37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8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39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40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41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42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43;p36"/>
              <p:cNvSpPr/>
              <p:nvPr/>
            </p:nvSpPr>
            <p:spPr>
              <a:xfrm>
                <a:off x="6521900" y="3336900"/>
                <a:ext cx="250050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14940" extrusionOk="0">
                    <a:moveTo>
                      <a:pt x="8945" y="0"/>
                    </a:moveTo>
                    <a:cubicBezTo>
                      <a:pt x="6651" y="0"/>
                      <a:pt x="3228" y="1600"/>
                      <a:pt x="1574" y="4495"/>
                    </a:cubicBezTo>
                    <a:cubicBezTo>
                      <a:pt x="1" y="7923"/>
                      <a:pt x="41" y="13932"/>
                      <a:pt x="2138" y="14940"/>
                    </a:cubicBezTo>
                    <a:lnTo>
                      <a:pt x="10002" y="140"/>
                    </a:lnTo>
                    <a:cubicBezTo>
                      <a:pt x="9692" y="47"/>
                      <a:pt x="9335" y="0"/>
                      <a:pt x="8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44;p36"/>
              <p:cNvSpPr/>
              <p:nvPr/>
            </p:nvSpPr>
            <p:spPr>
              <a:xfrm>
                <a:off x="6523925" y="3449275"/>
                <a:ext cx="665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9921" extrusionOk="0">
                    <a:moveTo>
                      <a:pt x="1452" y="0"/>
                    </a:moveTo>
                    <a:lnTo>
                      <a:pt x="1452" y="0"/>
                    </a:lnTo>
                    <a:cubicBezTo>
                      <a:pt x="525" y="2783"/>
                      <a:pt x="364" y="8066"/>
                      <a:pt x="2340" y="9921"/>
                    </a:cubicBezTo>
                    <a:lnTo>
                      <a:pt x="2662" y="9275"/>
                    </a:lnTo>
                    <a:cubicBezTo>
                      <a:pt x="2662" y="9275"/>
                      <a:pt x="1" y="5888"/>
                      <a:pt x="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45;p36"/>
              <p:cNvSpPr/>
              <p:nvPr/>
            </p:nvSpPr>
            <p:spPr>
              <a:xfrm>
                <a:off x="6573325" y="3355575"/>
                <a:ext cx="190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3305" extrusionOk="0">
                    <a:moveTo>
                      <a:pt x="6518" y="1"/>
                    </a:moveTo>
                    <a:cubicBezTo>
                      <a:pt x="4523" y="1"/>
                      <a:pt x="2521" y="819"/>
                      <a:pt x="1" y="3305"/>
                    </a:cubicBezTo>
                    <a:cubicBezTo>
                      <a:pt x="2353" y="1227"/>
                      <a:pt x="4196" y="469"/>
                      <a:pt x="5811" y="469"/>
                    </a:cubicBezTo>
                    <a:cubicBezTo>
                      <a:pt x="6327" y="469"/>
                      <a:pt x="6821" y="547"/>
                      <a:pt x="7300" y="684"/>
                    </a:cubicBezTo>
                    <a:lnTo>
                      <a:pt x="7622" y="79"/>
                    </a:lnTo>
                    <a:cubicBezTo>
                      <a:pt x="7252" y="29"/>
                      <a:pt x="6885" y="1"/>
                      <a:pt x="65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46;p36"/>
              <p:cNvSpPr/>
              <p:nvPr/>
            </p:nvSpPr>
            <p:spPr>
              <a:xfrm>
                <a:off x="6526950" y="3337525"/>
                <a:ext cx="293400" cy="374050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4962" extrusionOk="0">
                    <a:moveTo>
                      <a:pt x="9219" y="0"/>
                    </a:moveTo>
                    <a:cubicBezTo>
                      <a:pt x="7477" y="0"/>
                      <a:pt x="4795" y="2297"/>
                      <a:pt x="2823" y="5720"/>
                    </a:cubicBezTo>
                    <a:cubicBezTo>
                      <a:pt x="484" y="9753"/>
                      <a:pt x="1" y="13786"/>
                      <a:pt x="1694" y="14753"/>
                    </a:cubicBezTo>
                    <a:cubicBezTo>
                      <a:pt x="1935" y="14894"/>
                      <a:pt x="2210" y="14962"/>
                      <a:pt x="2512" y="14962"/>
                    </a:cubicBezTo>
                    <a:cubicBezTo>
                      <a:pt x="4287" y="14962"/>
                      <a:pt x="6983" y="12635"/>
                      <a:pt x="8913" y="9188"/>
                    </a:cubicBezTo>
                    <a:cubicBezTo>
                      <a:pt x="11211" y="5237"/>
                      <a:pt x="11735" y="1123"/>
                      <a:pt x="10001" y="196"/>
                    </a:cubicBezTo>
                    <a:cubicBezTo>
                      <a:pt x="9772" y="64"/>
                      <a:pt x="9508" y="0"/>
                      <a:pt x="9219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47;p36"/>
              <p:cNvSpPr/>
              <p:nvPr/>
            </p:nvSpPr>
            <p:spPr>
              <a:xfrm>
                <a:off x="6564250" y="3407325"/>
                <a:ext cx="141175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7217" extrusionOk="0">
                    <a:moveTo>
                      <a:pt x="4355" y="1"/>
                    </a:moveTo>
                    <a:cubicBezTo>
                      <a:pt x="3873" y="1"/>
                      <a:pt x="3245" y="231"/>
                      <a:pt x="2783" y="751"/>
                    </a:cubicBezTo>
                    <a:cubicBezTo>
                      <a:pt x="2219" y="1436"/>
                      <a:pt x="1775" y="2082"/>
                      <a:pt x="1372" y="2767"/>
                    </a:cubicBezTo>
                    <a:cubicBezTo>
                      <a:pt x="928" y="3574"/>
                      <a:pt x="565" y="4380"/>
                      <a:pt x="243" y="5267"/>
                    </a:cubicBezTo>
                    <a:cubicBezTo>
                      <a:pt x="1" y="5913"/>
                      <a:pt x="243" y="6679"/>
                      <a:pt x="807" y="7122"/>
                    </a:cubicBezTo>
                    <a:cubicBezTo>
                      <a:pt x="922" y="7186"/>
                      <a:pt x="1053" y="7216"/>
                      <a:pt x="1196" y="7216"/>
                    </a:cubicBezTo>
                    <a:cubicBezTo>
                      <a:pt x="2053" y="7216"/>
                      <a:pt x="3342" y="6120"/>
                      <a:pt x="4275" y="4461"/>
                    </a:cubicBezTo>
                    <a:cubicBezTo>
                      <a:pt x="5404" y="2525"/>
                      <a:pt x="5646" y="549"/>
                      <a:pt x="4840" y="106"/>
                    </a:cubicBezTo>
                    <a:cubicBezTo>
                      <a:pt x="4714" y="37"/>
                      <a:pt x="4546" y="1"/>
                      <a:pt x="4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48;p36"/>
              <p:cNvSpPr/>
              <p:nvPr/>
            </p:nvSpPr>
            <p:spPr>
              <a:xfrm>
                <a:off x="6597525" y="3456325"/>
                <a:ext cx="10687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3792" extrusionOk="0">
                    <a:moveTo>
                      <a:pt x="928" y="1"/>
                    </a:moveTo>
                    <a:cubicBezTo>
                      <a:pt x="323" y="202"/>
                      <a:pt x="0" y="807"/>
                      <a:pt x="81" y="1412"/>
                    </a:cubicBezTo>
                    <a:lnTo>
                      <a:pt x="1694" y="1977"/>
                    </a:lnTo>
                    <a:lnTo>
                      <a:pt x="3307" y="3791"/>
                    </a:lnTo>
                    <a:lnTo>
                      <a:pt x="4275" y="2178"/>
                    </a:lnTo>
                    <a:lnTo>
                      <a:pt x="2138" y="1331"/>
                    </a:ln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49;p36"/>
              <p:cNvSpPr/>
              <p:nvPr/>
            </p:nvSpPr>
            <p:spPr>
              <a:xfrm>
                <a:off x="6676150" y="3510425"/>
                <a:ext cx="333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656" extrusionOk="0">
                    <a:moveTo>
                      <a:pt x="1054" y="0"/>
                    </a:moveTo>
                    <a:cubicBezTo>
                      <a:pt x="846" y="0"/>
                      <a:pt x="537" y="262"/>
                      <a:pt x="323" y="619"/>
                    </a:cubicBezTo>
                    <a:cubicBezTo>
                      <a:pt x="81" y="1063"/>
                      <a:pt x="1" y="1547"/>
                      <a:pt x="202" y="1627"/>
                    </a:cubicBezTo>
                    <a:cubicBezTo>
                      <a:pt x="234" y="1646"/>
                      <a:pt x="270" y="1655"/>
                      <a:pt x="309" y="1655"/>
                    </a:cubicBezTo>
                    <a:cubicBezTo>
                      <a:pt x="515" y="1655"/>
                      <a:pt x="805" y="1396"/>
                      <a:pt x="1009" y="1022"/>
                    </a:cubicBezTo>
                    <a:cubicBezTo>
                      <a:pt x="1291" y="579"/>
                      <a:pt x="1332" y="135"/>
                      <a:pt x="1130" y="14"/>
                    </a:cubicBezTo>
                    <a:cubicBezTo>
                      <a:pt x="1107" y="5"/>
                      <a:pt x="1081" y="0"/>
                      <a:pt x="10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0;p36"/>
              <p:cNvSpPr/>
              <p:nvPr/>
            </p:nvSpPr>
            <p:spPr>
              <a:xfrm>
                <a:off x="6615675" y="3459350"/>
                <a:ext cx="8470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2098" extrusionOk="0">
                    <a:moveTo>
                      <a:pt x="0" y="1"/>
                    </a:moveTo>
                    <a:lnTo>
                      <a:pt x="1331" y="1291"/>
                    </a:lnTo>
                    <a:lnTo>
                      <a:pt x="3307" y="2098"/>
                    </a:lnTo>
                    <a:lnTo>
                      <a:pt x="3388" y="2057"/>
                    </a:lnTo>
                    <a:lnTo>
                      <a:pt x="1371" y="1291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1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2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3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4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5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56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57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58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59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60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61;p36"/>
              <p:cNvSpPr/>
              <p:nvPr/>
            </p:nvSpPr>
            <p:spPr>
              <a:xfrm>
                <a:off x="6180150" y="3412975"/>
                <a:ext cx="18855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2905" extrusionOk="0">
                    <a:moveTo>
                      <a:pt x="7541" y="1"/>
                    </a:moveTo>
                    <a:lnTo>
                      <a:pt x="565" y="1412"/>
                    </a:lnTo>
                    <a:lnTo>
                      <a:pt x="0" y="2904"/>
                    </a:lnTo>
                    <a:lnTo>
                      <a:pt x="75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8" name="Google Shape;578;p33"/>
          <p:cNvSpPr txBox="1">
            <a:spLocks noGrp="1"/>
          </p:cNvSpPr>
          <p:nvPr>
            <p:ph type="ctrTitle"/>
          </p:nvPr>
        </p:nvSpPr>
        <p:spPr>
          <a:xfrm>
            <a:off x="2507133" y="2016794"/>
            <a:ext cx="5981532" cy="76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n" sz="5400"/>
              <a:t>Artificial Intelligence </a:t>
            </a:r>
            <a:endParaRPr sz="5400"/>
          </a:p>
        </p:txBody>
      </p:sp>
      <p:sp>
        <p:nvSpPr>
          <p:cNvPr id="579" name="Google Shape;579;p33"/>
          <p:cNvSpPr txBox="1">
            <a:spLocks noGrp="1"/>
          </p:cNvSpPr>
          <p:nvPr>
            <p:ph type="subTitle" idx="1"/>
          </p:nvPr>
        </p:nvSpPr>
        <p:spPr>
          <a:xfrm>
            <a:off x="2612615" y="3451355"/>
            <a:ext cx="5742366" cy="67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/>
            <a:r>
              <a:rPr lang="en-US"/>
              <a:t>Kecerdasan buatan adalah simulasi proses kecerdasan manusia oleh mesin, terutama sistem komputer. Aplikasi khusus AI termasuk sistem pakar, pemrosesan bahasa alami, pengenalan suara, dan visi mesin.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/>
              <a:t>Game Ai</a:t>
            </a:r>
            <a:endParaRPr/>
          </a:p>
        </p:txBody>
      </p:sp>
      <p:sp>
        <p:nvSpPr>
          <p:cNvPr id="553" name="Google Shape;553;p32"/>
          <p:cNvSpPr txBox="1">
            <a:spLocks noGrp="1"/>
          </p:cNvSpPr>
          <p:nvPr>
            <p:ph type="body" idx="1"/>
          </p:nvPr>
        </p:nvSpPr>
        <p:spPr>
          <a:xfrm>
            <a:off x="776313" y="1514620"/>
            <a:ext cx="7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/>
              <a:t>Game AI sebagian besar berfokus pada tindakan mana yang harus diambil oleh objek tertentu, berdasarkan kondisi saat ini. 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r>
              <a:rPr lang="en-US" sz="1800"/>
              <a:t>Dalam setiap kasus tertentu objek tersebut perlu mengamati lingkungannya, membuat keputusan berdasarkan itu, dan bertindak atas mereka. Proses ini disebut dengan siklus Sense/Think/Act</a:t>
            </a:r>
          </a:p>
        </p:txBody>
      </p:sp>
      <p:sp>
        <p:nvSpPr>
          <p:cNvPr id="555" name="Google Shape;555;p32"/>
          <p:cNvSpPr/>
          <p:nvPr/>
        </p:nvSpPr>
        <p:spPr>
          <a:xfrm>
            <a:off x="7593225" y="34819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919875" y="27399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531725" y="22515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8895775" y="30958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314163" y="2224800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 rot="10800000">
            <a:off x="632488" y="68890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 rot="10800000">
            <a:off x="1426850" y="18174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7878900" y="769397"/>
            <a:ext cx="714131" cy="714131"/>
            <a:chOff x="7878900" y="769397"/>
            <a:chExt cx="714131" cy="714131"/>
          </a:xfrm>
        </p:grpSpPr>
        <p:sp>
          <p:nvSpPr>
            <p:cNvPr id="564" name="Google Shape;564;p32"/>
            <p:cNvSpPr/>
            <p:nvPr/>
          </p:nvSpPr>
          <p:spPr>
            <a:xfrm>
              <a:off x="7878900" y="769397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8035652" y="769397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62702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4319200" y="17568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572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828475" y="4372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5921625" y="47941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86375" y="40028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1302400" y="47941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10800000">
            <a:off x="8625488" y="4600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3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7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/>
              <a:t>Game Ai</a:t>
            </a:r>
            <a:endParaRPr/>
          </a:p>
        </p:txBody>
      </p:sp>
      <p:sp>
        <p:nvSpPr>
          <p:cNvPr id="553" name="Google Shape;553;p32"/>
          <p:cNvSpPr txBox="1">
            <a:spLocks noGrp="1"/>
          </p:cNvSpPr>
          <p:nvPr>
            <p:ph type="body" idx="1"/>
          </p:nvPr>
        </p:nvSpPr>
        <p:spPr>
          <a:xfrm>
            <a:off x="776313" y="1514620"/>
            <a:ext cx="7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/>
              <a:t>Sense : Objek mendeteksi - atau diberitahu tentang - hal-hal di lingkungan mereka yang dapat mempengaruhi perilaku mereka (misalnya ancaman di sekitar, item untuk dikumpulkan, tempat menarik untuk diselidiki)</a:t>
            </a:r>
          </a:p>
          <a:p>
            <a:pPr marL="0" lvl="0" indent="0">
              <a:buNone/>
            </a:pPr>
            <a:endParaRPr lang="en-US" sz="1600"/>
          </a:p>
          <a:p>
            <a:pPr marL="0" lvl="0" indent="0">
              <a:buNone/>
            </a:pPr>
            <a:r>
              <a:rPr lang="en-US" sz="1600"/>
              <a:t>Think : Objek membuat keputusan tentang apa yang harus dilakukan sebagai tanggapan (misalnya mempertimbangkan apakah cukup aman untuk mengumpulkan barang, atau apakah harus fokus pada pertempuran atau bersembunyi terlebih dahulu)</a:t>
            </a:r>
          </a:p>
          <a:p>
            <a:pPr marL="0" lvl="0" indent="0">
              <a:buNone/>
            </a:pPr>
            <a:endParaRPr lang="en-US" sz="1600"/>
          </a:p>
          <a:p>
            <a:pPr marL="0" lvl="0" indent="0">
              <a:buNone/>
            </a:pPr>
            <a:r>
              <a:rPr lang="en-US" sz="1600"/>
              <a:t>Act  : Objek melakukan tindakan untuk menjalankan keputusan sebelumnya (misalnya mulai bergerak di sepanjang jalan menuju musuh, atau menuju item, dll)</a:t>
            </a:r>
          </a:p>
        </p:txBody>
      </p:sp>
      <p:sp>
        <p:nvSpPr>
          <p:cNvPr id="555" name="Google Shape;555;p32"/>
          <p:cNvSpPr/>
          <p:nvPr/>
        </p:nvSpPr>
        <p:spPr>
          <a:xfrm>
            <a:off x="7593225" y="34819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919875" y="27399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531725" y="22515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8895775" y="30958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314163" y="2224800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 rot="10800000">
            <a:off x="632488" y="68890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 rot="10800000">
            <a:off x="1426850" y="18174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7878900" y="769397"/>
            <a:ext cx="714131" cy="714131"/>
            <a:chOff x="7878900" y="769397"/>
            <a:chExt cx="714131" cy="714131"/>
          </a:xfrm>
        </p:grpSpPr>
        <p:sp>
          <p:nvSpPr>
            <p:cNvPr id="564" name="Google Shape;564;p32"/>
            <p:cNvSpPr/>
            <p:nvPr/>
          </p:nvSpPr>
          <p:spPr>
            <a:xfrm>
              <a:off x="7878900" y="769397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8035652" y="769397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62702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4319200" y="17568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572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828475" y="4372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5921625" y="47941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86375" y="40028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1302400" y="47941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10800000">
            <a:off x="8625488" y="4600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7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7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/>
              <a:t>Constraints of Game AI Development</a:t>
            </a:r>
            <a:endParaRPr/>
          </a:p>
        </p:txBody>
      </p:sp>
      <p:sp>
        <p:nvSpPr>
          <p:cNvPr id="553" name="Google Shape;553;p32"/>
          <p:cNvSpPr txBox="1">
            <a:spLocks noGrp="1"/>
          </p:cNvSpPr>
          <p:nvPr>
            <p:ph type="body" idx="1"/>
          </p:nvPr>
        </p:nvSpPr>
        <p:spPr>
          <a:xfrm>
            <a:off x="776313" y="1514620"/>
            <a:ext cx="7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Biasanya tidak 'terlatih' seperti algoritma pembelajaran mesin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Gim ini biasanya dimaksudkan untuk memberikan hiburan dan tantangan daripada menyelesaikan masalah secara ‘optimal’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Biasanya objek dalam game dituntut untuk tampil 'realistis', sehingga pemain dapat merasa bahwa mereka bersaing dengan lawan yang mirip manusia.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Dijalankan secara 'real-time’, berarti bahwa algoritma yang digunakan tidak dapat memonopoli penggunaan CPU untuk waktu yang lama dalam hal pembuatan keputusan.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Idealnya beberapa sistem dijalankan dengan konsep data-driven daripada hard-coded, sehingga non-coders dapat melakukan penyesuaian lebih cepat.</a:t>
            </a:r>
          </a:p>
        </p:txBody>
      </p:sp>
      <p:sp>
        <p:nvSpPr>
          <p:cNvPr id="555" name="Google Shape;555;p32"/>
          <p:cNvSpPr/>
          <p:nvPr/>
        </p:nvSpPr>
        <p:spPr>
          <a:xfrm>
            <a:off x="7593225" y="34819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919875" y="27399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531725" y="22515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8895775" y="30958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314163" y="2224800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 rot="10800000">
            <a:off x="632488" y="68890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 rot="10800000">
            <a:off x="1426850" y="18174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7878900" y="769397"/>
            <a:ext cx="714131" cy="714131"/>
            <a:chOff x="7878900" y="769397"/>
            <a:chExt cx="714131" cy="714131"/>
          </a:xfrm>
        </p:grpSpPr>
        <p:sp>
          <p:nvSpPr>
            <p:cNvPr id="564" name="Google Shape;564;p32"/>
            <p:cNvSpPr/>
            <p:nvPr/>
          </p:nvSpPr>
          <p:spPr>
            <a:xfrm>
              <a:off x="7878900" y="769397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8035652" y="769397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62702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4319200" y="17568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572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828475" y="4372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5921625" y="47941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86375" y="40028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1302400" y="47941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10800000">
            <a:off x="8625488" y="4600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4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7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12971" y="-420752"/>
            <a:ext cx="2540715" cy="2058934"/>
            <a:chOff x="561022" y="1645600"/>
            <a:chExt cx="3496678" cy="3013400"/>
          </a:xfrm>
        </p:grpSpPr>
        <p:sp>
          <p:nvSpPr>
            <p:cNvPr id="6" name="Google Shape;616;p36"/>
            <p:cNvSpPr/>
            <p:nvPr/>
          </p:nvSpPr>
          <p:spPr>
            <a:xfrm flipH="1">
              <a:off x="561022" y="1645600"/>
              <a:ext cx="3496678" cy="3013400"/>
            </a:xfrm>
            <a:custGeom>
              <a:avLst/>
              <a:gdLst/>
              <a:ahLst/>
              <a:cxnLst/>
              <a:rect l="l" t="t" r="r" b="b"/>
              <a:pathLst>
                <a:path w="189291" h="163129" extrusionOk="0">
                  <a:moveTo>
                    <a:pt x="122445" y="0"/>
                  </a:moveTo>
                  <a:cubicBezTo>
                    <a:pt x="120159" y="0"/>
                    <a:pt x="117888" y="169"/>
                    <a:pt x="115655" y="520"/>
                  </a:cubicBezTo>
                  <a:cubicBezTo>
                    <a:pt x="108114" y="1649"/>
                    <a:pt x="101098" y="5117"/>
                    <a:pt x="95694" y="10480"/>
                  </a:cubicBezTo>
                  <a:cubicBezTo>
                    <a:pt x="89847" y="16207"/>
                    <a:pt x="86258" y="23869"/>
                    <a:pt x="80451" y="29635"/>
                  </a:cubicBezTo>
                  <a:cubicBezTo>
                    <a:pt x="74644" y="35361"/>
                    <a:pt x="67425" y="39394"/>
                    <a:pt x="59522" y="41330"/>
                  </a:cubicBezTo>
                  <a:cubicBezTo>
                    <a:pt x="53029" y="42902"/>
                    <a:pt x="46899" y="41693"/>
                    <a:pt x="40447" y="43588"/>
                  </a:cubicBezTo>
                  <a:cubicBezTo>
                    <a:pt x="19478" y="49838"/>
                    <a:pt x="4114" y="67784"/>
                    <a:pt x="1170" y="89479"/>
                  </a:cubicBezTo>
                  <a:cubicBezTo>
                    <a:pt x="0" y="98310"/>
                    <a:pt x="1008" y="107626"/>
                    <a:pt x="5202" y="115489"/>
                  </a:cubicBezTo>
                  <a:cubicBezTo>
                    <a:pt x="8549" y="121699"/>
                    <a:pt x="13711" y="126740"/>
                    <a:pt x="20002" y="129926"/>
                  </a:cubicBezTo>
                  <a:cubicBezTo>
                    <a:pt x="30406" y="135168"/>
                    <a:pt x="42585" y="134846"/>
                    <a:pt x="54158" y="136217"/>
                  </a:cubicBezTo>
                  <a:cubicBezTo>
                    <a:pt x="64966" y="137507"/>
                    <a:pt x="75531" y="140330"/>
                    <a:pt x="85532" y="144685"/>
                  </a:cubicBezTo>
                  <a:cubicBezTo>
                    <a:pt x="98033" y="150129"/>
                    <a:pt x="109606" y="157912"/>
                    <a:pt x="122793" y="161340"/>
                  </a:cubicBezTo>
                  <a:cubicBezTo>
                    <a:pt x="127403" y="162531"/>
                    <a:pt x="132185" y="163128"/>
                    <a:pt x="136966" y="163128"/>
                  </a:cubicBezTo>
                  <a:cubicBezTo>
                    <a:pt x="148539" y="163128"/>
                    <a:pt x="160105" y="159626"/>
                    <a:pt x="169208" y="152549"/>
                  </a:cubicBezTo>
                  <a:cubicBezTo>
                    <a:pt x="182072" y="142548"/>
                    <a:pt x="189291" y="125248"/>
                    <a:pt x="186024" y="109239"/>
                  </a:cubicBezTo>
                  <a:cubicBezTo>
                    <a:pt x="184008" y="99439"/>
                    <a:pt x="178483" y="90769"/>
                    <a:pt x="175136" y="81333"/>
                  </a:cubicBezTo>
                  <a:cubicBezTo>
                    <a:pt x="172233" y="73268"/>
                    <a:pt x="170983" y="64678"/>
                    <a:pt x="171426" y="56049"/>
                  </a:cubicBezTo>
                  <a:cubicBezTo>
                    <a:pt x="171870" y="47983"/>
                    <a:pt x="173765" y="39717"/>
                    <a:pt x="171668" y="31853"/>
                  </a:cubicBezTo>
                  <a:cubicBezTo>
                    <a:pt x="170055" y="25965"/>
                    <a:pt x="166305" y="20884"/>
                    <a:pt x="161950" y="16610"/>
                  </a:cubicBezTo>
                  <a:cubicBezTo>
                    <a:pt x="152090" y="6785"/>
                    <a:pt x="136963" y="0"/>
                    <a:pt x="12244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7;p36"/>
            <p:cNvGrpSpPr/>
            <p:nvPr/>
          </p:nvGrpSpPr>
          <p:grpSpPr>
            <a:xfrm rot="-1780387">
              <a:off x="1143661" y="3028561"/>
              <a:ext cx="2335123" cy="877883"/>
              <a:chOff x="5514775" y="3087350"/>
              <a:chExt cx="1660450" cy="624225"/>
            </a:xfrm>
          </p:grpSpPr>
          <p:sp>
            <p:nvSpPr>
              <p:cNvPr id="8" name="Google Shape;618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19;p36"/>
              <p:cNvSpPr/>
              <p:nvPr/>
            </p:nvSpPr>
            <p:spPr>
              <a:xfrm>
                <a:off x="6633825" y="3218400"/>
                <a:ext cx="18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5969" extrusionOk="0">
                    <a:moveTo>
                      <a:pt x="7339" y="1"/>
                    </a:moveTo>
                    <a:lnTo>
                      <a:pt x="403" y="4558"/>
                    </a:lnTo>
                    <a:lnTo>
                      <a:pt x="0" y="5969"/>
                    </a:lnTo>
                    <a:lnTo>
                      <a:pt x="5243" y="5969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20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21;p36"/>
              <p:cNvSpPr/>
              <p:nvPr/>
            </p:nvSpPr>
            <p:spPr>
              <a:xfrm>
                <a:off x="6743700" y="3118600"/>
                <a:ext cx="208725" cy="3226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12905" extrusionOk="0">
                    <a:moveTo>
                      <a:pt x="8348" y="0"/>
                    </a:moveTo>
                    <a:lnTo>
                      <a:pt x="4920" y="81"/>
                    </a:lnTo>
                    <a:lnTo>
                      <a:pt x="1" y="12905"/>
                    </a:lnTo>
                    <a:lnTo>
                      <a:pt x="3025" y="12663"/>
                    </a:lnTo>
                    <a:lnTo>
                      <a:pt x="83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22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23;p36"/>
              <p:cNvSpPr/>
              <p:nvPr/>
            </p:nvSpPr>
            <p:spPr>
              <a:xfrm>
                <a:off x="6824350" y="3115575"/>
                <a:ext cx="2077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744" extrusionOk="0">
                    <a:moveTo>
                      <a:pt x="8308" y="0"/>
                    </a:moveTo>
                    <a:lnTo>
                      <a:pt x="5324" y="81"/>
                    </a:lnTo>
                    <a:lnTo>
                      <a:pt x="1" y="12743"/>
                    </a:lnTo>
                    <a:lnTo>
                      <a:pt x="3146" y="12300"/>
                    </a:lnTo>
                    <a:lnTo>
                      <a:pt x="83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24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25;p36"/>
              <p:cNvSpPr/>
              <p:nvPr/>
            </p:nvSpPr>
            <p:spPr>
              <a:xfrm>
                <a:off x="6908025" y="3111550"/>
                <a:ext cx="199650" cy="308500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12340" extrusionOk="0">
                    <a:moveTo>
                      <a:pt x="7985" y="0"/>
                    </a:moveTo>
                    <a:lnTo>
                      <a:pt x="5122" y="81"/>
                    </a:lnTo>
                    <a:lnTo>
                      <a:pt x="1" y="12340"/>
                    </a:lnTo>
                    <a:lnTo>
                      <a:pt x="2904" y="11937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26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27;p36"/>
              <p:cNvSpPr/>
              <p:nvPr/>
            </p:nvSpPr>
            <p:spPr>
              <a:xfrm>
                <a:off x="6983650" y="3110525"/>
                <a:ext cx="1915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38" extrusionOk="0">
                    <a:moveTo>
                      <a:pt x="7662" y="1"/>
                    </a:moveTo>
                    <a:lnTo>
                      <a:pt x="5162" y="41"/>
                    </a:lnTo>
                    <a:lnTo>
                      <a:pt x="0" y="11937"/>
                    </a:lnTo>
                    <a:lnTo>
                      <a:pt x="0" y="11937"/>
                    </a:lnTo>
                    <a:lnTo>
                      <a:pt x="2742" y="11534"/>
                    </a:lnTo>
                    <a:lnTo>
                      <a:pt x="76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28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29;p36"/>
              <p:cNvSpPr/>
              <p:nvPr/>
            </p:nvSpPr>
            <p:spPr>
              <a:xfrm>
                <a:off x="6461425" y="3320225"/>
                <a:ext cx="307500" cy="35187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4075" extrusionOk="0">
                    <a:moveTo>
                      <a:pt x="12300" y="1"/>
                    </a:moveTo>
                    <a:lnTo>
                      <a:pt x="4356" y="1936"/>
                    </a:lnTo>
                    <a:lnTo>
                      <a:pt x="0" y="14074"/>
                    </a:lnTo>
                    <a:lnTo>
                      <a:pt x="0" y="14074"/>
                    </a:lnTo>
                    <a:lnTo>
                      <a:pt x="8187" y="11776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30;p36"/>
              <p:cNvSpPr/>
              <p:nvPr/>
            </p:nvSpPr>
            <p:spPr>
              <a:xfrm>
                <a:off x="6180150" y="3201275"/>
                <a:ext cx="390175" cy="470825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18833" extrusionOk="0">
                    <a:moveTo>
                      <a:pt x="4073" y="0"/>
                    </a:moveTo>
                    <a:lnTo>
                      <a:pt x="0" y="11372"/>
                    </a:lnTo>
                    <a:lnTo>
                      <a:pt x="11251" y="18832"/>
                    </a:lnTo>
                    <a:lnTo>
                      <a:pt x="15607" y="6694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31;p36"/>
              <p:cNvSpPr/>
              <p:nvPr/>
            </p:nvSpPr>
            <p:spPr>
              <a:xfrm>
                <a:off x="6281975" y="3183125"/>
                <a:ext cx="486950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7421" extrusionOk="0">
                    <a:moveTo>
                      <a:pt x="8509" y="0"/>
                    </a:moveTo>
                    <a:lnTo>
                      <a:pt x="0" y="726"/>
                    </a:lnTo>
                    <a:lnTo>
                      <a:pt x="11534" y="7420"/>
                    </a:lnTo>
                    <a:lnTo>
                      <a:pt x="19478" y="5485"/>
                    </a:lnTo>
                    <a:lnTo>
                      <a:pt x="8509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32;p36"/>
              <p:cNvSpPr/>
              <p:nvPr/>
            </p:nvSpPr>
            <p:spPr>
              <a:xfrm>
                <a:off x="6578375" y="3087350"/>
                <a:ext cx="77650" cy="1875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7501" extrusionOk="0">
                    <a:moveTo>
                      <a:pt x="2823" y="0"/>
                    </a:moveTo>
                    <a:lnTo>
                      <a:pt x="0" y="7420"/>
                    </a:lnTo>
                    <a:lnTo>
                      <a:pt x="403" y="7501"/>
                    </a:lnTo>
                    <a:lnTo>
                      <a:pt x="3105" y="162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33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34;p36"/>
              <p:cNvSpPr/>
              <p:nvPr/>
            </p:nvSpPr>
            <p:spPr>
              <a:xfrm>
                <a:off x="5514775" y="3162950"/>
                <a:ext cx="3075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8713" extrusionOk="0">
                    <a:moveTo>
                      <a:pt x="12300" y="1"/>
                    </a:moveTo>
                    <a:lnTo>
                      <a:pt x="5646" y="243"/>
                    </a:lnTo>
                    <a:lnTo>
                      <a:pt x="0" y="18712"/>
                    </a:lnTo>
                    <a:lnTo>
                      <a:pt x="6533" y="17704"/>
                    </a:lnTo>
                    <a:lnTo>
                      <a:pt x="123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35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6;p36"/>
              <p:cNvSpPr/>
              <p:nvPr/>
            </p:nvSpPr>
            <p:spPr>
              <a:xfrm>
                <a:off x="5687175" y="3155900"/>
                <a:ext cx="295400" cy="4496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7986" extrusionOk="0">
                    <a:moveTo>
                      <a:pt x="11816" y="0"/>
                    </a:moveTo>
                    <a:lnTo>
                      <a:pt x="5646" y="283"/>
                    </a:lnTo>
                    <a:lnTo>
                      <a:pt x="0" y="17986"/>
                    </a:lnTo>
                    <a:lnTo>
                      <a:pt x="6210" y="17018"/>
                    </a:lnTo>
                    <a:lnTo>
                      <a:pt x="11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37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8;p36"/>
              <p:cNvSpPr/>
              <p:nvPr/>
            </p:nvSpPr>
            <p:spPr>
              <a:xfrm>
                <a:off x="5848475" y="3151875"/>
                <a:ext cx="280275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7099" extrusionOk="0">
                    <a:moveTo>
                      <a:pt x="11211" y="0"/>
                    </a:moveTo>
                    <a:lnTo>
                      <a:pt x="5605" y="202"/>
                    </a:lnTo>
                    <a:lnTo>
                      <a:pt x="0" y="17098"/>
                    </a:lnTo>
                    <a:lnTo>
                      <a:pt x="5605" y="16332"/>
                    </a:lnTo>
                    <a:lnTo>
                      <a:pt x="11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39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40;p36"/>
              <p:cNvSpPr/>
              <p:nvPr/>
            </p:nvSpPr>
            <p:spPr>
              <a:xfrm>
                <a:off x="5993650" y="3143800"/>
                <a:ext cx="26920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6615" extrusionOk="0">
                    <a:moveTo>
                      <a:pt x="10767" y="1"/>
                    </a:moveTo>
                    <a:lnTo>
                      <a:pt x="5605" y="202"/>
                    </a:lnTo>
                    <a:lnTo>
                      <a:pt x="0" y="16615"/>
                    </a:lnTo>
                    <a:lnTo>
                      <a:pt x="0" y="16615"/>
                    </a:lnTo>
                    <a:lnTo>
                      <a:pt x="5283" y="15808"/>
                    </a:lnTo>
                    <a:lnTo>
                      <a:pt x="10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41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42;p36"/>
              <p:cNvSpPr/>
              <p:nvPr/>
            </p:nvSpPr>
            <p:spPr>
              <a:xfrm>
                <a:off x="6161000" y="3252675"/>
                <a:ext cx="22482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8107" extrusionOk="0">
                    <a:moveTo>
                      <a:pt x="2863" y="1"/>
                    </a:moveTo>
                    <a:lnTo>
                      <a:pt x="0" y="8106"/>
                    </a:lnTo>
                    <a:lnTo>
                      <a:pt x="0" y="8106"/>
                    </a:lnTo>
                    <a:lnTo>
                      <a:pt x="8307" y="6413"/>
                    </a:lnTo>
                    <a:lnTo>
                      <a:pt x="8993" y="4477"/>
                    </a:lnTo>
                    <a:lnTo>
                      <a:pt x="28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43;p36"/>
              <p:cNvSpPr/>
              <p:nvPr/>
            </p:nvSpPr>
            <p:spPr>
              <a:xfrm>
                <a:off x="6521900" y="3336900"/>
                <a:ext cx="250050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14940" extrusionOk="0">
                    <a:moveTo>
                      <a:pt x="8945" y="0"/>
                    </a:moveTo>
                    <a:cubicBezTo>
                      <a:pt x="6651" y="0"/>
                      <a:pt x="3228" y="1600"/>
                      <a:pt x="1574" y="4495"/>
                    </a:cubicBezTo>
                    <a:cubicBezTo>
                      <a:pt x="1" y="7923"/>
                      <a:pt x="41" y="13932"/>
                      <a:pt x="2138" y="14940"/>
                    </a:cubicBezTo>
                    <a:lnTo>
                      <a:pt x="10002" y="140"/>
                    </a:lnTo>
                    <a:cubicBezTo>
                      <a:pt x="9692" y="47"/>
                      <a:pt x="9335" y="0"/>
                      <a:pt x="8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44;p36"/>
              <p:cNvSpPr/>
              <p:nvPr/>
            </p:nvSpPr>
            <p:spPr>
              <a:xfrm>
                <a:off x="6523925" y="3449275"/>
                <a:ext cx="665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9921" extrusionOk="0">
                    <a:moveTo>
                      <a:pt x="1452" y="0"/>
                    </a:moveTo>
                    <a:lnTo>
                      <a:pt x="1452" y="0"/>
                    </a:lnTo>
                    <a:cubicBezTo>
                      <a:pt x="525" y="2783"/>
                      <a:pt x="364" y="8066"/>
                      <a:pt x="2340" y="9921"/>
                    </a:cubicBezTo>
                    <a:lnTo>
                      <a:pt x="2662" y="9275"/>
                    </a:lnTo>
                    <a:cubicBezTo>
                      <a:pt x="2662" y="9275"/>
                      <a:pt x="1" y="5888"/>
                      <a:pt x="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45;p36"/>
              <p:cNvSpPr/>
              <p:nvPr/>
            </p:nvSpPr>
            <p:spPr>
              <a:xfrm>
                <a:off x="6573325" y="3355575"/>
                <a:ext cx="190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3305" extrusionOk="0">
                    <a:moveTo>
                      <a:pt x="6518" y="1"/>
                    </a:moveTo>
                    <a:cubicBezTo>
                      <a:pt x="4523" y="1"/>
                      <a:pt x="2521" y="819"/>
                      <a:pt x="1" y="3305"/>
                    </a:cubicBezTo>
                    <a:cubicBezTo>
                      <a:pt x="2353" y="1227"/>
                      <a:pt x="4196" y="469"/>
                      <a:pt x="5811" y="469"/>
                    </a:cubicBezTo>
                    <a:cubicBezTo>
                      <a:pt x="6327" y="469"/>
                      <a:pt x="6821" y="547"/>
                      <a:pt x="7300" y="684"/>
                    </a:cubicBezTo>
                    <a:lnTo>
                      <a:pt x="7622" y="79"/>
                    </a:lnTo>
                    <a:cubicBezTo>
                      <a:pt x="7252" y="29"/>
                      <a:pt x="6885" y="1"/>
                      <a:pt x="65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46;p36"/>
              <p:cNvSpPr/>
              <p:nvPr/>
            </p:nvSpPr>
            <p:spPr>
              <a:xfrm>
                <a:off x="6526950" y="3337525"/>
                <a:ext cx="293400" cy="374050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4962" extrusionOk="0">
                    <a:moveTo>
                      <a:pt x="9219" y="0"/>
                    </a:moveTo>
                    <a:cubicBezTo>
                      <a:pt x="7477" y="0"/>
                      <a:pt x="4795" y="2297"/>
                      <a:pt x="2823" y="5720"/>
                    </a:cubicBezTo>
                    <a:cubicBezTo>
                      <a:pt x="484" y="9753"/>
                      <a:pt x="1" y="13786"/>
                      <a:pt x="1694" y="14753"/>
                    </a:cubicBezTo>
                    <a:cubicBezTo>
                      <a:pt x="1935" y="14894"/>
                      <a:pt x="2210" y="14962"/>
                      <a:pt x="2512" y="14962"/>
                    </a:cubicBezTo>
                    <a:cubicBezTo>
                      <a:pt x="4287" y="14962"/>
                      <a:pt x="6983" y="12635"/>
                      <a:pt x="8913" y="9188"/>
                    </a:cubicBezTo>
                    <a:cubicBezTo>
                      <a:pt x="11211" y="5237"/>
                      <a:pt x="11735" y="1123"/>
                      <a:pt x="10001" y="196"/>
                    </a:cubicBezTo>
                    <a:cubicBezTo>
                      <a:pt x="9772" y="64"/>
                      <a:pt x="9508" y="0"/>
                      <a:pt x="9219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47;p36"/>
              <p:cNvSpPr/>
              <p:nvPr/>
            </p:nvSpPr>
            <p:spPr>
              <a:xfrm>
                <a:off x="6564250" y="3407325"/>
                <a:ext cx="141175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7217" extrusionOk="0">
                    <a:moveTo>
                      <a:pt x="4355" y="1"/>
                    </a:moveTo>
                    <a:cubicBezTo>
                      <a:pt x="3873" y="1"/>
                      <a:pt x="3245" y="231"/>
                      <a:pt x="2783" y="751"/>
                    </a:cubicBezTo>
                    <a:cubicBezTo>
                      <a:pt x="2219" y="1436"/>
                      <a:pt x="1775" y="2082"/>
                      <a:pt x="1372" y="2767"/>
                    </a:cubicBezTo>
                    <a:cubicBezTo>
                      <a:pt x="928" y="3574"/>
                      <a:pt x="565" y="4380"/>
                      <a:pt x="243" y="5267"/>
                    </a:cubicBezTo>
                    <a:cubicBezTo>
                      <a:pt x="1" y="5913"/>
                      <a:pt x="243" y="6679"/>
                      <a:pt x="807" y="7122"/>
                    </a:cubicBezTo>
                    <a:cubicBezTo>
                      <a:pt x="922" y="7186"/>
                      <a:pt x="1053" y="7216"/>
                      <a:pt x="1196" y="7216"/>
                    </a:cubicBezTo>
                    <a:cubicBezTo>
                      <a:pt x="2053" y="7216"/>
                      <a:pt x="3342" y="6120"/>
                      <a:pt x="4275" y="4461"/>
                    </a:cubicBezTo>
                    <a:cubicBezTo>
                      <a:pt x="5404" y="2525"/>
                      <a:pt x="5646" y="549"/>
                      <a:pt x="4840" y="106"/>
                    </a:cubicBezTo>
                    <a:cubicBezTo>
                      <a:pt x="4714" y="37"/>
                      <a:pt x="4546" y="1"/>
                      <a:pt x="4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48;p36"/>
              <p:cNvSpPr/>
              <p:nvPr/>
            </p:nvSpPr>
            <p:spPr>
              <a:xfrm>
                <a:off x="6597525" y="3456325"/>
                <a:ext cx="10687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3792" extrusionOk="0">
                    <a:moveTo>
                      <a:pt x="928" y="1"/>
                    </a:moveTo>
                    <a:cubicBezTo>
                      <a:pt x="323" y="202"/>
                      <a:pt x="0" y="807"/>
                      <a:pt x="81" y="1412"/>
                    </a:cubicBezTo>
                    <a:lnTo>
                      <a:pt x="1694" y="1977"/>
                    </a:lnTo>
                    <a:lnTo>
                      <a:pt x="3307" y="3791"/>
                    </a:lnTo>
                    <a:lnTo>
                      <a:pt x="4275" y="2178"/>
                    </a:lnTo>
                    <a:lnTo>
                      <a:pt x="2138" y="1331"/>
                    </a:ln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49;p36"/>
              <p:cNvSpPr/>
              <p:nvPr/>
            </p:nvSpPr>
            <p:spPr>
              <a:xfrm>
                <a:off x="6676150" y="3510425"/>
                <a:ext cx="333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656" extrusionOk="0">
                    <a:moveTo>
                      <a:pt x="1054" y="0"/>
                    </a:moveTo>
                    <a:cubicBezTo>
                      <a:pt x="846" y="0"/>
                      <a:pt x="537" y="262"/>
                      <a:pt x="323" y="619"/>
                    </a:cubicBezTo>
                    <a:cubicBezTo>
                      <a:pt x="81" y="1063"/>
                      <a:pt x="1" y="1547"/>
                      <a:pt x="202" y="1627"/>
                    </a:cubicBezTo>
                    <a:cubicBezTo>
                      <a:pt x="234" y="1646"/>
                      <a:pt x="270" y="1655"/>
                      <a:pt x="309" y="1655"/>
                    </a:cubicBezTo>
                    <a:cubicBezTo>
                      <a:pt x="515" y="1655"/>
                      <a:pt x="805" y="1396"/>
                      <a:pt x="1009" y="1022"/>
                    </a:cubicBezTo>
                    <a:cubicBezTo>
                      <a:pt x="1291" y="579"/>
                      <a:pt x="1332" y="135"/>
                      <a:pt x="1130" y="14"/>
                    </a:cubicBezTo>
                    <a:cubicBezTo>
                      <a:pt x="1107" y="5"/>
                      <a:pt x="1081" y="0"/>
                      <a:pt x="10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0;p36"/>
              <p:cNvSpPr/>
              <p:nvPr/>
            </p:nvSpPr>
            <p:spPr>
              <a:xfrm>
                <a:off x="6615675" y="3459350"/>
                <a:ext cx="8470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2098" extrusionOk="0">
                    <a:moveTo>
                      <a:pt x="0" y="1"/>
                    </a:moveTo>
                    <a:lnTo>
                      <a:pt x="1331" y="1291"/>
                    </a:lnTo>
                    <a:lnTo>
                      <a:pt x="3307" y="2098"/>
                    </a:lnTo>
                    <a:lnTo>
                      <a:pt x="3388" y="2057"/>
                    </a:lnTo>
                    <a:lnTo>
                      <a:pt x="1371" y="1291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1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2;p36"/>
              <p:cNvSpPr/>
              <p:nvPr/>
            </p:nvSpPr>
            <p:spPr>
              <a:xfrm>
                <a:off x="6603575" y="3612600"/>
                <a:ext cx="1472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2985" extrusionOk="0">
                    <a:moveTo>
                      <a:pt x="5807" y="0"/>
                    </a:moveTo>
                    <a:lnTo>
                      <a:pt x="0" y="2823"/>
                    </a:lnTo>
                    <a:lnTo>
                      <a:pt x="81" y="2984"/>
                    </a:lnTo>
                    <a:lnTo>
                      <a:pt x="5888" y="161"/>
                    </a:lnTo>
                    <a:lnTo>
                      <a:pt x="5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3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4;p36"/>
              <p:cNvSpPr/>
              <p:nvPr/>
            </p:nvSpPr>
            <p:spPr>
              <a:xfrm>
                <a:off x="6791075" y="3415000"/>
                <a:ext cx="91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082" extrusionOk="0">
                    <a:moveTo>
                      <a:pt x="1" y="0"/>
                    </a:moveTo>
                    <a:lnTo>
                      <a:pt x="162" y="5081"/>
                    </a:lnTo>
                    <a:lnTo>
                      <a:pt x="364" y="50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5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56;p36"/>
              <p:cNvSpPr/>
              <p:nvPr/>
            </p:nvSpPr>
            <p:spPr>
              <a:xfrm>
                <a:off x="6618700" y="3446250"/>
                <a:ext cx="181475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3953" extrusionOk="0">
                    <a:moveTo>
                      <a:pt x="162" y="0"/>
                    </a:moveTo>
                    <a:lnTo>
                      <a:pt x="0" y="162"/>
                    </a:lnTo>
                    <a:lnTo>
                      <a:pt x="7138" y="3952"/>
                    </a:lnTo>
                    <a:lnTo>
                      <a:pt x="7259" y="383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57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58;p36"/>
              <p:cNvSpPr/>
              <p:nvPr/>
            </p:nvSpPr>
            <p:spPr>
              <a:xfrm>
                <a:off x="6614650" y="3455325"/>
                <a:ext cx="13612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372" extrusionOk="0">
                    <a:moveTo>
                      <a:pt x="122" y="0"/>
                    </a:moveTo>
                    <a:lnTo>
                      <a:pt x="1" y="162"/>
                    </a:lnTo>
                    <a:lnTo>
                      <a:pt x="5405" y="6372"/>
                    </a:lnTo>
                    <a:lnTo>
                      <a:pt x="5445" y="625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59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60;p36"/>
              <p:cNvSpPr/>
              <p:nvPr/>
            </p:nvSpPr>
            <p:spPr>
              <a:xfrm>
                <a:off x="6741700" y="3540300"/>
                <a:ext cx="675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339" extrusionOk="0">
                    <a:moveTo>
                      <a:pt x="2152" y="0"/>
                    </a:moveTo>
                    <a:cubicBezTo>
                      <a:pt x="1763" y="0"/>
                      <a:pt x="1146" y="499"/>
                      <a:pt x="686" y="1279"/>
                    </a:cubicBezTo>
                    <a:cubicBezTo>
                      <a:pt x="161" y="2207"/>
                      <a:pt x="0" y="3094"/>
                      <a:pt x="403" y="3295"/>
                    </a:cubicBezTo>
                    <a:cubicBezTo>
                      <a:pt x="461" y="3324"/>
                      <a:pt x="526" y="3338"/>
                      <a:pt x="595" y="3338"/>
                    </a:cubicBezTo>
                    <a:cubicBezTo>
                      <a:pt x="1010" y="3338"/>
                      <a:pt x="1602" y="2840"/>
                      <a:pt x="2016" y="2045"/>
                    </a:cubicBezTo>
                    <a:cubicBezTo>
                      <a:pt x="2541" y="1158"/>
                      <a:pt x="2702" y="231"/>
                      <a:pt x="2299" y="29"/>
                    </a:cubicBezTo>
                    <a:cubicBezTo>
                      <a:pt x="2255" y="9"/>
                      <a:pt x="2205" y="0"/>
                      <a:pt x="2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61;p36"/>
              <p:cNvSpPr/>
              <p:nvPr/>
            </p:nvSpPr>
            <p:spPr>
              <a:xfrm>
                <a:off x="6180150" y="3412975"/>
                <a:ext cx="18855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2905" extrusionOk="0">
                    <a:moveTo>
                      <a:pt x="7541" y="1"/>
                    </a:moveTo>
                    <a:lnTo>
                      <a:pt x="565" y="1412"/>
                    </a:lnTo>
                    <a:lnTo>
                      <a:pt x="0" y="2904"/>
                    </a:lnTo>
                    <a:lnTo>
                      <a:pt x="75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8" name="Google Shape;578;p33"/>
          <p:cNvSpPr txBox="1">
            <a:spLocks noGrp="1"/>
          </p:cNvSpPr>
          <p:nvPr>
            <p:ph type="ctrTitle"/>
          </p:nvPr>
        </p:nvSpPr>
        <p:spPr>
          <a:xfrm>
            <a:off x="1594328" y="2863001"/>
            <a:ext cx="7096426" cy="76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en"/>
              <a:t>B</a:t>
            </a:r>
            <a:r>
              <a:rPr lang="en-US"/>
              <a:t>a</a:t>
            </a:r>
            <a:r>
              <a:rPr lang="en"/>
              <a:t>sic D</a:t>
            </a:r>
            <a:r>
              <a:rPr lang="en-US"/>
              <a:t>e</a:t>
            </a:r>
            <a:r>
              <a:rPr lang="en"/>
              <a:t>cision Making</a:t>
            </a:r>
            <a:br>
              <a:rPr lang="en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78461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5"/>
          <p:cNvSpPr/>
          <p:nvPr/>
        </p:nvSpPr>
        <p:spPr>
          <a:xfrm rot="1567037">
            <a:off x="822162" y="291661"/>
            <a:ext cx="485045" cy="694761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rgbClr val="CFD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713225" y="51840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Hardcoded Conditional Statement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392730" y="1544333"/>
            <a:ext cx="3509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Pseudocode disamping merupakan salah satu elemen AI yang diimplementasikan pada pergerakan suatu objek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Ilustrasi pergerakan pada game Pong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59" y="1544333"/>
            <a:ext cx="4358054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9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1" y="799505"/>
            <a:ext cx="5297487" cy="3971056"/>
          </a:xfrm>
          <a:prstGeom prst="rect">
            <a:avLst/>
          </a:prstGeom>
        </p:spPr>
      </p:pic>
      <p:grpSp>
        <p:nvGrpSpPr>
          <p:cNvPr id="602" name="Google Shape;602;p35"/>
          <p:cNvGrpSpPr/>
          <p:nvPr/>
        </p:nvGrpSpPr>
        <p:grpSpPr>
          <a:xfrm flipH="1">
            <a:off x="7961358" y="229361"/>
            <a:ext cx="941147" cy="558799"/>
            <a:chOff x="554050" y="878700"/>
            <a:chExt cx="1129150" cy="670425"/>
          </a:xfrm>
        </p:grpSpPr>
        <p:sp>
          <p:nvSpPr>
            <p:cNvPr id="603" name="Google Shape;603;p35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5"/>
          <p:cNvSpPr/>
          <p:nvPr/>
        </p:nvSpPr>
        <p:spPr>
          <a:xfrm rot="1567037">
            <a:off x="822162" y="291661"/>
            <a:ext cx="485045" cy="694761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rgbClr val="CFD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713225" y="51840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Decision Tree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392730" y="1544333"/>
            <a:ext cx="35097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Diagram disamping merupakan ilustrasi pergerakan menggunakan AI </a:t>
            </a: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endParaRPr lang="en-US">
              <a:solidFill>
                <a:srgbClr val="073763"/>
              </a:solidFill>
              <a:latin typeface="Quicksand Light" panose="020B0604020202020204" charset="0"/>
            </a:endParaRPr>
          </a:p>
          <a:p>
            <a:pPr marL="0" lvl="0" indent="0"/>
            <a:r>
              <a:rPr lang="en-US">
                <a:solidFill>
                  <a:srgbClr val="073763"/>
                </a:solidFill>
                <a:latin typeface="Quicksand Light" panose="020B0604020202020204" charset="0"/>
              </a:rPr>
              <a:t>Game Pong</a:t>
            </a:r>
          </a:p>
        </p:txBody>
      </p:sp>
    </p:spTree>
    <p:extLst>
      <p:ext uri="{BB962C8B-B14F-4D97-AF65-F5344CB8AC3E}">
        <p14:creationId xmlns:p14="http://schemas.microsoft.com/office/powerpoint/2010/main" val="40326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9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tronaut CV by Slidesgo">
  <a:themeElements>
    <a:clrScheme name="Simple Light">
      <a:dk1>
        <a:srgbClr val="073763"/>
      </a:dk1>
      <a:lt1>
        <a:srgbClr val="FFFFFF"/>
      </a:lt1>
      <a:dk2>
        <a:srgbClr val="E6E6E6"/>
      </a:dk2>
      <a:lt2>
        <a:srgbClr val="CFD7DF"/>
      </a:lt2>
      <a:accent1>
        <a:srgbClr val="9FAFBF"/>
      </a:accent1>
      <a:accent2>
        <a:srgbClr val="2D5981"/>
      </a:accent2>
      <a:accent3>
        <a:srgbClr val="FFFFFF"/>
      </a:accent3>
      <a:accent4>
        <a:srgbClr val="E6E6E6"/>
      </a:accent4>
      <a:accent5>
        <a:srgbClr val="CFD7DF"/>
      </a:accent5>
      <a:accent6>
        <a:srgbClr val="9FAFB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831</Words>
  <Application>Microsoft Office PowerPoint</Application>
  <PresentationFormat>On-screen Show (16:9)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Signika</vt:lpstr>
      <vt:lpstr>Source Sans Pro</vt:lpstr>
      <vt:lpstr>Arial</vt:lpstr>
      <vt:lpstr>Nunito Sans Black</vt:lpstr>
      <vt:lpstr>Patua One</vt:lpstr>
      <vt:lpstr>Quicksand Light</vt:lpstr>
      <vt:lpstr>Roboto Condensed Light</vt:lpstr>
      <vt:lpstr>Astronaut CV by Slidesgo</vt:lpstr>
      <vt:lpstr>PowerPoint Presentation</vt:lpstr>
      <vt:lpstr>Key Subjects</vt:lpstr>
      <vt:lpstr>Artificial Intelligence </vt:lpstr>
      <vt:lpstr>Game Ai</vt:lpstr>
      <vt:lpstr>Game Ai</vt:lpstr>
      <vt:lpstr>Constraints of Game AI Development</vt:lpstr>
      <vt:lpstr>Basic Decision Making </vt:lpstr>
      <vt:lpstr>Hardcoded Conditional Statement</vt:lpstr>
      <vt:lpstr>Decision Tree</vt:lpstr>
      <vt:lpstr>Scripting</vt:lpstr>
      <vt:lpstr>Responding to Events</vt:lpstr>
      <vt:lpstr>Advanced Decision Making</vt:lpstr>
      <vt:lpstr>Finite State Machines</vt:lpstr>
      <vt:lpstr>Hierarchical State Machines</vt:lpstr>
      <vt:lpstr>Behavior of Trees</vt:lpstr>
      <vt:lpstr>Movement and Navigation</vt:lpstr>
      <vt:lpstr>Pathfinding 1</vt:lpstr>
      <vt:lpstr>Pathfinding 2</vt:lpstr>
      <vt:lpstr>Movement Without  Grid 1</vt:lpstr>
      <vt:lpstr>Planning</vt:lpstr>
      <vt:lpstr>N Grams</vt:lpstr>
      <vt:lpstr>KUIS</vt:lpstr>
      <vt:lpstr>A PICTURE IS WORTH A THOUSAND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FADIL</dc:creator>
  <cp:lastModifiedBy>Yusuf Fadlila R</cp:lastModifiedBy>
  <cp:revision>266</cp:revision>
  <dcterms:modified xsi:type="dcterms:W3CDTF">2022-11-01T09:36:23Z</dcterms:modified>
</cp:coreProperties>
</file>