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4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710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80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5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3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85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94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42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98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63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49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7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37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60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9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001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3EEF-B6E1-4BDA-BFF2-4AB6624001A0}" type="datetimeFigureOut">
              <a:rPr lang="id-ID" smtClean="0"/>
              <a:t>01/10/2022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CFC041-D850-487F-9598-052AFCBAD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088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D9E-7F9A-4BDB-833C-DC8A69498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APPLIED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A6FF1-B0E0-4768-80A4-B2D664B77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Metopen kuantitatif</a:t>
            </a:r>
          </a:p>
        </p:txBody>
      </p:sp>
    </p:spTree>
    <p:extLst>
      <p:ext uri="{BB962C8B-B14F-4D97-AF65-F5344CB8AC3E}">
        <p14:creationId xmlns:p14="http://schemas.microsoft.com/office/powerpoint/2010/main" val="6051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B0D2-7327-43DE-BB2F-42716BED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EVALUATION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A0C7-D0E1-4AB9-A792-90F41C30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Objectives based evalution</a:t>
            </a:r>
          </a:p>
          <a:p>
            <a:r>
              <a:rPr lang="id-ID" dirty="0"/>
              <a:t>Goal free evaluation</a:t>
            </a:r>
          </a:p>
          <a:p>
            <a:r>
              <a:rPr lang="id-ID" dirty="0"/>
              <a:t>Context Input Process Product </a:t>
            </a:r>
          </a:p>
        </p:txBody>
      </p:sp>
    </p:spTree>
    <p:extLst>
      <p:ext uri="{BB962C8B-B14F-4D97-AF65-F5344CB8AC3E}">
        <p14:creationId xmlns:p14="http://schemas.microsoft.com/office/powerpoint/2010/main" val="235129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8B9-3AEE-43CE-93F9-C83839A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RESEARCH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CD9E-85D0-4938-B096-BDFCFF13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Need assessment</a:t>
            </a:r>
          </a:p>
          <a:p>
            <a:r>
              <a:rPr lang="id-ID" dirty="0"/>
              <a:t>Development</a:t>
            </a:r>
          </a:p>
          <a:p>
            <a:r>
              <a:rPr lang="id-ID" dirty="0"/>
              <a:t>Testing for appropriateness</a:t>
            </a:r>
          </a:p>
          <a:p>
            <a:r>
              <a:rPr lang="id-ID" dirty="0"/>
              <a:t>Testing for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7033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53C8-BE6F-45B5-A8CD-A5690CA6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DICK,  CARREY &amp; CARREY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6D255-0DE9-4682-BB7D-B588CC16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9255"/>
            <a:ext cx="10515600" cy="44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4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620C-4F44-49B9-B9C1-A9D90285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ADDIE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2183E-C6FB-4844-9593-9A5DB3347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9" t="53335" r="31207" b="9635"/>
          <a:stretch/>
        </p:blipFill>
        <p:spPr>
          <a:xfrm>
            <a:off x="838200" y="1986455"/>
            <a:ext cx="10515600" cy="42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3D94-08F4-425D-A9C9-6D1DA65A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SUKMADINATA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FFE03-5B24-4C25-AD92-89985658F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2" t="31945" r="26552" b="21365"/>
          <a:stretch/>
        </p:blipFill>
        <p:spPr>
          <a:xfrm>
            <a:off x="838200" y="1690688"/>
            <a:ext cx="10515600" cy="42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EC8F8-721A-49D9-AAB4-1DEAE68F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SUGIYONO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6A0A8-01F6-437F-9E8C-71F676920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5" t="45975" r="32112" b="10326"/>
          <a:stretch/>
        </p:blipFill>
        <p:spPr>
          <a:xfrm>
            <a:off x="838200" y="2017987"/>
            <a:ext cx="10515600" cy="41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44D4-24F7-4C0F-9D1B-DFB326AE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DESIGN BASED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4CC08-CDE9-4F22-9D99-8297AD83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12" t="18835" r="22284" b="16995"/>
          <a:stretch/>
        </p:blipFill>
        <p:spPr>
          <a:xfrm>
            <a:off x="838200" y="1876096"/>
            <a:ext cx="10515600" cy="43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7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4B79-6A53-4573-93C8-A9A50421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5" y="2103437"/>
            <a:ext cx="10515600" cy="1325563"/>
          </a:xfrm>
        </p:spPr>
        <p:txBody>
          <a:bodyPr/>
          <a:lstStyle/>
          <a:p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40097086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40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APPLIED RESEARCH</vt:lpstr>
      <vt:lpstr>EVALUATION RESEARCH</vt:lpstr>
      <vt:lpstr>RESEARCH AND DEVELOPMENT</vt:lpstr>
      <vt:lpstr>DICK,  CARREY &amp; CARREY</vt:lpstr>
      <vt:lpstr>ADDIE</vt:lpstr>
      <vt:lpstr>SUKMADINATA</vt:lpstr>
      <vt:lpstr>SUGIYONO</vt:lpstr>
      <vt:lpstr>DESIGN BASED RESEARCH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RESEARCH</dc:title>
  <dc:creator>TOSHIBA</dc:creator>
  <cp:lastModifiedBy>TOSHIBA</cp:lastModifiedBy>
  <cp:revision>5</cp:revision>
  <dcterms:created xsi:type="dcterms:W3CDTF">2022-10-01T08:25:01Z</dcterms:created>
  <dcterms:modified xsi:type="dcterms:W3CDTF">2022-10-01T09:16:59Z</dcterms:modified>
</cp:coreProperties>
</file>