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558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651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56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568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133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471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464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136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50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322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02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62491-2C30-4A1E-AE15-25A7B1038EB4}" type="datetimeFigureOut">
              <a:rPr lang="id-ID" smtClean="0"/>
              <a:t>25/09/2022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269A-4043-4E23-92DA-D0D36382A5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064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4C18-ED18-4666-9C76-0DF26D66C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PENELITIAN EKSPERIMEN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962EA-FE32-4185-A9C0-61859B9A3C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Metopen kuantitatif</a:t>
            </a:r>
          </a:p>
        </p:txBody>
      </p:sp>
    </p:spTree>
    <p:extLst>
      <p:ext uri="{BB962C8B-B14F-4D97-AF65-F5344CB8AC3E}">
        <p14:creationId xmlns:p14="http://schemas.microsoft.com/office/powerpoint/2010/main" val="211045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795E6-C2B4-4352-A746-249378414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3" y="519192"/>
            <a:ext cx="11391254" cy="63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4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54E7A-F4A6-43B1-9532-4D3277C92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7" y="278968"/>
            <a:ext cx="11391255" cy="63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6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1DED6-E749-4FBA-8B46-63FA4023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2" y="464948"/>
            <a:ext cx="11019295" cy="59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1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E14AD-9604-49A7-8B41-2654FD35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338"/>
            <a:ext cx="10515600" cy="1325563"/>
          </a:xfrm>
        </p:spPr>
        <p:txBody>
          <a:bodyPr/>
          <a:lstStyle/>
          <a:p>
            <a:r>
              <a:rPr lang="id-ID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163094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5F20-3A26-45C8-BC49-297266A0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EKSPERIMEN</a:t>
            </a:r>
            <a:br>
              <a:rPr lang="id-ID" dirty="0"/>
            </a:br>
            <a:r>
              <a:rPr lang="id-ID" dirty="0"/>
              <a:t>salah satu variabel dimanipulasi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7C1D0-E285-4DE5-8350-765199E4B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Pengendalian eksperimen secara memadai</a:t>
            </a:r>
          </a:p>
          <a:p>
            <a:r>
              <a:rPr lang="id-ID" dirty="0"/>
              <a:t>Tanpa banyak artifisisial (tidak alami)</a:t>
            </a:r>
          </a:p>
          <a:p>
            <a:r>
              <a:rPr lang="id-ID" dirty="0"/>
              <a:t>Ada dasar pembanding</a:t>
            </a:r>
          </a:p>
          <a:p>
            <a:r>
              <a:rPr lang="id-ID" dirty="0"/>
              <a:t>Informasi tetang data mencukupi</a:t>
            </a:r>
          </a:p>
          <a:p>
            <a:r>
              <a:rPr lang="id-ID" dirty="0"/>
              <a:t>Data tidak terkontaminasi</a:t>
            </a:r>
          </a:p>
          <a:p>
            <a:r>
              <a:rPr lang="id-ID" dirty="0"/>
              <a:t>Tanpa variabel relevan yang menggangu</a:t>
            </a:r>
          </a:p>
          <a:p>
            <a:r>
              <a:rPr lang="id-ID" dirty="0"/>
              <a:t>Mewakili</a:t>
            </a:r>
          </a:p>
          <a:p>
            <a:r>
              <a:rPr lang="id-ID" dirty="0"/>
              <a:t>Kepraktisan: dengan segala pengaturan yang terbaik, desain yang lebih sederhana tetap layak dipakai.</a:t>
            </a:r>
          </a:p>
        </p:txBody>
      </p:sp>
    </p:spTree>
    <p:extLst>
      <p:ext uri="{BB962C8B-B14F-4D97-AF65-F5344CB8AC3E}">
        <p14:creationId xmlns:p14="http://schemas.microsoft.com/office/powerpoint/2010/main" val="256661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FCD9-8B57-4E15-B5C8-743022A9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ANCAMAN VALIDITAS INTERNAL</a:t>
            </a:r>
            <a:br>
              <a:rPr lang="id-ID" dirty="0"/>
            </a:br>
            <a:r>
              <a:rPr lang="id-ID" dirty="0"/>
              <a:t>dari desain risetnya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1E9B-1933-4B73-BF1D-FC4EDB754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History</a:t>
            </a:r>
          </a:p>
          <a:p>
            <a:r>
              <a:rPr lang="id-ID" dirty="0"/>
              <a:t>Maturation</a:t>
            </a:r>
          </a:p>
          <a:p>
            <a:r>
              <a:rPr lang="id-ID" dirty="0"/>
              <a:t>Testing</a:t>
            </a:r>
          </a:p>
          <a:p>
            <a:r>
              <a:rPr lang="id-ID" dirty="0"/>
              <a:t>Instrumentation</a:t>
            </a:r>
          </a:p>
          <a:p>
            <a:r>
              <a:rPr lang="id-ID" dirty="0"/>
              <a:t>Statistical regression</a:t>
            </a:r>
          </a:p>
          <a:p>
            <a:r>
              <a:rPr lang="id-ID" dirty="0"/>
              <a:t>Differential selection</a:t>
            </a:r>
          </a:p>
          <a:p>
            <a:r>
              <a:rPr lang="id-ID" dirty="0"/>
              <a:t>Experimental mortality</a:t>
            </a:r>
          </a:p>
          <a:p>
            <a:r>
              <a:rPr lang="id-ID" dirty="0"/>
              <a:t>Selection – maturation interaction</a:t>
            </a:r>
          </a:p>
        </p:txBody>
      </p:sp>
    </p:spTree>
    <p:extLst>
      <p:ext uri="{BB962C8B-B14F-4D97-AF65-F5344CB8AC3E}">
        <p14:creationId xmlns:p14="http://schemas.microsoft.com/office/powerpoint/2010/main" val="417365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8117-0319-4745-9D0E-C7A3FC50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ANCAMAN VALIDITAS EKSTERNAL</a:t>
            </a:r>
            <a:br>
              <a:rPr lang="id-ID" dirty="0"/>
            </a:br>
            <a:r>
              <a:rPr lang="id-ID" dirty="0"/>
              <a:t>dari interaksi antar kelompok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ED55B-8679-4604-B1B6-BDB3EE1EF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Pengaruh interaksi testing</a:t>
            </a:r>
          </a:p>
          <a:p>
            <a:r>
              <a:rPr lang="id-ID" dirty="0"/>
              <a:t>Pengaruh interaksi seleksi subjek</a:t>
            </a:r>
          </a:p>
          <a:p>
            <a:r>
              <a:rPr lang="id-ID" dirty="0"/>
              <a:t>Pengaruh reaktif atas rancangan riset</a:t>
            </a:r>
          </a:p>
          <a:p>
            <a:r>
              <a:rPr lang="id-ID" dirty="0"/>
              <a:t>Pengaruh multiple treatment</a:t>
            </a:r>
          </a:p>
        </p:txBody>
      </p:sp>
    </p:spTree>
    <p:extLst>
      <p:ext uri="{BB962C8B-B14F-4D97-AF65-F5344CB8AC3E}">
        <p14:creationId xmlns:p14="http://schemas.microsoft.com/office/powerpoint/2010/main" val="40178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49D1-0140-4256-A419-6890D014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SINGLE CASE (SUBJECT)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8C57-B494-4278-B54B-0E40A7808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AB design</a:t>
            </a:r>
          </a:p>
          <a:p>
            <a:r>
              <a:rPr lang="id-ID" dirty="0"/>
              <a:t>ABA design</a:t>
            </a:r>
          </a:p>
          <a:p>
            <a:r>
              <a:rPr lang="id-ID" dirty="0"/>
              <a:t>ABAB design</a:t>
            </a:r>
          </a:p>
        </p:txBody>
      </p:sp>
    </p:spTree>
    <p:extLst>
      <p:ext uri="{BB962C8B-B14F-4D97-AF65-F5344CB8AC3E}">
        <p14:creationId xmlns:p14="http://schemas.microsoft.com/office/powerpoint/2010/main" val="239136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49AA4-B806-435E-B963-F91C7664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" y="418454"/>
            <a:ext cx="11608231" cy="62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7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831B-3729-452F-B8D3-B28C29E3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QUASI EXPERIMENTAL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BC64F-8C54-4F33-AB6A-AF0E3D20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Static comparison group design</a:t>
            </a:r>
          </a:p>
          <a:p>
            <a:r>
              <a:rPr lang="id-ID" dirty="0"/>
              <a:t>Nonequavalent control group design</a:t>
            </a:r>
          </a:p>
        </p:txBody>
      </p:sp>
    </p:spTree>
    <p:extLst>
      <p:ext uri="{BB962C8B-B14F-4D97-AF65-F5344CB8AC3E}">
        <p14:creationId xmlns:p14="http://schemas.microsoft.com/office/powerpoint/2010/main" val="338291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EA621-5666-46D7-887D-54921ABA2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8" y="247972"/>
            <a:ext cx="11251770" cy="62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7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72F-DB51-4494-BAD2-D86A2B84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TRUE EXPERIMENTAL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52C40-448B-4DDF-90F7-2BD7FED01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Post test only control group design</a:t>
            </a:r>
          </a:p>
          <a:p>
            <a:r>
              <a:rPr lang="id-ID" dirty="0"/>
              <a:t>Solomon four group design</a:t>
            </a:r>
          </a:p>
          <a:p>
            <a:r>
              <a:rPr lang="id-ID" dirty="0"/>
              <a:t>Counterbalanced experimental design</a:t>
            </a:r>
          </a:p>
          <a:p>
            <a:r>
              <a:rPr lang="id-ID" dirty="0"/>
              <a:t>Factorial design</a:t>
            </a:r>
          </a:p>
        </p:txBody>
      </p:sp>
    </p:spTree>
    <p:extLst>
      <p:ext uri="{BB962C8B-B14F-4D97-AF65-F5344CB8AC3E}">
        <p14:creationId xmlns:p14="http://schemas.microsoft.com/office/powerpoint/2010/main" val="166826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125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PENELITIAN EKSPERIMEN</vt:lpstr>
      <vt:lpstr>EKSPERIMEN salah satu variabel dimanipulasi</vt:lpstr>
      <vt:lpstr>ANCAMAN VALIDITAS INTERNAL dari desain risetnya</vt:lpstr>
      <vt:lpstr>ANCAMAN VALIDITAS EKSTERNAL dari interaksi antar kelompok </vt:lpstr>
      <vt:lpstr>SINGLE CASE (SUBJECT) DESIGNS</vt:lpstr>
      <vt:lpstr>PowerPoint Presentation</vt:lpstr>
      <vt:lpstr>QUASI EXPERIMENTAL DESIGNS</vt:lpstr>
      <vt:lpstr>PowerPoint Presentation</vt:lpstr>
      <vt:lpstr>TRUE EXPERIMENTAL DESIGNS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 EKSPERIMEN</dc:title>
  <dc:creator>TOSHIBA</dc:creator>
  <cp:lastModifiedBy>TOSHIBA</cp:lastModifiedBy>
  <cp:revision>7</cp:revision>
  <dcterms:created xsi:type="dcterms:W3CDTF">2022-09-25T01:23:00Z</dcterms:created>
  <dcterms:modified xsi:type="dcterms:W3CDTF">2022-09-25T02:30:09Z</dcterms:modified>
</cp:coreProperties>
</file>