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8"/>
  </p:notesMasterIdLst>
  <p:sldIdLst>
    <p:sldId id="256" r:id="rId2"/>
    <p:sldId id="265" r:id="rId3"/>
    <p:sldId id="268" r:id="rId4"/>
    <p:sldId id="269" r:id="rId5"/>
    <p:sldId id="259" r:id="rId6"/>
    <p:sldId id="261" r:id="rId7"/>
    <p:sldId id="270" r:id="rId8"/>
    <p:sldId id="273" r:id="rId9"/>
    <p:sldId id="274" r:id="rId10"/>
    <p:sldId id="276" r:id="rId11"/>
    <p:sldId id="277" r:id="rId12"/>
    <p:sldId id="278" r:id="rId13"/>
    <p:sldId id="279" r:id="rId14"/>
    <p:sldId id="272" r:id="rId15"/>
    <p:sldId id="27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456" autoAdjust="0"/>
  </p:normalViewPr>
  <p:slideViewPr>
    <p:cSldViewPr snapToGrid="0">
      <p:cViewPr varScale="1">
        <p:scale>
          <a:sx n="62" d="100"/>
          <a:sy n="62"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E6C79-DF2A-4DA0-A305-E1540A8B663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E21AAC7-D4EB-4F17-9E52-D87FAAAE6620}">
      <dgm:prSet/>
      <dgm:spPr/>
      <dgm:t>
        <a:bodyPr/>
        <a:lstStyle/>
        <a:p>
          <a:r>
            <a:rPr lang="en-US" dirty="0"/>
            <a:t>What is urbanization</a:t>
          </a:r>
        </a:p>
      </dgm:t>
    </dgm:pt>
    <dgm:pt modelId="{393A8FBB-8FEE-457A-A120-E83936D9BC5F}" type="parTrans" cxnId="{795E6640-50D4-4221-B10B-8ABAD6190DC1}">
      <dgm:prSet/>
      <dgm:spPr/>
      <dgm:t>
        <a:bodyPr/>
        <a:lstStyle/>
        <a:p>
          <a:endParaRPr lang="en-US"/>
        </a:p>
      </dgm:t>
    </dgm:pt>
    <dgm:pt modelId="{7A041A18-8343-4FA1-A404-0036B97AA17A}" type="sibTrans" cxnId="{795E6640-50D4-4221-B10B-8ABAD6190DC1}">
      <dgm:prSet/>
      <dgm:spPr/>
      <dgm:t>
        <a:bodyPr/>
        <a:lstStyle/>
        <a:p>
          <a:endParaRPr lang="en-US"/>
        </a:p>
      </dgm:t>
    </dgm:pt>
    <dgm:pt modelId="{2A52B4EA-C32F-4F25-ACB6-C1E555308405}">
      <dgm:prSet/>
      <dgm:spPr/>
      <dgm:t>
        <a:bodyPr/>
        <a:lstStyle/>
        <a:p>
          <a:r>
            <a:rPr lang="en-US" dirty="0"/>
            <a:t>The challenge of urbanization</a:t>
          </a:r>
        </a:p>
      </dgm:t>
    </dgm:pt>
    <dgm:pt modelId="{4027424C-C646-40DD-BF40-39CBD9D42406}" type="parTrans" cxnId="{5C8AFB4E-982F-4CD3-A6AA-C6B8A732ED1A}">
      <dgm:prSet/>
      <dgm:spPr/>
      <dgm:t>
        <a:bodyPr/>
        <a:lstStyle/>
        <a:p>
          <a:endParaRPr lang="en-US"/>
        </a:p>
      </dgm:t>
    </dgm:pt>
    <dgm:pt modelId="{FC6E8EDA-E659-4FF6-9C13-3CB4D7C5992C}" type="sibTrans" cxnId="{5C8AFB4E-982F-4CD3-A6AA-C6B8A732ED1A}">
      <dgm:prSet/>
      <dgm:spPr/>
      <dgm:t>
        <a:bodyPr/>
        <a:lstStyle/>
        <a:p>
          <a:endParaRPr lang="en-US"/>
        </a:p>
      </dgm:t>
    </dgm:pt>
    <dgm:pt modelId="{94E597A0-B2B7-430C-9534-254CBB0EDEC5}" type="pres">
      <dgm:prSet presAssocID="{411E6C79-DF2A-4DA0-A305-E1540A8B663B}" presName="linear" presStyleCnt="0">
        <dgm:presLayoutVars>
          <dgm:animLvl val="lvl"/>
          <dgm:resizeHandles val="exact"/>
        </dgm:presLayoutVars>
      </dgm:prSet>
      <dgm:spPr/>
    </dgm:pt>
    <dgm:pt modelId="{963278EC-343C-4960-84FE-65827533AEB5}" type="pres">
      <dgm:prSet presAssocID="{5E21AAC7-D4EB-4F17-9E52-D87FAAAE6620}" presName="parentText" presStyleLbl="node1" presStyleIdx="0" presStyleCnt="2">
        <dgm:presLayoutVars>
          <dgm:chMax val="0"/>
          <dgm:bulletEnabled val="1"/>
        </dgm:presLayoutVars>
      </dgm:prSet>
      <dgm:spPr/>
    </dgm:pt>
    <dgm:pt modelId="{F3C57FCA-553B-4353-A206-5FE02BD3A54A}" type="pres">
      <dgm:prSet presAssocID="{7A041A18-8343-4FA1-A404-0036B97AA17A}" presName="spacer" presStyleCnt="0"/>
      <dgm:spPr/>
    </dgm:pt>
    <dgm:pt modelId="{21C7F114-EE6F-4EC4-AD9E-577BB08C2769}" type="pres">
      <dgm:prSet presAssocID="{2A52B4EA-C32F-4F25-ACB6-C1E555308405}" presName="parentText" presStyleLbl="node1" presStyleIdx="1" presStyleCnt="2">
        <dgm:presLayoutVars>
          <dgm:chMax val="0"/>
          <dgm:bulletEnabled val="1"/>
        </dgm:presLayoutVars>
      </dgm:prSet>
      <dgm:spPr/>
    </dgm:pt>
  </dgm:ptLst>
  <dgm:cxnLst>
    <dgm:cxn modelId="{795E6640-50D4-4221-B10B-8ABAD6190DC1}" srcId="{411E6C79-DF2A-4DA0-A305-E1540A8B663B}" destId="{5E21AAC7-D4EB-4F17-9E52-D87FAAAE6620}" srcOrd="0" destOrd="0" parTransId="{393A8FBB-8FEE-457A-A120-E83936D9BC5F}" sibTransId="{7A041A18-8343-4FA1-A404-0036B97AA17A}"/>
    <dgm:cxn modelId="{5C8AFB4E-982F-4CD3-A6AA-C6B8A732ED1A}" srcId="{411E6C79-DF2A-4DA0-A305-E1540A8B663B}" destId="{2A52B4EA-C32F-4F25-ACB6-C1E555308405}" srcOrd="1" destOrd="0" parTransId="{4027424C-C646-40DD-BF40-39CBD9D42406}" sibTransId="{FC6E8EDA-E659-4FF6-9C13-3CB4D7C5992C}"/>
    <dgm:cxn modelId="{704EDC71-7118-4BA8-AE7E-3E5BCB08A7A2}" type="presOf" srcId="{2A52B4EA-C32F-4F25-ACB6-C1E555308405}" destId="{21C7F114-EE6F-4EC4-AD9E-577BB08C2769}" srcOrd="0" destOrd="0" presId="urn:microsoft.com/office/officeart/2005/8/layout/vList2"/>
    <dgm:cxn modelId="{D5D06A8C-0B3E-4CF0-B831-584C63FB4802}" type="presOf" srcId="{5E21AAC7-D4EB-4F17-9E52-D87FAAAE6620}" destId="{963278EC-343C-4960-84FE-65827533AEB5}" srcOrd="0" destOrd="0" presId="urn:microsoft.com/office/officeart/2005/8/layout/vList2"/>
    <dgm:cxn modelId="{041405C1-C799-4C18-ABB8-4B861141D840}" type="presOf" srcId="{411E6C79-DF2A-4DA0-A305-E1540A8B663B}" destId="{94E597A0-B2B7-430C-9534-254CBB0EDEC5}" srcOrd="0" destOrd="0" presId="urn:microsoft.com/office/officeart/2005/8/layout/vList2"/>
    <dgm:cxn modelId="{CBDD3372-3451-4D9E-827E-D4A93F350487}" type="presParOf" srcId="{94E597A0-B2B7-430C-9534-254CBB0EDEC5}" destId="{963278EC-343C-4960-84FE-65827533AEB5}" srcOrd="0" destOrd="0" presId="urn:microsoft.com/office/officeart/2005/8/layout/vList2"/>
    <dgm:cxn modelId="{6AFE9DE4-52E4-4DC0-91B3-80ED41E2A3A8}" type="presParOf" srcId="{94E597A0-B2B7-430C-9534-254CBB0EDEC5}" destId="{F3C57FCA-553B-4353-A206-5FE02BD3A54A}" srcOrd="1" destOrd="0" presId="urn:microsoft.com/office/officeart/2005/8/layout/vList2"/>
    <dgm:cxn modelId="{AC3E95F6-2DB2-4DB6-8F38-F687390D1901}" type="presParOf" srcId="{94E597A0-B2B7-430C-9534-254CBB0EDEC5}" destId="{21C7F114-EE6F-4EC4-AD9E-577BB08C27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77C65-DA40-4ABA-A397-83D56A0909A8}"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n-US"/>
        </a:p>
      </dgm:t>
    </dgm:pt>
    <dgm:pt modelId="{0B04DD4D-34B8-46FB-B6C2-BF321311B1AC}">
      <dgm:prSet phldrT="[Text]" custT="1"/>
      <dgm:spPr/>
      <dgm:t>
        <a:bodyPr/>
        <a:lstStyle/>
        <a:p>
          <a:r>
            <a:rPr lang="en-US" sz="2800" dirty="0"/>
            <a:t>EVOLUTION</a:t>
          </a:r>
        </a:p>
      </dgm:t>
    </dgm:pt>
    <dgm:pt modelId="{3753C951-89DA-42ED-B775-29E928169473}" type="parTrans" cxnId="{FC082176-03B2-42E3-BB78-43D25AE3A7AA}">
      <dgm:prSet/>
      <dgm:spPr/>
      <dgm:t>
        <a:bodyPr/>
        <a:lstStyle/>
        <a:p>
          <a:endParaRPr lang="en-US"/>
        </a:p>
      </dgm:t>
    </dgm:pt>
    <dgm:pt modelId="{730F0F4E-4369-4A90-84F4-D0B96D3F03E0}" type="sibTrans" cxnId="{FC082176-03B2-42E3-BB78-43D25AE3A7AA}">
      <dgm:prSet/>
      <dgm:spPr/>
      <dgm:t>
        <a:bodyPr/>
        <a:lstStyle/>
        <a:p>
          <a:endParaRPr lang="en-US"/>
        </a:p>
      </dgm:t>
    </dgm:pt>
    <dgm:pt modelId="{5F454E88-24D7-442B-B74D-7A2B3EEFD98D}">
      <dgm:prSet phldrT="[Text]" custT="1"/>
      <dgm:spPr/>
      <dgm:t>
        <a:bodyPr/>
        <a:lstStyle/>
        <a:p>
          <a:r>
            <a:rPr lang="en-US" sz="2400" dirty="0"/>
            <a:t>Spatial settlement system</a:t>
          </a:r>
        </a:p>
      </dgm:t>
    </dgm:pt>
    <dgm:pt modelId="{AF6AFB50-DA1F-4111-B55F-6107A2962AE8}" type="parTrans" cxnId="{D6CFAA88-EE8E-402B-8E9F-1E8C7174F333}">
      <dgm:prSet/>
      <dgm:spPr/>
      <dgm:t>
        <a:bodyPr/>
        <a:lstStyle/>
        <a:p>
          <a:endParaRPr lang="en-US"/>
        </a:p>
      </dgm:t>
    </dgm:pt>
    <dgm:pt modelId="{B88973C4-91EB-4585-912B-BABFBC177997}" type="sibTrans" cxnId="{D6CFAA88-EE8E-402B-8E9F-1E8C7174F333}">
      <dgm:prSet/>
      <dgm:spPr/>
      <dgm:t>
        <a:bodyPr/>
        <a:lstStyle/>
        <a:p>
          <a:endParaRPr lang="en-US"/>
        </a:p>
      </dgm:t>
    </dgm:pt>
    <dgm:pt modelId="{E23105AF-AC15-479E-8FEC-F414EAB5BBEF}">
      <dgm:prSet phldrT="[Text]" custT="1"/>
      <dgm:spPr/>
      <dgm:t>
        <a:bodyPr/>
        <a:lstStyle/>
        <a:p>
          <a:r>
            <a:rPr lang="en-US" sz="2400" dirty="0"/>
            <a:t>Social cultural system in a given society</a:t>
          </a:r>
        </a:p>
      </dgm:t>
    </dgm:pt>
    <dgm:pt modelId="{1661E391-C162-4036-ACE7-916B468CC25C}" type="parTrans" cxnId="{2CD214E6-BDBC-4E4B-9AB2-7A2F14B9271B}">
      <dgm:prSet/>
      <dgm:spPr/>
      <dgm:t>
        <a:bodyPr/>
        <a:lstStyle/>
        <a:p>
          <a:endParaRPr lang="en-US"/>
        </a:p>
      </dgm:t>
    </dgm:pt>
    <dgm:pt modelId="{9759BDD7-9036-44FD-9432-9E0042CEAA08}" type="sibTrans" cxnId="{2CD214E6-BDBC-4E4B-9AB2-7A2F14B9271B}">
      <dgm:prSet/>
      <dgm:spPr/>
      <dgm:t>
        <a:bodyPr/>
        <a:lstStyle/>
        <a:p>
          <a:endParaRPr lang="en-US"/>
        </a:p>
      </dgm:t>
    </dgm:pt>
    <dgm:pt modelId="{DB829033-40AD-47A0-9BE1-DD49128D11B8}">
      <dgm:prSet/>
      <dgm:spPr/>
      <dgm:t>
        <a:bodyPr/>
        <a:lstStyle/>
        <a:p>
          <a:r>
            <a:rPr lang="en-US" dirty="0"/>
            <a:t>growing proportion of total population into social structure and lifestyle</a:t>
          </a:r>
        </a:p>
      </dgm:t>
    </dgm:pt>
    <dgm:pt modelId="{46108A85-CD4D-406E-A6F7-602146B816DD}" type="parTrans" cxnId="{2AF8E2B7-1E56-42EF-800C-D5932A2AC84D}">
      <dgm:prSet/>
      <dgm:spPr/>
      <dgm:t>
        <a:bodyPr/>
        <a:lstStyle/>
        <a:p>
          <a:endParaRPr lang="en-US"/>
        </a:p>
      </dgm:t>
    </dgm:pt>
    <dgm:pt modelId="{A07C0A0A-FFB3-4A05-9398-4828D7D45EF2}" type="sibTrans" cxnId="{2AF8E2B7-1E56-42EF-800C-D5932A2AC84D}">
      <dgm:prSet/>
      <dgm:spPr/>
      <dgm:t>
        <a:bodyPr/>
        <a:lstStyle/>
        <a:p>
          <a:endParaRPr lang="en-US"/>
        </a:p>
      </dgm:t>
    </dgm:pt>
    <dgm:pt modelId="{336ED895-46A6-45FD-A691-71E10582F608}">
      <dgm:prSet/>
      <dgm:spPr/>
      <dgm:t>
        <a:bodyPr/>
        <a:lstStyle/>
        <a:p>
          <a:r>
            <a:rPr lang="en-US" dirty="0"/>
            <a:t>growing proportion of total population to settlement pattern</a:t>
          </a:r>
        </a:p>
      </dgm:t>
    </dgm:pt>
    <dgm:pt modelId="{467D8420-5488-4AE4-8E17-2712CDA6728D}" type="parTrans" cxnId="{2C8C0B5C-8C1E-43E7-A056-E5EBEE27A573}">
      <dgm:prSet/>
      <dgm:spPr/>
      <dgm:t>
        <a:bodyPr/>
        <a:lstStyle/>
        <a:p>
          <a:endParaRPr lang="en-US"/>
        </a:p>
      </dgm:t>
    </dgm:pt>
    <dgm:pt modelId="{387462B8-E2C1-429D-85A0-D7CA3CAE8A6A}" type="sibTrans" cxnId="{2C8C0B5C-8C1E-43E7-A056-E5EBEE27A573}">
      <dgm:prSet/>
      <dgm:spPr/>
      <dgm:t>
        <a:bodyPr/>
        <a:lstStyle/>
        <a:p>
          <a:endParaRPr lang="en-US"/>
        </a:p>
      </dgm:t>
    </dgm:pt>
    <dgm:pt modelId="{951A24B8-7B6C-4AEC-A45B-FC81D8B53FBE}">
      <dgm:prSet/>
      <dgm:spPr/>
      <dgm:t>
        <a:bodyPr/>
        <a:lstStyle/>
        <a:p>
          <a:r>
            <a:rPr lang="en-US" dirty="0"/>
            <a:t>Expansion, Multiplication, spatial Transformation</a:t>
          </a:r>
        </a:p>
      </dgm:t>
    </dgm:pt>
    <dgm:pt modelId="{B0A1D89D-EA46-45DB-A483-41B9D19EE9FF}" type="parTrans" cxnId="{2C2A2903-C301-485A-B5AB-ADFB81A51FFD}">
      <dgm:prSet/>
      <dgm:spPr/>
      <dgm:t>
        <a:bodyPr/>
        <a:lstStyle/>
        <a:p>
          <a:endParaRPr lang="en-US"/>
        </a:p>
      </dgm:t>
    </dgm:pt>
    <dgm:pt modelId="{5F6A3C9A-1C27-4AA9-86EE-ADDE309FC1D9}" type="sibTrans" cxnId="{2C2A2903-C301-485A-B5AB-ADFB81A51FFD}">
      <dgm:prSet/>
      <dgm:spPr/>
      <dgm:t>
        <a:bodyPr/>
        <a:lstStyle/>
        <a:p>
          <a:endParaRPr lang="en-US"/>
        </a:p>
      </dgm:t>
    </dgm:pt>
    <dgm:pt modelId="{02E7EE3C-149A-4DD3-9323-AB4968A48226}">
      <dgm:prSet/>
      <dgm:spPr/>
      <dgm:t>
        <a:bodyPr/>
        <a:lstStyle/>
        <a:p>
          <a:r>
            <a:rPr lang="en-US" dirty="0"/>
            <a:t>Modification and transformation of the social system</a:t>
          </a:r>
        </a:p>
      </dgm:t>
    </dgm:pt>
    <dgm:pt modelId="{E64D77DC-7C9A-40CB-8189-4B216D125F35}" type="parTrans" cxnId="{7D47C96C-CE9A-4771-95B2-9004814E48B6}">
      <dgm:prSet/>
      <dgm:spPr/>
      <dgm:t>
        <a:bodyPr/>
        <a:lstStyle/>
        <a:p>
          <a:endParaRPr lang="en-US"/>
        </a:p>
      </dgm:t>
    </dgm:pt>
    <dgm:pt modelId="{2B676F32-BBE0-4DDA-B12D-888E1F09797D}" type="sibTrans" cxnId="{7D47C96C-CE9A-4771-95B2-9004814E48B6}">
      <dgm:prSet/>
      <dgm:spPr/>
      <dgm:t>
        <a:bodyPr/>
        <a:lstStyle/>
        <a:p>
          <a:endParaRPr lang="en-US"/>
        </a:p>
      </dgm:t>
    </dgm:pt>
    <dgm:pt modelId="{74611BA5-8246-4A3E-A3D3-78733C7F3D7F}" type="pres">
      <dgm:prSet presAssocID="{22677C65-DA40-4ABA-A397-83D56A0909A8}" presName="diagram" presStyleCnt="0">
        <dgm:presLayoutVars>
          <dgm:chPref val="1"/>
          <dgm:dir/>
          <dgm:animOne val="branch"/>
          <dgm:animLvl val="lvl"/>
          <dgm:resizeHandles val="exact"/>
        </dgm:presLayoutVars>
      </dgm:prSet>
      <dgm:spPr/>
    </dgm:pt>
    <dgm:pt modelId="{D7369411-F214-4EAE-BED1-253DCE2E3BE5}" type="pres">
      <dgm:prSet presAssocID="{0B04DD4D-34B8-46FB-B6C2-BF321311B1AC}" presName="root1" presStyleCnt="0"/>
      <dgm:spPr/>
    </dgm:pt>
    <dgm:pt modelId="{18D74FEF-3F75-4748-8137-781752D99135}" type="pres">
      <dgm:prSet presAssocID="{0B04DD4D-34B8-46FB-B6C2-BF321311B1AC}" presName="LevelOneTextNode" presStyleLbl="node0" presStyleIdx="0" presStyleCnt="3" custScaleX="99466" custLinFactY="39122" custLinFactNeighborX="-41585" custLinFactNeighborY="100000">
        <dgm:presLayoutVars>
          <dgm:chPref val="3"/>
        </dgm:presLayoutVars>
      </dgm:prSet>
      <dgm:spPr/>
    </dgm:pt>
    <dgm:pt modelId="{380DDFAE-B26E-4A0D-8B9F-8237C4394602}" type="pres">
      <dgm:prSet presAssocID="{0B04DD4D-34B8-46FB-B6C2-BF321311B1AC}" presName="level2hierChild" presStyleCnt="0"/>
      <dgm:spPr/>
    </dgm:pt>
    <dgm:pt modelId="{B25E12D2-D99F-4549-9CF9-E13705636DD3}" type="pres">
      <dgm:prSet presAssocID="{AF6AFB50-DA1F-4111-B55F-6107A2962AE8}" presName="conn2-1" presStyleLbl="parChTrans1D2" presStyleIdx="0" presStyleCnt="2"/>
      <dgm:spPr/>
    </dgm:pt>
    <dgm:pt modelId="{BB27AA47-768A-4FBD-9EEF-51862D78E8C5}" type="pres">
      <dgm:prSet presAssocID="{AF6AFB50-DA1F-4111-B55F-6107A2962AE8}" presName="connTx" presStyleLbl="parChTrans1D2" presStyleIdx="0" presStyleCnt="2"/>
      <dgm:spPr/>
    </dgm:pt>
    <dgm:pt modelId="{BFB2381B-6DD1-4444-B6C9-10BA716287B4}" type="pres">
      <dgm:prSet presAssocID="{5F454E88-24D7-442B-B74D-7A2B3EEFD98D}" presName="root2" presStyleCnt="0"/>
      <dgm:spPr/>
    </dgm:pt>
    <dgm:pt modelId="{87917B1D-FED1-4B55-BA08-91ACB95CDDFA}" type="pres">
      <dgm:prSet presAssocID="{5F454E88-24D7-442B-B74D-7A2B3EEFD98D}" presName="LevelTwoTextNode" presStyleLbl="node2" presStyleIdx="0" presStyleCnt="2" custLinFactNeighborX="-49118" custLinFactNeighborY="44464">
        <dgm:presLayoutVars>
          <dgm:chPref val="3"/>
        </dgm:presLayoutVars>
      </dgm:prSet>
      <dgm:spPr/>
    </dgm:pt>
    <dgm:pt modelId="{189DC995-7C8C-46BE-A32F-84A71203DC86}" type="pres">
      <dgm:prSet presAssocID="{5F454E88-24D7-442B-B74D-7A2B3EEFD98D}" presName="level3hierChild" presStyleCnt="0"/>
      <dgm:spPr/>
    </dgm:pt>
    <dgm:pt modelId="{F62CF19C-31B4-4500-A8E6-27531EF5CF14}" type="pres">
      <dgm:prSet presAssocID="{1661E391-C162-4036-ACE7-916B468CC25C}" presName="conn2-1" presStyleLbl="parChTrans1D2" presStyleIdx="1" presStyleCnt="2"/>
      <dgm:spPr/>
    </dgm:pt>
    <dgm:pt modelId="{72071E71-9185-4AC7-A687-7338DA2CCBD6}" type="pres">
      <dgm:prSet presAssocID="{1661E391-C162-4036-ACE7-916B468CC25C}" presName="connTx" presStyleLbl="parChTrans1D2" presStyleIdx="1" presStyleCnt="2"/>
      <dgm:spPr/>
    </dgm:pt>
    <dgm:pt modelId="{BCB06E72-B3BF-4748-BCED-06343EFB61F2}" type="pres">
      <dgm:prSet presAssocID="{E23105AF-AC15-479E-8FEC-F414EAB5BBEF}" presName="root2" presStyleCnt="0"/>
      <dgm:spPr/>
    </dgm:pt>
    <dgm:pt modelId="{4DF30369-BAA3-44E8-991A-1459E246410E}" type="pres">
      <dgm:prSet presAssocID="{E23105AF-AC15-479E-8FEC-F414EAB5BBEF}" presName="LevelTwoTextNode" presStyleLbl="node2" presStyleIdx="1" presStyleCnt="2" custLinFactY="100000" custLinFactNeighborX="-59828" custLinFactNeighborY="110476">
        <dgm:presLayoutVars>
          <dgm:chPref val="3"/>
        </dgm:presLayoutVars>
      </dgm:prSet>
      <dgm:spPr/>
    </dgm:pt>
    <dgm:pt modelId="{4E06C5C0-0EE4-4BBA-812A-ADE01F0125AE}" type="pres">
      <dgm:prSet presAssocID="{E23105AF-AC15-479E-8FEC-F414EAB5BBEF}" presName="level3hierChild" presStyleCnt="0"/>
      <dgm:spPr/>
    </dgm:pt>
    <dgm:pt modelId="{B099A752-BD2F-42BC-814F-C716BA125E02}" type="pres">
      <dgm:prSet presAssocID="{46108A85-CD4D-406E-A6F7-602146B816DD}" presName="conn2-1" presStyleLbl="parChTrans1D3" presStyleIdx="0" presStyleCnt="2"/>
      <dgm:spPr/>
    </dgm:pt>
    <dgm:pt modelId="{0284EBB1-8DBC-401D-93E9-56A24A22AC3B}" type="pres">
      <dgm:prSet presAssocID="{46108A85-CD4D-406E-A6F7-602146B816DD}" presName="connTx" presStyleLbl="parChTrans1D3" presStyleIdx="0" presStyleCnt="2"/>
      <dgm:spPr/>
    </dgm:pt>
    <dgm:pt modelId="{748F8C9F-B7DA-4DA0-B0F9-C3635113F37C}" type="pres">
      <dgm:prSet presAssocID="{DB829033-40AD-47A0-9BE1-DD49128D11B8}" presName="root2" presStyleCnt="0"/>
      <dgm:spPr/>
    </dgm:pt>
    <dgm:pt modelId="{169FD05B-AEA6-4821-8ED7-88CED668ACD0}" type="pres">
      <dgm:prSet presAssocID="{DB829033-40AD-47A0-9BE1-DD49128D11B8}" presName="LevelTwoTextNode" presStyleLbl="node3" presStyleIdx="0" presStyleCnt="2" custScaleX="99462" custScaleY="169725" custLinFactY="100000" custLinFactNeighborX="-73409" custLinFactNeighborY="173682">
        <dgm:presLayoutVars>
          <dgm:chPref val="3"/>
        </dgm:presLayoutVars>
      </dgm:prSet>
      <dgm:spPr/>
    </dgm:pt>
    <dgm:pt modelId="{3E8FFF09-6C0B-4756-A352-91E37B522ED5}" type="pres">
      <dgm:prSet presAssocID="{DB829033-40AD-47A0-9BE1-DD49128D11B8}" presName="level3hierChild" presStyleCnt="0"/>
      <dgm:spPr/>
    </dgm:pt>
    <dgm:pt modelId="{134CFF2A-FD21-4054-8CD4-EFA13664A209}" type="pres">
      <dgm:prSet presAssocID="{E64D77DC-7C9A-40CB-8189-4B216D125F35}" presName="conn2-1" presStyleLbl="parChTrans1D3" presStyleIdx="1" presStyleCnt="2"/>
      <dgm:spPr/>
    </dgm:pt>
    <dgm:pt modelId="{2DFDAA0C-B254-48F1-8A3F-B5DBEE6AA2E7}" type="pres">
      <dgm:prSet presAssocID="{E64D77DC-7C9A-40CB-8189-4B216D125F35}" presName="connTx" presStyleLbl="parChTrans1D3" presStyleIdx="1" presStyleCnt="2"/>
      <dgm:spPr/>
    </dgm:pt>
    <dgm:pt modelId="{CCFB1E91-A819-4651-BDE7-AE4EDF42AE8B}" type="pres">
      <dgm:prSet presAssocID="{02E7EE3C-149A-4DD3-9323-AB4968A48226}" presName="root2" presStyleCnt="0"/>
      <dgm:spPr/>
    </dgm:pt>
    <dgm:pt modelId="{AF535BB2-4B1C-4A84-9153-3BABF13CB00C}" type="pres">
      <dgm:prSet presAssocID="{02E7EE3C-149A-4DD3-9323-AB4968A48226}" presName="LevelTwoTextNode" presStyleLbl="node3" presStyleIdx="1" presStyleCnt="2" custLinFactY="22622" custLinFactNeighborX="44528" custLinFactNeighborY="100000">
        <dgm:presLayoutVars>
          <dgm:chPref val="3"/>
        </dgm:presLayoutVars>
      </dgm:prSet>
      <dgm:spPr/>
    </dgm:pt>
    <dgm:pt modelId="{64531C66-AE44-4781-9374-E4C98C2B4635}" type="pres">
      <dgm:prSet presAssocID="{02E7EE3C-149A-4DD3-9323-AB4968A48226}" presName="level3hierChild" presStyleCnt="0"/>
      <dgm:spPr/>
    </dgm:pt>
    <dgm:pt modelId="{B967CACB-DFF1-405F-962D-29336CAB7E0B}" type="pres">
      <dgm:prSet presAssocID="{336ED895-46A6-45FD-A691-71E10582F608}" presName="root1" presStyleCnt="0"/>
      <dgm:spPr/>
    </dgm:pt>
    <dgm:pt modelId="{FC6F583C-88AC-46DA-BC5B-16EB35D1B6BD}" type="pres">
      <dgm:prSet presAssocID="{336ED895-46A6-45FD-A691-71E10582F608}" presName="LevelOneTextNode" presStyleLbl="node0" presStyleIdx="1" presStyleCnt="3" custScaleY="199975" custLinFactX="100000" custLinFactY="-53469" custLinFactNeighborX="104966" custLinFactNeighborY="-100000">
        <dgm:presLayoutVars>
          <dgm:chPref val="3"/>
        </dgm:presLayoutVars>
      </dgm:prSet>
      <dgm:spPr/>
    </dgm:pt>
    <dgm:pt modelId="{DCE97DD5-10A9-4C54-B4FF-56760DD55345}" type="pres">
      <dgm:prSet presAssocID="{336ED895-46A6-45FD-A691-71E10582F608}" presName="level2hierChild" presStyleCnt="0"/>
      <dgm:spPr/>
    </dgm:pt>
    <dgm:pt modelId="{06730C8C-8043-4290-AA04-CD9604BCF7FA}" type="pres">
      <dgm:prSet presAssocID="{951A24B8-7B6C-4AEC-A45B-FC81D8B53FBE}" presName="root1" presStyleCnt="0"/>
      <dgm:spPr/>
    </dgm:pt>
    <dgm:pt modelId="{81A6152E-8176-4365-BC54-66133F2033DE}" type="pres">
      <dgm:prSet presAssocID="{951A24B8-7B6C-4AEC-A45B-FC81D8B53FBE}" presName="LevelOneTextNode" presStyleLbl="node0" presStyleIdx="2" presStyleCnt="3" custLinFactX="113922" custLinFactY="-131411" custLinFactNeighborX="200000" custLinFactNeighborY="-200000">
        <dgm:presLayoutVars>
          <dgm:chPref val="3"/>
        </dgm:presLayoutVars>
      </dgm:prSet>
      <dgm:spPr/>
    </dgm:pt>
    <dgm:pt modelId="{F11ECB55-3411-47C4-96B1-71083C92C044}" type="pres">
      <dgm:prSet presAssocID="{951A24B8-7B6C-4AEC-A45B-FC81D8B53FBE}" presName="level2hierChild" presStyleCnt="0"/>
      <dgm:spPr/>
    </dgm:pt>
  </dgm:ptLst>
  <dgm:cxnLst>
    <dgm:cxn modelId="{2C2A2903-C301-485A-B5AB-ADFB81A51FFD}" srcId="{22677C65-DA40-4ABA-A397-83D56A0909A8}" destId="{951A24B8-7B6C-4AEC-A45B-FC81D8B53FBE}" srcOrd="2" destOrd="0" parTransId="{B0A1D89D-EA46-45DB-A483-41B9D19EE9FF}" sibTransId="{5F6A3C9A-1C27-4AA9-86EE-ADDE309FC1D9}"/>
    <dgm:cxn modelId="{A9D35304-6144-4EF7-B09A-DF54AE4F97AF}" type="presOf" srcId="{1661E391-C162-4036-ACE7-916B468CC25C}" destId="{F62CF19C-31B4-4500-A8E6-27531EF5CF14}" srcOrd="0" destOrd="0" presId="urn:microsoft.com/office/officeart/2005/8/layout/hierarchy2"/>
    <dgm:cxn modelId="{E12F3617-1EFA-441F-85FA-CAF651D0B94C}" type="presOf" srcId="{E23105AF-AC15-479E-8FEC-F414EAB5BBEF}" destId="{4DF30369-BAA3-44E8-991A-1459E246410E}" srcOrd="0" destOrd="0" presId="urn:microsoft.com/office/officeart/2005/8/layout/hierarchy2"/>
    <dgm:cxn modelId="{BA65E317-CC3E-4F00-A640-6C9F1A7B2742}" type="presOf" srcId="{336ED895-46A6-45FD-A691-71E10582F608}" destId="{FC6F583C-88AC-46DA-BC5B-16EB35D1B6BD}" srcOrd="0" destOrd="0" presId="urn:microsoft.com/office/officeart/2005/8/layout/hierarchy2"/>
    <dgm:cxn modelId="{DED9011A-644E-4320-B362-6DE0116265B0}" type="presOf" srcId="{02E7EE3C-149A-4DD3-9323-AB4968A48226}" destId="{AF535BB2-4B1C-4A84-9153-3BABF13CB00C}" srcOrd="0" destOrd="0" presId="urn:microsoft.com/office/officeart/2005/8/layout/hierarchy2"/>
    <dgm:cxn modelId="{D7F32336-0A2A-462E-9938-2F40AEC85A3F}" type="presOf" srcId="{951A24B8-7B6C-4AEC-A45B-FC81D8B53FBE}" destId="{81A6152E-8176-4365-BC54-66133F2033DE}" srcOrd="0" destOrd="0" presId="urn:microsoft.com/office/officeart/2005/8/layout/hierarchy2"/>
    <dgm:cxn modelId="{742FDE39-95D0-4BA2-9C32-7F35A1ABABA8}" type="presOf" srcId="{1661E391-C162-4036-ACE7-916B468CC25C}" destId="{72071E71-9185-4AC7-A687-7338DA2CCBD6}" srcOrd="1" destOrd="0" presId="urn:microsoft.com/office/officeart/2005/8/layout/hierarchy2"/>
    <dgm:cxn modelId="{322D8E3B-55EA-4CAD-8F55-1684953C8774}" type="presOf" srcId="{DB829033-40AD-47A0-9BE1-DD49128D11B8}" destId="{169FD05B-AEA6-4821-8ED7-88CED668ACD0}" srcOrd="0" destOrd="0" presId="urn:microsoft.com/office/officeart/2005/8/layout/hierarchy2"/>
    <dgm:cxn modelId="{2C8C0B5C-8C1E-43E7-A056-E5EBEE27A573}" srcId="{22677C65-DA40-4ABA-A397-83D56A0909A8}" destId="{336ED895-46A6-45FD-A691-71E10582F608}" srcOrd="1" destOrd="0" parTransId="{467D8420-5488-4AE4-8E17-2712CDA6728D}" sibTransId="{387462B8-E2C1-429D-85A0-D7CA3CAE8A6A}"/>
    <dgm:cxn modelId="{1F742E5F-BFDD-4A35-86FB-D7F01F2ECE44}" type="presOf" srcId="{22677C65-DA40-4ABA-A397-83D56A0909A8}" destId="{74611BA5-8246-4A3E-A3D3-78733C7F3D7F}" srcOrd="0" destOrd="0" presId="urn:microsoft.com/office/officeart/2005/8/layout/hierarchy2"/>
    <dgm:cxn modelId="{63786469-7D91-4E9D-923B-5A09702DFC0C}" type="presOf" srcId="{46108A85-CD4D-406E-A6F7-602146B816DD}" destId="{0284EBB1-8DBC-401D-93E9-56A24A22AC3B}" srcOrd="1" destOrd="0" presId="urn:microsoft.com/office/officeart/2005/8/layout/hierarchy2"/>
    <dgm:cxn modelId="{7D47C96C-CE9A-4771-95B2-9004814E48B6}" srcId="{E23105AF-AC15-479E-8FEC-F414EAB5BBEF}" destId="{02E7EE3C-149A-4DD3-9323-AB4968A48226}" srcOrd="1" destOrd="0" parTransId="{E64D77DC-7C9A-40CB-8189-4B216D125F35}" sibTransId="{2B676F32-BBE0-4DDA-B12D-888E1F09797D}"/>
    <dgm:cxn modelId="{FC082176-03B2-42E3-BB78-43D25AE3A7AA}" srcId="{22677C65-DA40-4ABA-A397-83D56A0909A8}" destId="{0B04DD4D-34B8-46FB-B6C2-BF321311B1AC}" srcOrd="0" destOrd="0" parTransId="{3753C951-89DA-42ED-B775-29E928169473}" sibTransId="{730F0F4E-4369-4A90-84F4-D0B96D3F03E0}"/>
    <dgm:cxn modelId="{1A93FA80-5EAE-4E10-8FF8-DF7DF414D6CD}" type="presOf" srcId="{AF6AFB50-DA1F-4111-B55F-6107A2962AE8}" destId="{B25E12D2-D99F-4549-9CF9-E13705636DD3}" srcOrd="0" destOrd="0" presId="urn:microsoft.com/office/officeart/2005/8/layout/hierarchy2"/>
    <dgm:cxn modelId="{D6CFAA88-EE8E-402B-8E9F-1E8C7174F333}" srcId="{0B04DD4D-34B8-46FB-B6C2-BF321311B1AC}" destId="{5F454E88-24D7-442B-B74D-7A2B3EEFD98D}" srcOrd="0" destOrd="0" parTransId="{AF6AFB50-DA1F-4111-B55F-6107A2962AE8}" sibTransId="{B88973C4-91EB-4585-912B-BABFBC177997}"/>
    <dgm:cxn modelId="{48CAD598-8459-401F-84DD-D5DED72C1BA9}" type="presOf" srcId="{E64D77DC-7C9A-40CB-8189-4B216D125F35}" destId="{134CFF2A-FD21-4054-8CD4-EFA13664A209}" srcOrd="0" destOrd="0" presId="urn:microsoft.com/office/officeart/2005/8/layout/hierarchy2"/>
    <dgm:cxn modelId="{2AF8E2B7-1E56-42EF-800C-D5932A2AC84D}" srcId="{E23105AF-AC15-479E-8FEC-F414EAB5BBEF}" destId="{DB829033-40AD-47A0-9BE1-DD49128D11B8}" srcOrd="0" destOrd="0" parTransId="{46108A85-CD4D-406E-A6F7-602146B816DD}" sibTransId="{A07C0A0A-FFB3-4A05-9398-4828D7D45EF2}"/>
    <dgm:cxn modelId="{77B224E5-DBBE-4349-AB6F-FE839AEDD783}" type="presOf" srcId="{0B04DD4D-34B8-46FB-B6C2-BF321311B1AC}" destId="{18D74FEF-3F75-4748-8137-781752D99135}" srcOrd="0" destOrd="0" presId="urn:microsoft.com/office/officeart/2005/8/layout/hierarchy2"/>
    <dgm:cxn modelId="{2CD214E6-BDBC-4E4B-9AB2-7A2F14B9271B}" srcId="{0B04DD4D-34B8-46FB-B6C2-BF321311B1AC}" destId="{E23105AF-AC15-479E-8FEC-F414EAB5BBEF}" srcOrd="1" destOrd="0" parTransId="{1661E391-C162-4036-ACE7-916B468CC25C}" sibTransId="{9759BDD7-9036-44FD-9432-9E0042CEAA08}"/>
    <dgm:cxn modelId="{061271EC-B681-4123-A3FD-05CAEAB82AFF}" type="presOf" srcId="{46108A85-CD4D-406E-A6F7-602146B816DD}" destId="{B099A752-BD2F-42BC-814F-C716BA125E02}" srcOrd="0" destOrd="0" presId="urn:microsoft.com/office/officeart/2005/8/layout/hierarchy2"/>
    <dgm:cxn modelId="{290669EF-B951-4D07-B044-84496A139605}" type="presOf" srcId="{5F454E88-24D7-442B-B74D-7A2B3EEFD98D}" destId="{87917B1D-FED1-4B55-BA08-91ACB95CDDFA}" srcOrd="0" destOrd="0" presId="urn:microsoft.com/office/officeart/2005/8/layout/hierarchy2"/>
    <dgm:cxn modelId="{05D3DBF9-9867-4F88-BD97-E72B9C1E2A1C}" type="presOf" srcId="{E64D77DC-7C9A-40CB-8189-4B216D125F35}" destId="{2DFDAA0C-B254-48F1-8A3F-B5DBEE6AA2E7}" srcOrd="1" destOrd="0" presId="urn:microsoft.com/office/officeart/2005/8/layout/hierarchy2"/>
    <dgm:cxn modelId="{70E701FA-F68D-4BCE-AD5F-C64E099BA589}" type="presOf" srcId="{AF6AFB50-DA1F-4111-B55F-6107A2962AE8}" destId="{BB27AA47-768A-4FBD-9EEF-51862D78E8C5}" srcOrd="1" destOrd="0" presId="urn:microsoft.com/office/officeart/2005/8/layout/hierarchy2"/>
    <dgm:cxn modelId="{2D05AA34-AD16-473E-84DD-BC57F9F64E52}" type="presParOf" srcId="{74611BA5-8246-4A3E-A3D3-78733C7F3D7F}" destId="{D7369411-F214-4EAE-BED1-253DCE2E3BE5}" srcOrd="0" destOrd="0" presId="urn:microsoft.com/office/officeart/2005/8/layout/hierarchy2"/>
    <dgm:cxn modelId="{728F3BAF-F464-4EF8-89FF-E53AD3F4918D}" type="presParOf" srcId="{D7369411-F214-4EAE-BED1-253DCE2E3BE5}" destId="{18D74FEF-3F75-4748-8137-781752D99135}" srcOrd="0" destOrd="0" presId="urn:microsoft.com/office/officeart/2005/8/layout/hierarchy2"/>
    <dgm:cxn modelId="{5000CF21-3B26-4C47-AE23-7EFA14F75A84}" type="presParOf" srcId="{D7369411-F214-4EAE-BED1-253DCE2E3BE5}" destId="{380DDFAE-B26E-4A0D-8B9F-8237C4394602}" srcOrd="1" destOrd="0" presId="urn:microsoft.com/office/officeart/2005/8/layout/hierarchy2"/>
    <dgm:cxn modelId="{BDA7F47D-5169-4473-B0B3-D7104F43A964}" type="presParOf" srcId="{380DDFAE-B26E-4A0D-8B9F-8237C4394602}" destId="{B25E12D2-D99F-4549-9CF9-E13705636DD3}" srcOrd="0" destOrd="0" presId="urn:microsoft.com/office/officeart/2005/8/layout/hierarchy2"/>
    <dgm:cxn modelId="{F388DDB9-789F-460C-8A21-E49B631A7D63}" type="presParOf" srcId="{B25E12D2-D99F-4549-9CF9-E13705636DD3}" destId="{BB27AA47-768A-4FBD-9EEF-51862D78E8C5}" srcOrd="0" destOrd="0" presId="urn:microsoft.com/office/officeart/2005/8/layout/hierarchy2"/>
    <dgm:cxn modelId="{CBEDCC26-7E0D-4F97-BA40-60A826171187}" type="presParOf" srcId="{380DDFAE-B26E-4A0D-8B9F-8237C4394602}" destId="{BFB2381B-6DD1-4444-B6C9-10BA716287B4}" srcOrd="1" destOrd="0" presId="urn:microsoft.com/office/officeart/2005/8/layout/hierarchy2"/>
    <dgm:cxn modelId="{572471A8-8139-4E70-8531-225844AB4048}" type="presParOf" srcId="{BFB2381B-6DD1-4444-B6C9-10BA716287B4}" destId="{87917B1D-FED1-4B55-BA08-91ACB95CDDFA}" srcOrd="0" destOrd="0" presId="urn:microsoft.com/office/officeart/2005/8/layout/hierarchy2"/>
    <dgm:cxn modelId="{44301B30-E94F-4A82-9DA3-8A7DF37A41DF}" type="presParOf" srcId="{BFB2381B-6DD1-4444-B6C9-10BA716287B4}" destId="{189DC995-7C8C-46BE-A32F-84A71203DC86}" srcOrd="1" destOrd="0" presId="urn:microsoft.com/office/officeart/2005/8/layout/hierarchy2"/>
    <dgm:cxn modelId="{B48183BB-C518-4F42-9AB0-097646357500}" type="presParOf" srcId="{380DDFAE-B26E-4A0D-8B9F-8237C4394602}" destId="{F62CF19C-31B4-4500-A8E6-27531EF5CF14}" srcOrd="2" destOrd="0" presId="urn:microsoft.com/office/officeart/2005/8/layout/hierarchy2"/>
    <dgm:cxn modelId="{55F349F6-951C-4DFF-85A2-0AA8EACA3CFD}" type="presParOf" srcId="{F62CF19C-31B4-4500-A8E6-27531EF5CF14}" destId="{72071E71-9185-4AC7-A687-7338DA2CCBD6}" srcOrd="0" destOrd="0" presId="urn:microsoft.com/office/officeart/2005/8/layout/hierarchy2"/>
    <dgm:cxn modelId="{9227F9AB-5667-4234-8875-DBD70C1C5167}" type="presParOf" srcId="{380DDFAE-B26E-4A0D-8B9F-8237C4394602}" destId="{BCB06E72-B3BF-4748-BCED-06343EFB61F2}" srcOrd="3" destOrd="0" presId="urn:microsoft.com/office/officeart/2005/8/layout/hierarchy2"/>
    <dgm:cxn modelId="{628F8A5C-D215-40C9-A9D6-BDB63E098C2C}" type="presParOf" srcId="{BCB06E72-B3BF-4748-BCED-06343EFB61F2}" destId="{4DF30369-BAA3-44E8-991A-1459E246410E}" srcOrd="0" destOrd="0" presId="urn:microsoft.com/office/officeart/2005/8/layout/hierarchy2"/>
    <dgm:cxn modelId="{8BC3E4AB-7A00-40BF-B2EC-2D33B5296652}" type="presParOf" srcId="{BCB06E72-B3BF-4748-BCED-06343EFB61F2}" destId="{4E06C5C0-0EE4-4BBA-812A-ADE01F0125AE}" srcOrd="1" destOrd="0" presId="urn:microsoft.com/office/officeart/2005/8/layout/hierarchy2"/>
    <dgm:cxn modelId="{02CFAB06-1142-46F8-A771-002F5C176F22}" type="presParOf" srcId="{4E06C5C0-0EE4-4BBA-812A-ADE01F0125AE}" destId="{B099A752-BD2F-42BC-814F-C716BA125E02}" srcOrd="0" destOrd="0" presId="urn:microsoft.com/office/officeart/2005/8/layout/hierarchy2"/>
    <dgm:cxn modelId="{110CF49A-4973-48C7-ABDC-A52FAB2155E5}" type="presParOf" srcId="{B099A752-BD2F-42BC-814F-C716BA125E02}" destId="{0284EBB1-8DBC-401D-93E9-56A24A22AC3B}" srcOrd="0" destOrd="0" presId="urn:microsoft.com/office/officeart/2005/8/layout/hierarchy2"/>
    <dgm:cxn modelId="{0B67F9BF-230D-487F-9C4B-BE7620995E27}" type="presParOf" srcId="{4E06C5C0-0EE4-4BBA-812A-ADE01F0125AE}" destId="{748F8C9F-B7DA-4DA0-B0F9-C3635113F37C}" srcOrd="1" destOrd="0" presId="urn:microsoft.com/office/officeart/2005/8/layout/hierarchy2"/>
    <dgm:cxn modelId="{0DFD4DD1-5582-4481-BF30-9A04379297D8}" type="presParOf" srcId="{748F8C9F-B7DA-4DA0-B0F9-C3635113F37C}" destId="{169FD05B-AEA6-4821-8ED7-88CED668ACD0}" srcOrd="0" destOrd="0" presId="urn:microsoft.com/office/officeart/2005/8/layout/hierarchy2"/>
    <dgm:cxn modelId="{CC7FA8BF-CF4B-4781-9FD0-9DE6B19895AD}" type="presParOf" srcId="{748F8C9F-B7DA-4DA0-B0F9-C3635113F37C}" destId="{3E8FFF09-6C0B-4756-A352-91E37B522ED5}" srcOrd="1" destOrd="0" presId="urn:microsoft.com/office/officeart/2005/8/layout/hierarchy2"/>
    <dgm:cxn modelId="{A3C2BBF5-06ED-4B19-8492-62A9C308507C}" type="presParOf" srcId="{4E06C5C0-0EE4-4BBA-812A-ADE01F0125AE}" destId="{134CFF2A-FD21-4054-8CD4-EFA13664A209}" srcOrd="2" destOrd="0" presId="urn:microsoft.com/office/officeart/2005/8/layout/hierarchy2"/>
    <dgm:cxn modelId="{2278063B-0B98-4B15-9959-7E54BECC79F2}" type="presParOf" srcId="{134CFF2A-FD21-4054-8CD4-EFA13664A209}" destId="{2DFDAA0C-B254-48F1-8A3F-B5DBEE6AA2E7}" srcOrd="0" destOrd="0" presId="urn:microsoft.com/office/officeart/2005/8/layout/hierarchy2"/>
    <dgm:cxn modelId="{30C7EAF2-B576-4ECD-A875-5D190E875611}" type="presParOf" srcId="{4E06C5C0-0EE4-4BBA-812A-ADE01F0125AE}" destId="{CCFB1E91-A819-4651-BDE7-AE4EDF42AE8B}" srcOrd="3" destOrd="0" presId="urn:microsoft.com/office/officeart/2005/8/layout/hierarchy2"/>
    <dgm:cxn modelId="{AEAC7988-EB6B-4B93-9411-221EC0DA0F8D}" type="presParOf" srcId="{CCFB1E91-A819-4651-BDE7-AE4EDF42AE8B}" destId="{AF535BB2-4B1C-4A84-9153-3BABF13CB00C}" srcOrd="0" destOrd="0" presId="urn:microsoft.com/office/officeart/2005/8/layout/hierarchy2"/>
    <dgm:cxn modelId="{5BFE4AAD-FBB8-4665-9FDA-9975FDB439C7}" type="presParOf" srcId="{CCFB1E91-A819-4651-BDE7-AE4EDF42AE8B}" destId="{64531C66-AE44-4781-9374-E4C98C2B4635}" srcOrd="1" destOrd="0" presId="urn:microsoft.com/office/officeart/2005/8/layout/hierarchy2"/>
    <dgm:cxn modelId="{A0176E9F-CD49-4CB3-8AC7-107CD88B49E6}" type="presParOf" srcId="{74611BA5-8246-4A3E-A3D3-78733C7F3D7F}" destId="{B967CACB-DFF1-405F-962D-29336CAB7E0B}" srcOrd="1" destOrd="0" presId="urn:microsoft.com/office/officeart/2005/8/layout/hierarchy2"/>
    <dgm:cxn modelId="{D2AD2C66-8BC4-47A2-8FDE-7C36E8E674FD}" type="presParOf" srcId="{B967CACB-DFF1-405F-962D-29336CAB7E0B}" destId="{FC6F583C-88AC-46DA-BC5B-16EB35D1B6BD}" srcOrd="0" destOrd="0" presId="urn:microsoft.com/office/officeart/2005/8/layout/hierarchy2"/>
    <dgm:cxn modelId="{746E5F97-8CE4-4C64-A8CF-6759E4D30C88}" type="presParOf" srcId="{B967CACB-DFF1-405F-962D-29336CAB7E0B}" destId="{DCE97DD5-10A9-4C54-B4FF-56760DD55345}" srcOrd="1" destOrd="0" presId="urn:microsoft.com/office/officeart/2005/8/layout/hierarchy2"/>
    <dgm:cxn modelId="{092DE47C-975E-46A3-8D91-EB421825F338}" type="presParOf" srcId="{74611BA5-8246-4A3E-A3D3-78733C7F3D7F}" destId="{06730C8C-8043-4290-AA04-CD9604BCF7FA}" srcOrd="2" destOrd="0" presId="urn:microsoft.com/office/officeart/2005/8/layout/hierarchy2"/>
    <dgm:cxn modelId="{1A349ED7-CD2F-4F47-9639-62CF9C953ABD}" type="presParOf" srcId="{06730C8C-8043-4290-AA04-CD9604BCF7FA}" destId="{81A6152E-8176-4365-BC54-66133F2033DE}" srcOrd="0" destOrd="0" presId="urn:microsoft.com/office/officeart/2005/8/layout/hierarchy2"/>
    <dgm:cxn modelId="{0E54D8EB-00A1-4B23-9FAE-DA83F9317B54}" type="presParOf" srcId="{06730C8C-8043-4290-AA04-CD9604BCF7FA}" destId="{F11ECB55-3411-47C4-96B1-71083C92C04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9D953-9FCD-49E2-BC52-4DFEEED406F0}"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US"/>
        </a:p>
      </dgm:t>
    </dgm:pt>
    <dgm:pt modelId="{D2C72AEF-6E8B-4F0A-B64E-A57818A7B20D}">
      <dgm:prSet phldrT="[Text]"/>
      <dgm:spPr/>
      <dgm:t>
        <a:bodyPr/>
        <a:lstStyle/>
        <a:p>
          <a:r>
            <a:rPr lang="en-US" dirty="0"/>
            <a:t>Transformation</a:t>
          </a:r>
        </a:p>
      </dgm:t>
    </dgm:pt>
    <dgm:pt modelId="{73D26552-1B8D-4953-B8E8-42CE64C2734A}" type="parTrans" cxnId="{DF9ED06D-5077-4A29-96F8-DEFBF307EC0A}">
      <dgm:prSet/>
      <dgm:spPr/>
      <dgm:t>
        <a:bodyPr/>
        <a:lstStyle/>
        <a:p>
          <a:endParaRPr lang="en-US"/>
        </a:p>
      </dgm:t>
    </dgm:pt>
    <dgm:pt modelId="{2D7D22CF-97F6-44E2-8A47-CE3C96B4B9EE}" type="sibTrans" cxnId="{DF9ED06D-5077-4A29-96F8-DEFBF307EC0A}">
      <dgm:prSet/>
      <dgm:spPr/>
      <dgm:t>
        <a:bodyPr/>
        <a:lstStyle/>
        <a:p>
          <a:endParaRPr lang="en-US"/>
        </a:p>
      </dgm:t>
    </dgm:pt>
    <dgm:pt modelId="{B84776B7-5DB1-4809-B4D2-C4B11FD9DBF5}">
      <dgm:prSet phldrT="[Text]"/>
      <dgm:spPr/>
      <dgm:t>
        <a:bodyPr/>
        <a:lstStyle/>
        <a:p>
          <a:r>
            <a:rPr lang="en-US" dirty="0"/>
            <a:t>Concentration</a:t>
          </a:r>
        </a:p>
      </dgm:t>
    </dgm:pt>
    <dgm:pt modelId="{5454B58B-D643-4503-9EC7-6C9E65EC6225}" type="parTrans" cxnId="{4AB56C75-0EEB-4853-854A-26B1792A1531}">
      <dgm:prSet/>
      <dgm:spPr/>
      <dgm:t>
        <a:bodyPr/>
        <a:lstStyle/>
        <a:p>
          <a:endParaRPr lang="en-US"/>
        </a:p>
      </dgm:t>
    </dgm:pt>
    <dgm:pt modelId="{4CCAF48B-6715-4879-97F9-6E7DFD24DF6A}" type="sibTrans" cxnId="{4AB56C75-0EEB-4853-854A-26B1792A1531}">
      <dgm:prSet/>
      <dgm:spPr/>
      <dgm:t>
        <a:bodyPr/>
        <a:lstStyle/>
        <a:p>
          <a:endParaRPr lang="en-US"/>
        </a:p>
      </dgm:t>
    </dgm:pt>
    <dgm:pt modelId="{A1AF8309-082B-4840-81BC-278B24A967A6}">
      <dgm:prSet phldrT="[Text]"/>
      <dgm:spPr/>
      <dgm:t>
        <a:bodyPr/>
        <a:lstStyle/>
        <a:p>
          <a:r>
            <a:rPr lang="en-US" dirty="0"/>
            <a:t>Diffusion</a:t>
          </a:r>
        </a:p>
      </dgm:t>
    </dgm:pt>
    <dgm:pt modelId="{044D473D-4A33-4158-9FCA-7FF98A4FC4C9}" type="parTrans" cxnId="{5305D73B-FEDD-44C2-B77A-DB9FD6B80F39}">
      <dgm:prSet/>
      <dgm:spPr/>
      <dgm:t>
        <a:bodyPr/>
        <a:lstStyle/>
        <a:p>
          <a:endParaRPr lang="en-US"/>
        </a:p>
      </dgm:t>
    </dgm:pt>
    <dgm:pt modelId="{0BDCB20D-90DD-4EB9-B0A5-859357693837}" type="sibTrans" cxnId="{5305D73B-FEDD-44C2-B77A-DB9FD6B80F39}">
      <dgm:prSet/>
      <dgm:spPr/>
      <dgm:t>
        <a:bodyPr/>
        <a:lstStyle/>
        <a:p>
          <a:endParaRPr lang="en-US"/>
        </a:p>
      </dgm:t>
    </dgm:pt>
    <dgm:pt modelId="{024AD9AD-5D97-483D-8174-974A92B5B1ED}" type="pres">
      <dgm:prSet presAssocID="{3C89D953-9FCD-49E2-BC52-4DFEEED406F0}" presName="Name0" presStyleCnt="0">
        <dgm:presLayoutVars>
          <dgm:chPref val="1"/>
          <dgm:dir/>
          <dgm:animOne val="branch"/>
          <dgm:animLvl val="lvl"/>
          <dgm:resizeHandles val="exact"/>
        </dgm:presLayoutVars>
      </dgm:prSet>
      <dgm:spPr/>
    </dgm:pt>
    <dgm:pt modelId="{5F895F24-5782-4079-B4A4-559CA187AAE0}" type="pres">
      <dgm:prSet presAssocID="{D2C72AEF-6E8B-4F0A-B64E-A57818A7B20D}" presName="root1" presStyleCnt="0"/>
      <dgm:spPr/>
    </dgm:pt>
    <dgm:pt modelId="{61FA9294-D901-4B97-A6B1-5D009AD40190}" type="pres">
      <dgm:prSet presAssocID="{D2C72AEF-6E8B-4F0A-B64E-A57818A7B20D}" presName="LevelOneTextNode" presStyleLbl="node0" presStyleIdx="0" presStyleCnt="1">
        <dgm:presLayoutVars>
          <dgm:chPref val="3"/>
        </dgm:presLayoutVars>
      </dgm:prSet>
      <dgm:spPr/>
    </dgm:pt>
    <dgm:pt modelId="{FC96E607-9953-411F-A4C9-4D45DDE030B1}" type="pres">
      <dgm:prSet presAssocID="{D2C72AEF-6E8B-4F0A-B64E-A57818A7B20D}" presName="level2hierChild" presStyleCnt="0"/>
      <dgm:spPr/>
    </dgm:pt>
    <dgm:pt modelId="{0F590BCF-AC6C-4E11-B67A-4D05AF2C347A}" type="pres">
      <dgm:prSet presAssocID="{5454B58B-D643-4503-9EC7-6C9E65EC6225}" presName="conn2-1" presStyleLbl="parChTrans1D2" presStyleIdx="0" presStyleCnt="2"/>
      <dgm:spPr/>
    </dgm:pt>
    <dgm:pt modelId="{D0F7D4E8-985B-4BA3-8330-2D06AC286FA9}" type="pres">
      <dgm:prSet presAssocID="{5454B58B-D643-4503-9EC7-6C9E65EC6225}" presName="connTx" presStyleLbl="parChTrans1D2" presStyleIdx="0" presStyleCnt="2"/>
      <dgm:spPr/>
    </dgm:pt>
    <dgm:pt modelId="{5B6B1683-1363-4B02-BA70-F3C362894BA2}" type="pres">
      <dgm:prSet presAssocID="{B84776B7-5DB1-4809-B4D2-C4B11FD9DBF5}" presName="root2" presStyleCnt="0"/>
      <dgm:spPr/>
    </dgm:pt>
    <dgm:pt modelId="{E56489C9-B733-482A-84E4-CA6F48037E4F}" type="pres">
      <dgm:prSet presAssocID="{B84776B7-5DB1-4809-B4D2-C4B11FD9DBF5}" presName="LevelTwoTextNode" presStyleLbl="node2" presStyleIdx="0" presStyleCnt="2">
        <dgm:presLayoutVars>
          <dgm:chPref val="3"/>
        </dgm:presLayoutVars>
      </dgm:prSet>
      <dgm:spPr/>
    </dgm:pt>
    <dgm:pt modelId="{EFFB8F79-B30A-4862-AEB1-0455CD564430}" type="pres">
      <dgm:prSet presAssocID="{B84776B7-5DB1-4809-B4D2-C4B11FD9DBF5}" presName="level3hierChild" presStyleCnt="0"/>
      <dgm:spPr/>
    </dgm:pt>
    <dgm:pt modelId="{1E83EB49-2598-46CA-A868-59581472944C}" type="pres">
      <dgm:prSet presAssocID="{044D473D-4A33-4158-9FCA-7FF98A4FC4C9}" presName="conn2-1" presStyleLbl="parChTrans1D2" presStyleIdx="1" presStyleCnt="2"/>
      <dgm:spPr/>
    </dgm:pt>
    <dgm:pt modelId="{09530339-6DBF-46B5-9FE3-7DB2A4872451}" type="pres">
      <dgm:prSet presAssocID="{044D473D-4A33-4158-9FCA-7FF98A4FC4C9}" presName="connTx" presStyleLbl="parChTrans1D2" presStyleIdx="1" presStyleCnt="2"/>
      <dgm:spPr/>
    </dgm:pt>
    <dgm:pt modelId="{6DD4F3AA-57A2-4A1F-A08F-5F7B4A7734BB}" type="pres">
      <dgm:prSet presAssocID="{A1AF8309-082B-4840-81BC-278B24A967A6}" presName="root2" presStyleCnt="0"/>
      <dgm:spPr/>
    </dgm:pt>
    <dgm:pt modelId="{6BC7CDBE-57BF-47BF-8815-5C0EAE667010}" type="pres">
      <dgm:prSet presAssocID="{A1AF8309-082B-4840-81BC-278B24A967A6}" presName="LevelTwoTextNode" presStyleLbl="node2" presStyleIdx="1" presStyleCnt="2">
        <dgm:presLayoutVars>
          <dgm:chPref val="3"/>
        </dgm:presLayoutVars>
      </dgm:prSet>
      <dgm:spPr/>
    </dgm:pt>
    <dgm:pt modelId="{22CB02D4-EE51-4EF8-B4D1-B195846B9E6E}" type="pres">
      <dgm:prSet presAssocID="{A1AF8309-082B-4840-81BC-278B24A967A6}" presName="level3hierChild" presStyleCnt="0"/>
      <dgm:spPr/>
    </dgm:pt>
  </dgm:ptLst>
  <dgm:cxnLst>
    <dgm:cxn modelId="{5305D73B-FEDD-44C2-B77A-DB9FD6B80F39}" srcId="{D2C72AEF-6E8B-4F0A-B64E-A57818A7B20D}" destId="{A1AF8309-082B-4840-81BC-278B24A967A6}" srcOrd="1" destOrd="0" parTransId="{044D473D-4A33-4158-9FCA-7FF98A4FC4C9}" sibTransId="{0BDCB20D-90DD-4EB9-B0A5-859357693837}"/>
    <dgm:cxn modelId="{F98B9E41-2BB1-4B3C-84B4-9DCE66B33053}" type="presOf" srcId="{044D473D-4A33-4158-9FCA-7FF98A4FC4C9}" destId="{1E83EB49-2598-46CA-A868-59581472944C}" srcOrd="0" destOrd="0" presId="urn:microsoft.com/office/officeart/2008/layout/HorizontalMultiLevelHierarchy"/>
    <dgm:cxn modelId="{DF9ED06D-5077-4A29-96F8-DEFBF307EC0A}" srcId="{3C89D953-9FCD-49E2-BC52-4DFEEED406F0}" destId="{D2C72AEF-6E8B-4F0A-B64E-A57818A7B20D}" srcOrd="0" destOrd="0" parTransId="{73D26552-1B8D-4953-B8E8-42CE64C2734A}" sibTransId="{2D7D22CF-97F6-44E2-8A47-CE3C96B4B9EE}"/>
    <dgm:cxn modelId="{4AB56C75-0EEB-4853-854A-26B1792A1531}" srcId="{D2C72AEF-6E8B-4F0A-B64E-A57818A7B20D}" destId="{B84776B7-5DB1-4809-B4D2-C4B11FD9DBF5}" srcOrd="0" destOrd="0" parTransId="{5454B58B-D643-4503-9EC7-6C9E65EC6225}" sibTransId="{4CCAF48B-6715-4879-97F9-6E7DFD24DF6A}"/>
    <dgm:cxn modelId="{20C2DF91-36AE-4596-BE4C-5C49ED3D0C0F}" type="presOf" srcId="{044D473D-4A33-4158-9FCA-7FF98A4FC4C9}" destId="{09530339-6DBF-46B5-9FE3-7DB2A4872451}" srcOrd="1" destOrd="0" presId="urn:microsoft.com/office/officeart/2008/layout/HorizontalMultiLevelHierarchy"/>
    <dgm:cxn modelId="{9CD74B9C-29D7-42F3-960F-A399B245D2B4}" type="presOf" srcId="{B84776B7-5DB1-4809-B4D2-C4B11FD9DBF5}" destId="{E56489C9-B733-482A-84E4-CA6F48037E4F}" srcOrd="0" destOrd="0" presId="urn:microsoft.com/office/officeart/2008/layout/HorizontalMultiLevelHierarchy"/>
    <dgm:cxn modelId="{9FD3C2B2-3A89-4E93-A738-5E00C8983003}" type="presOf" srcId="{D2C72AEF-6E8B-4F0A-B64E-A57818A7B20D}" destId="{61FA9294-D901-4B97-A6B1-5D009AD40190}" srcOrd="0" destOrd="0" presId="urn:microsoft.com/office/officeart/2008/layout/HorizontalMultiLevelHierarchy"/>
    <dgm:cxn modelId="{F95011B3-0979-4A62-B18A-2C24E55787EB}" type="presOf" srcId="{5454B58B-D643-4503-9EC7-6C9E65EC6225}" destId="{D0F7D4E8-985B-4BA3-8330-2D06AC286FA9}" srcOrd="1" destOrd="0" presId="urn:microsoft.com/office/officeart/2008/layout/HorizontalMultiLevelHierarchy"/>
    <dgm:cxn modelId="{ACFDADE3-F9E6-4E0A-8976-B402DBA9CD01}" type="presOf" srcId="{5454B58B-D643-4503-9EC7-6C9E65EC6225}" destId="{0F590BCF-AC6C-4E11-B67A-4D05AF2C347A}" srcOrd="0" destOrd="0" presId="urn:microsoft.com/office/officeart/2008/layout/HorizontalMultiLevelHierarchy"/>
    <dgm:cxn modelId="{F1E17BF0-9A5B-4D28-A7CF-7D7568CF1F18}" type="presOf" srcId="{A1AF8309-082B-4840-81BC-278B24A967A6}" destId="{6BC7CDBE-57BF-47BF-8815-5C0EAE667010}" srcOrd="0" destOrd="0" presId="urn:microsoft.com/office/officeart/2008/layout/HorizontalMultiLevelHierarchy"/>
    <dgm:cxn modelId="{E7095EFA-DF74-4E60-B2EF-CB085E1DF7E4}" type="presOf" srcId="{3C89D953-9FCD-49E2-BC52-4DFEEED406F0}" destId="{024AD9AD-5D97-483D-8174-974A92B5B1ED}" srcOrd="0" destOrd="0" presId="urn:microsoft.com/office/officeart/2008/layout/HorizontalMultiLevelHierarchy"/>
    <dgm:cxn modelId="{8165E688-8B1E-4BC7-A3DB-32BE2EE63D58}" type="presParOf" srcId="{024AD9AD-5D97-483D-8174-974A92B5B1ED}" destId="{5F895F24-5782-4079-B4A4-559CA187AAE0}" srcOrd="0" destOrd="0" presId="urn:microsoft.com/office/officeart/2008/layout/HorizontalMultiLevelHierarchy"/>
    <dgm:cxn modelId="{C0FD0019-9684-486C-AD28-4A20C9184CF2}" type="presParOf" srcId="{5F895F24-5782-4079-B4A4-559CA187AAE0}" destId="{61FA9294-D901-4B97-A6B1-5D009AD40190}" srcOrd="0" destOrd="0" presId="urn:microsoft.com/office/officeart/2008/layout/HorizontalMultiLevelHierarchy"/>
    <dgm:cxn modelId="{471FF4FA-29A2-424E-85A5-A302FC26DC7A}" type="presParOf" srcId="{5F895F24-5782-4079-B4A4-559CA187AAE0}" destId="{FC96E607-9953-411F-A4C9-4D45DDE030B1}" srcOrd="1" destOrd="0" presId="urn:microsoft.com/office/officeart/2008/layout/HorizontalMultiLevelHierarchy"/>
    <dgm:cxn modelId="{28AC643F-428E-46F3-939F-0FFBA61E3DA1}" type="presParOf" srcId="{FC96E607-9953-411F-A4C9-4D45DDE030B1}" destId="{0F590BCF-AC6C-4E11-B67A-4D05AF2C347A}" srcOrd="0" destOrd="0" presId="urn:microsoft.com/office/officeart/2008/layout/HorizontalMultiLevelHierarchy"/>
    <dgm:cxn modelId="{CC38BFE7-C359-4AAF-8DCE-A3FF38AA2B66}" type="presParOf" srcId="{0F590BCF-AC6C-4E11-B67A-4D05AF2C347A}" destId="{D0F7D4E8-985B-4BA3-8330-2D06AC286FA9}" srcOrd="0" destOrd="0" presId="urn:microsoft.com/office/officeart/2008/layout/HorizontalMultiLevelHierarchy"/>
    <dgm:cxn modelId="{1B094A83-BB3D-4281-9381-13CE9086951D}" type="presParOf" srcId="{FC96E607-9953-411F-A4C9-4D45DDE030B1}" destId="{5B6B1683-1363-4B02-BA70-F3C362894BA2}" srcOrd="1" destOrd="0" presId="urn:microsoft.com/office/officeart/2008/layout/HorizontalMultiLevelHierarchy"/>
    <dgm:cxn modelId="{A99F5D18-8C5D-4EDF-BD3B-6A35E9F206FD}" type="presParOf" srcId="{5B6B1683-1363-4B02-BA70-F3C362894BA2}" destId="{E56489C9-B733-482A-84E4-CA6F48037E4F}" srcOrd="0" destOrd="0" presId="urn:microsoft.com/office/officeart/2008/layout/HorizontalMultiLevelHierarchy"/>
    <dgm:cxn modelId="{3A747113-EC03-4139-967F-181C4C0F6DE6}" type="presParOf" srcId="{5B6B1683-1363-4B02-BA70-F3C362894BA2}" destId="{EFFB8F79-B30A-4862-AEB1-0455CD564430}" srcOrd="1" destOrd="0" presId="urn:microsoft.com/office/officeart/2008/layout/HorizontalMultiLevelHierarchy"/>
    <dgm:cxn modelId="{7A6A39AA-8127-48EE-9ADE-F0C32E2B03AC}" type="presParOf" srcId="{FC96E607-9953-411F-A4C9-4D45DDE030B1}" destId="{1E83EB49-2598-46CA-A868-59581472944C}" srcOrd="2" destOrd="0" presId="urn:microsoft.com/office/officeart/2008/layout/HorizontalMultiLevelHierarchy"/>
    <dgm:cxn modelId="{365B5DD9-9D15-438A-8DFD-28D146278074}" type="presParOf" srcId="{1E83EB49-2598-46CA-A868-59581472944C}" destId="{09530339-6DBF-46B5-9FE3-7DB2A4872451}" srcOrd="0" destOrd="0" presId="urn:microsoft.com/office/officeart/2008/layout/HorizontalMultiLevelHierarchy"/>
    <dgm:cxn modelId="{121431D2-09DF-49EE-943C-64EE72EE5267}" type="presParOf" srcId="{FC96E607-9953-411F-A4C9-4D45DDE030B1}" destId="{6DD4F3AA-57A2-4A1F-A08F-5F7B4A7734BB}" srcOrd="3" destOrd="0" presId="urn:microsoft.com/office/officeart/2008/layout/HorizontalMultiLevelHierarchy"/>
    <dgm:cxn modelId="{F5013346-C634-4666-8D9F-4599C92857A6}" type="presParOf" srcId="{6DD4F3AA-57A2-4A1F-A08F-5F7B4A7734BB}" destId="{6BC7CDBE-57BF-47BF-8815-5C0EAE667010}" srcOrd="0" destOrd="0" presId="urn:microsoft.com/office/officeart/2008/layout/HorizontalMultiLevelHierarchy"/>
    <dgm:cxn modelId="{C072586D-8824-48DD-A670-1B3544276D02}" type="presParOf" srcId="{6DD4F3AA-57A2-4A1F-A08F-5F7B4A7734BB}" destId="{22CB02D4-EE51-4EF8-B4D1-B195846B9E6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5191-87F6-4018-A6E5-576BB10147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87E2491-5818-47B6-B748-7B2B62CF4916}">
      <dgm:prSet/>
      <dgm:spPr/>
      <dgm:t>
        <a:bodyPr/>
        <a:lstStyle/>
        <a:p>
          <a:r>
            <a:rPr lang="en-US" b="1"/>
            <a:t>Demographic changes </a:t>
          </a:r>
          <a:r>
            <a:rPr lang="en-US"/>
            <a:t>are among the most direct influences factors on urbanization and urban change.</a:t>
          </a:r>
        </a:p>
      </dgm:t>
    </dgm:pt>
    <dgm:pt modelId="{C1AD950F-0CF6-406E-ACA4-1DCDF07AA270}" type="parTrans" cxnId="{8D5BB084-CDEA-4CED-93A1-D149FCCFE4FC}">
      <dgm:prSet/>
      <dgm:spPr/>
      <dgm:t>
        <a:bodyPr/>
        <a:lstStyle/>
        <a:p>
          <a:endParaRPr lang="en-US"/>
        </a:p>
      </dgm:t>
    </dgm:pt>
    <dgm:pt modelId="{3EE47A6E-95E4-4C2E-9BBD-D105BF5E7007}" type="sibTrans" cxnId="{8D5BB084-CDEA-4CED-93A1-D149FCCFE4FC}">
      <dgm:prSet/>
      <dgm:spPr/>
      <dgm:t>
        <a:bodyPr/>
        <a:lstStyle/>
        <a:p>
          <a:endParaRPr lang="en-US"/>
        </a:p>
      </dgm:t>
    </dgm:pt>
    <dgm:pt modelId="{13FBE9B0-52EA-4304-8270-7B1B195902B3}">
      <dgm:prSet/>
      <dgm:spPr/>
      <dgm:t>
        <a:bodyPr/>
        <a:lstStyle/>
        <a:p>
          <a:r>
            <a:rPr lang="en-TT" b="1"/>
            <a:t>Urbanisation</a:t>
          </a:r>
          <a:r>
            <a:rPr lang="en-TT"/>
            <a:t> is the process in which the number of people living in cities increases compared to the number of people living in rural areas</a:t>
          </a:r>
          <a:endParaRPr lang="en-US"/>
        </a:p>
      </dgm:t>
    </dgm:pt>
    <dgm:pt modelId="{BF47338A-1F08-4043-A5CA-7A73CE872279}" type="parTrans" cxnId="{6595F551-9952-437C-96F8-9E324FCCAD47}">
      <dgm:prSet/>
      <dgm:spPr/>
      <dgm:t>
        <a:bodyPr/>
        <a:lstStyle/>
        <a:p>
          <a:endParaRPr lang="en-US"/>
        </a:p>
      </dgm:t>
    </dgm:pt>
    <dgm:pt modelId="{DD601143-E4C9-44AB-90FF-BF1AB7170ADE}" type="sibTrans" cxnId="{6595F551-9952-437C-96F8-9E324FCCAD47}">
      <dgm:prSet/>
      <dgm:spPr/>
      <dgm:t>
        <a:bodyPr/>
        <a:lstStyle/>
        <a:p>
          <a:endParaRPr lang="en-US"/>
        </a:p>
      </dgm:t>
    </dgm:pt>
    <dgm:pt modelId="{D3CD0978-5143-4379-A4AF-FE1E5150D3E0}">
      <dgm:prSet/>
      <dgm:spPr/>
      <dgm:t>
        <a:bodyPr/>
        <a:lstStyle/>
        <a:p>
          <a:r>
            <a:rPr lang="en-TT" b="1" dirty="0"/>
            <a:t>Level of urbanization</a:t>
          </a:r>
          <a:r>
            <a:rPr lang="en-TT" dirty="0"/>
            <a:t>: A country/region is considered to be </a:t>
          </a:r>
          <a:r>
            <a:rPr lang="en-TT" b="1" i="1" dirty="0"/>
            <a:t>urbanised</a:t>
          </a:r>
          <a:r>
            <a:rPr lang="en-TT" dirty="0"/>
            <a:t> when over 50% of its population resides in urban places</a:t>
          </a:r>
          <a:endParaRPr lang="en-US" dirty="0"/>
        </a:p>
      </dgm:t>
    </dgm:pt>
    <dgm:pt modelId="{230C0F9D-5629-4181-8AE9-437523390F41}" type="parTrans" cxnId="{561F20CC-F171-4FE1-8453-48F02EDEAD34}">
      <dgm:prSet/>
      <dgm:spPr/>
      <dgm:t>
        <a:bodyPr/>
        <a:lstStyle/>
        <a:p>
          <a:endParaRPr lang="en-US"/>
        </a:p>
      </dgm:t>
    </dgm:pt>
    <dgm:pt modelId="{CAEAF5E6-A0F6-4EAF-9B14-023BB95201F3}" type="sibTrans" cxnId="{561F20CC-F171-4FE1-8453-48F02EDEAD34}">
      <dgm:prSet/>
      <dgm:spPr/>
      <dgm:t>
        <a:bodyPr/>
        <a:lstStyle/>
        <a:p>
          <a:endParaRPr lang="en-US"/>
        </a:p>
      </dgm:t>
    </dgm:pt>
    <dgm:pt modelId="{2154452A-3075-474E-84DF-145F481A8124}" type="pres">
      <dgm:prSet presAssocID="{72285191-87F6-4018-A6E5-576BB1014713}" presName="vert0" presStyleCnt="0">
        <dgm:presLayoutVars>
          <dgm:dir/>
          <dgm:animOne val="branch"/>
          <dgm:animLvl val="lvl"/>
        </dgm:presLayoutVars>
      </dgm:prSet>
      <dgm:spPr/>
    </dgm:pt>
    <dgm:pt modelId="{7B47D3BB-C2CE-48DE-AB4C-873EB6B46343}" type="pres">
      <dgm:prSet presAssocID="{B87E2491-5818-47B6-B748-7B2B62CF4916}" presName="thickLine" presStyleLbl="alignNode1" presStyleIdx="0" presStyleCnt="3"/>
      <dgm:spPr/>
    </dgm:pt>
    <dgm:pt modelId="{4EAA9BD7-FA43-4535-A922-07E409FC41A8}" type="pres">
      <dgm:prSet presAssocID="{B87E2491-5818-47B6-B748-7B2B62CF4916}" presName="horz1" presStyleCnt="0"/>
      <dgm:spPr/>
    </dgm:pt>
    <dgm:pt modelId="{89482B5C-836B-4469-B7CE-84C5C2F7FABB}" type="pres">
      <dgm:prSet presAssocID="{B87E2491-5818-47B6-B748-7B2B62CF4916}" presName="tx1" presStyleLbl="revTx" presStyleIdx="0" presStyleCnt="3"/>
      <dgm:spPr/>
    </dgm:pt>
    <dgm:pt modelId="{126454C4-DAB9-4904-B647-C5B6CBA066A1}" type="pres">
      <dgm:prSet presAssocID="{B87E2491-5818-47B6-B748-7B2B62CF4916}" presName="vert1" presStyleCnt="0"/>
      <dgm:spPr/>
    </dgm:pt>
    <dgm:pt modelId="{049C6030-6841-4E96-9EA5-213A5FEABBB9}" type="pres">
      <dgm:prSet presAssocID="{13FBE9B0-52EA-4304-8270-7B1B195902B3}" presName="thickLine" presStyleLbl="alignNode1" presStyleIdx="1" presStyleCnt="3"/>
      <dgm:spPr/>
    </dgm:pt>
    <dgm:pt modelId="{D86EAA95-7AF0-4085-A783-3AA36A607866}" type="pres">
      <dgm:prSet presAssocID="{13FBE9B0-52EA-4304-8270-7B1B195902B3}" presName="horz1" presStyleCnt="0"/>
      <dgm:spPr/>
    </dgm:pt>
    <dgm:pt modelId="{C05EDA28-E41B-4295-B882-BF4E18090B3E}" type="pres">
      <dgm:prSet presAssocID="{13FBE9B0-52EA-4304-8270-7B1B195902B3}" presName="tx1" presStyleLbl="revTx" presStyleIdx="1" presStyleCnt="3"/>
      <dgm:spPr/>
    </dgm:pt>
    <dgm:pt modelId="{C81D8C2F-0035-4F4B-8460-DEF6887A6296}" type="pres">
      <dgm:prSet presAssocID="{13FBE9B0-52EA-4304-8270-7B1B195902B3}" presName="vert1" presStyleCnt="0"/>
      <dgm:spPr/>
    </dgm:pt>
    <dgm:pt modelId="{7EBDB68E-39C2-4202-869B-F2A9F7BD8B5A}" type="pres">
      <dgm:prSet presAssocID="{D3CD0978-5143-4379-A4AF-FE1E5150D3E0}" presName="thickLine" presStyleLbl="alignNode1" presStyleIdx="2" presStyleCnt="3"/>
      <dgm:spPr/>
    </dgm:pt>
    <dgm:pt modelId="{0AD0D087-F173-422E-A970-601883FFB1BE}" type="pres">
      <dgm:prSet presAssocID="{D3CD0978-5143-4379-A4AF-FE1E5150D3E0}" presName="horz1" presStyleCnt="0"/>
      <dgm:spPr/>
    </dgm:pt>
    <dgm:pt modelId="{DF0EAFB2-17C0-4C57-B36B-7685357DD1B8}" type="pres">
      <dgm:prSet presAssocID="{D3CD0978-5143-4379-A4AF-FE1E5150D3E0}" presName="tx1" presStyleLbl="revTx" presStyleIdx="2" presStyleCnt="3"/>
      <dgm:spPr/>
    </dgm:pt>
    <dgm:pt modelId="{CE1AAC4C-8AFB-4783-9DEB-082DAC5237F5}" type="pres">
      <dgm:prSet presAssocID="{D3CD0978-5143-4379-A4AF-FE1E5150D3E0}" presName="vert1" presStyleCnt="0"/>
      <dgm:spPr/>
    </dgm:pt>
  </dgm:ptLst>
  <dgm:cxnLst>
    <dgm:cxn modelId="{5430C819-C50D-44FB-9FEB-1FDEB03F7E31}" type="presOf" srcId="{D3CD0978-5143-4379-A4AF-FE1E5150D3E0}" destId="{DF0EAFB2-17C0-4C57-B36B-7685357DD1B8}" srcOrd="0" destOrd="0" presId="urn:microsoft.com/office/officeart/2008/layout/LinedList"/>
    <dgm:cxn modelId="{95372425-EEDD-47A8-AFCD-86E1D6C547EA}" type="presOf" srcId="{B87E2491-5818-47B6-B748-7B2B62CF4916}" destId="{89482B5C-836B-4469-B7CE-84C5C2F7FABB}" srcOrd="0" destOrd="0" presId="urn:microsoft.com/office/officeart/2008/layout/LinedList"/>
    <dgm:cxn modelId="{9EAEBC25-CA83-40B3-87C8-A91264D9212C}" type="presOf" srcId="{13FBE9B0-52EA-4304-8270-7B1B195902B3}" destId="{C05EDA28-E41B-4295-B882-BF4E18090B3E}" srcOrd="0" destOrd="0" presId="urn:microsoft.com/office/officeart/2008/layout/LinedList"/>
    <dgm:cxn modelId="{6595F551-9952-437C-96F8-9E324FCCAD47}" srcId="{72285191-87F6-4018-A6E5-576BB1014713}" destId="{13FBE9B0-52EA-4304-8270-7B1B195902B3}" srcOrd="1" destOrd="0" parTransId="{BF47338A-1F08-4043-A5CA-7A73CE872279}" sibTransId="{DD601143-E4C9-44AB-90FF-BF1AB7170ADE}"/>
    <dgm:cxn modelId="{7AF90573-8A53-4CC1-8532-25A737AA54C5}" type="presOf" srcId="{72285191-87F6-4018-A6E5-576BB1014713}" destId="{2154452A-3075-474E-84DF-145F481A8124}" srcOrd="0" destOrd="0" presId="urn:microsoft.com/office/officeart/2008/layout/LinedList"/>
    <dgm:cxn modelId="{8D5BB084-CDEA-4CED-93A1-D149FCCFE4FC}" srcId="{72285191-87F6-4018-A6E5-576BB1014713}" destId="{B87E2491-5818-47B6-B748-7B2B62CF4916}" srcOrd="0" destOrd="0" parTransId="{C1AD950F-0CF6-406E-ACA4-1DCDF07AA270}" sibTransId="{3EE47A6E-95E4-4C2E-9BBD-D105BF5E7007}"/>
    <dgm:cxn modelId="{561F20CC-F171-4FE1-8453-48F02EDEAD34}" srcId="{72285191-87F6-4018-A6E5-576BB1014713}" destId="{D3CD0978-5143-4379-A4AF-FE1E5150D3E0}" srcOrd="2" destOrd="0" parTransId="{230C0F9D-5629-4181-8AE9-437523390F41}" sibTransId="{CAEAF5E6-A0F6-4EAF-9B14-023BB95201F3}"/>
    <dgm:cxn modelId="{64290095-404B-45DD-BAA7-C8E9BF65163A}" type="presParOf" srcId="{2154452A-3075-474E-84DF-145F481A8124}" destId="{7B47D3BB-C2CE-48DE-AB4C-873EB6B46343}" srcOrd="0" destOrd="0" presId="urn:microsoft.com/office/officeart/2008/layout/LinedList"/>
    <dgm:cxn modelId="{35233941-16DE-498A-9C4B-1DBFA58CF751}" type="presParOf" srcId="{2154452A-3075-474E-84DF-145F481A8124}" destId="{4EAA9BD7-FA43-4535-A922-07E409FC41A8}" srcOrd="1" destOrd="0" presId="urn:microsoft.com/office/officeart/2008/layout/LinedList"/>
    <dgm:cxn modelId="{957AEA5B-ABBF-46D4-8491-96B6E1620722}" type="presParOf" srcId="{4EAA9BD7-FA43-4535-A922-07E409FC41A8}" destId="{89482B5C-836B-4469-B7CE-84C5C2F7FABB}" srcOrd="0" destOrd="0" presId="urn:microsoft.com/office/officeart/2008/layout/LinedList"/>
    <dgm:cxn modelId="{19B0E729-C134-40CA-B5C8-822A1AFD7A7B}" type="presParOf" srcId="{4EAA9BD7-FA43-4535-A922-07E409FC41A8}" destId="{126454C4-DAB9-4904-B647-C5B6CBA066A1}" srcOrd="1" destOrd="0" presId="urn:microsoft.com/office/officeart/2008/layout/LinedList"/>
    <dgm:cxn modelId="{BC6B5565-D005-4C5A-BEA3-A1932299AA3B}" type="presParOf" srcId="{2154452A-3075-474E-84DF-145F481A8124}" destId="{049C6030-6841-4E96-9EA5-213A5FEABBB9}" srcOrd="2" destOrd="0" presId="urn:microsoft.com/office/officeart/2008/layout/LinedList"/>
    <dgm:cxn modelId="{DDE97608-71A2-4436-9427-CC749CF09563}" type="presParOf" srcId="{2154452A-3075-474E-84DF-145F481A8124}" destId="{D86EAA95-7AF0-4085-A783-3AA36A607866}" srcOrd="3" destOrd="0" presId="urn:microsoft.com/office/officeart/2008/layout/LinedList"/>
    <dgm:cxn modelId="{9D43C5E0-B25B-4E11-B820-C3BDAC2C4EE6}" type="presParOf" srcId="{D86EAA95-7AF0-4085-A783-3AA36A607866}" destId="{C05EDA28-E41B-4295-B882-BF4E18090B3E}" srcOrd="0" destOrd="0" presId="urn:microsoft.com/office/officeart/2008/layout/LinedList"/>
    <dgm:cxn modelId="{E4E0A59D-ECF4-42E4-AB51-4F0B9FC1D35B}" type="presParOf" srcId="{D86EAA95-7AF0-4085-A783-3AA36A607866}" destId="{C81D8C2F-0035-4F4B-8460-DEF6887A6296}" srcOrd="1" destOrd="0" presId="urn:microsoft.com/office/officeart/2008/layout/LinedList"/>
    <dgm:cxn modelId="{E1650C47-2A5D-4DB1-84DD-279A23E6E018}" type="presParOf" srcId="{2154452A-3075-474E-84DF-145F481A8124}" destId="{7EBDB68E-39C2-4202-869B-F2A9F7BD8B5A}" srcOrd="4" destOrd="0" presId="urn:microsoft.com/office/officeart/2008/layout/LinedList"/>
    <dgm:cxn modelId="{9E9D84E5-646B-4310-BEF6-BFF0625D8374}" type="presParOf" srcId="{2154452A-3075-474E-84DF-145F481A8124}" destId="{0AD0D087-F173-422E-A970-601883FFB1BE}" srcOrd="5" destOrd="0" presId="urn:microsoft.com/office/officeart/2008/layout/LinedList"/>
    <dgm:cxn modelId="{61540571-BA6F-44D5-8CB2-C1ABD605032B}" type="presParOf" srcId="{0AD0D087-F173-422E-A970-601883FFB1BE}" destId="{DF0EAFB2-17C0-4C57-B36B-7685357DD1B8}" srcOrd="0" destOrd="0" presId="urn:microsoft.com/office/officeart/2008/layout/LinedList"/>
    <dgm:cxn modelId="{8F236B66-8280-4674-BB0B-F29C6F8FDE7E}" type="presParOf" srcId="{0AD0D087-F173-422E-A970-601883FFB1BE}" destId="{CE1AAC4C-8AFB-4783-9DEB-082DAC5237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7A245-D863-4BE3-98EB-4ED0A129B93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2E62A0-A649-4538-8C8A-CF74DCB167B1}">
      <dgm:prSet/>
      <dgm:spPr/>
      <dgm:t>
        <a:bodyPr/>
        <a:lstStyle/>
        <a:p>
          <a:r>
            <a:rPr lang="en-US" dirty="0"/>
            <a:t>A view of urbanization as a change in the ratio of the rural to urban population provides a workable conceptual link between urbanization and natural environments. </a:t>
          </a:r>
        </a:p>
      </dgm:t>
    </dgm:pt>
    <dgm:pt modelId="{F9670731-52B0-493F-8BBC-5FF157304685}" type="parTrans" cxnId="{14D00181-36ED-4A16-8EE4-7FE3C5AD60E7}">
      <dgm:prSet/>
      <dgm:spPr/>
      <dgm:t>
        <a:bodyPr/>
        <a:lstStyle/>
        <a:p>
          <a:endParaRPr lang="en-US"/>
        </a:p>
      </dgm:t>
    </dgm:pt>
    <dgm:pt modelId="{BD7EE133-66E2-42A2-8D1E-DEDE32E50705}" type="sibTrans" cxnId="{14D00181-36ED-4A16-8EE4-7FE3C5AD60E7}">
      <dgm:prSet/>
      <dgm:spPr/>
      <dgm:t>
        <a:bodyPr/>
        <a:lstStyle/>
        <a:p>
          <a:endParaRPr lang="en-US"/>
        </a:p>
      </dgm:t>
    </dgm:pt>
    <dgm:pt modelId="{901983CA-1495-4590-AF47-B8BBEC5E0723}">
      <dgm:prSet/>
      <dgm:spPr/>
      <dgm:t>
        <a:bodyPr/>
        <a:lstStyle/>
        <a:p>
          <a:r>
            <a:rPr lang="en-US"/>
            <a:t>The ratio may change for many reasons: </a:t>
          </a:r>
        </a:p>
      </dgm:t>
    </dgm:pt>
    <dgm:pt modelId="{400632E8-9E00-4043-84B4-508B5C5267C9}" type="parTrans" cxnId="{A362D940-0CA7-4F92-84AD-9BFDC5C80BF1}">
      <dgm:prSet/>
      <dgm:spPr/>
      <dgm:t>
        <a:bodyPr/>
        <a:lstStyle/>
        <a:p>
          <a:endParaRPr lang="en-US"/>
        </a:p>
      </dgm:t>
    </dgm:pt>
    <dgm:pt modelId="{69F30D14-1524-4AF8-98AA-AAEDA737F1ED}" type="sibTrans" cxnId="{A362D940-0CA7-4F92-84AD-9BFDC5C80BF1}">
      <dgm:prSet/>
      <dgm:spPr/>
      <dgm:t>
        <a:bodyPr/>
        <a:lstStyle/>
        <a:p>
          <a:endParaRPr lang="en-US"/>
        </a:p>
      </dgm:t>
    </dgm:pt>
    <dgm:pt modelId="{D362654F-56EE-46E9-8EE1-0045C79028F0}">
      <dgm:prSet/>
      <dgm:spPr/>
      <dgm:t>
        <a:bodyPr/>
        <a:lstStyle/>
        <a:p>
          <a:r>
            <a:rPr lang="en-US" i="1"/>
            <a:t>Migration factor</a:t>
          </a:r>
          <a:r>
            <a:rPr lang="en-US"/>
            <a:t>: direct rural to urban migrations, coming to the region</a:t>
          </a:r>
        </a:p>
      </dgm:t>
    </dgm:pt>
    <dgm:pt modelId="{E2D7B14E-2E6B-4B94-904C-E51D5E4811AF}" type="parTrans" cxnId="{7C77B3C7-9789-49B7-B67F-F1441F17B936}">
      <dgm:prSet/>
      <dgm:spPr/>
      <dgm:t>
        <a:bodyPr/>
        <a:lstStyle/>
        <a:p>
          <a:endParaRPr lang="en-US"/>
        </a:p>
      </dgm:t>
    </dgm:pt>
    <dgm:pt modelId="{ACCF7397-30DA-411D-8D74-554CA0367153}" type="sibTrans" cxnId="{7C77B3C7-9789-49B7-B67F-F1441F17B936}">
      <dgm:prSet/>
      <dgm:spPr/>
      <dgm:t>
        <a:bodyPr/>
        <a:lstStyle/>
        <a:p>
          <a:endParaRPr lang="en-US"/>
        </a:p>
      </dgm:t>
    </dgm:pt>
    <dgm:pt modelId="{B3D7453A-41C9-49F4-A90A-EEA21B76ECF1}">
      <dgm:prSet/>
      <dgm:spPr/>
      <dgm:t>
        <a:bodyPr/>
        <a:lstStyle/>
        <a:p>
          <a:r>
            <a:rPr lang="en-US" i="1"/>
            <a:t>Natural factor</a:t>
          </a:r>
          <a:r>
            <a:rPr lang="en-US"/>
            <a:t>: bigger birth rate than the mortality rate in the region</a:t>
          </a:r>
        </a:p>
      </dgm:t>
    </dgm:pt>
    <dgm:pt modelId="{586F8E28-CBD7-490C-8251-AEB5D1A26FE6}" type="parTrans" cxnId="{80848303-162E-4F37-83E7-F79C6485DCCA}">
      <dgm:prSet/>
      <dgm:spPr/>
      <dgm:t>
        <a:bodyPr/>
        <a:lstStyle/>
        <a:p>
          <a:endParaRPr lang="en-US"/>
        </a:p>
      </dgm:t>
    </dgm:pt>
    <dgm:pt modelId="{6C8CB155-7FF4-41E3-9633-5BA63F1182EC}" type="sibTrans" cxnId="{80848303-162E-4F37-83E7-F79C6485DCCA}">
      <dgm:prSet/>
      <dgm:spPr/>
      <dgm:t>
        <a:bodyPr/>
        <a:lstStyle/>
        <a:p>
          <a:endParaRPr lang="en-US"/>
        </a:p>
      </dgm:t>
    </dgm:pt>
    <dgm:pt modelId="{085F277F-543F-44E0-81F7-A16F338FEE8F}">
      <dgm:prSet/>
      <dgm:spPr/>
      <dgm:t>
        <a:bodyPr/>
        <a:lstStyle/>
        <a:p>
          <a:r>
            <a:rPr lang="en-US" i="1"/>
            <a:t>Reclassification factor</a:t>
          </a:r>
          <a:r>
            <a:rPr lang="en-US"/>
            <a:t>: the change of the condition of many places from rural to urban places in the region</a:t>
          </a:r>
        </a:p>
      </dgm:t>
    </dgm:pt>
    <dgm:pt modelId="{79D8A405-8C14-43B0-8ECC-3EE505B82173}" type="parTrans" cxnId="{5A14EDBD-09F3-43E1-8578-8E7E9D2AF4A8}">
      <dgm:prSet/>
      <dgm:spPr/>
      <dgm:t>
        <a:bodyPr/>
        <a:lstStyle/>
        <a:p>
          <a:endParaRPr lang="en-US"/>
        </a:p>
      </dgm:t>
    </dgm:pt>
    <dgm:pt modelId="{83D44C58-EB93-41DC-B992-D8B5F8F80879}" type="sibTrans" cxnId="{5A14EDBD-09F3-43E1-8578-8E7E9D2AF4A8}">
      <dgm:prSet/>
      <dgm:spPr/>
      <dgm:t>
        <a:bodyPr/>
        <a:lstStyle/>
        <a:p>
          <a:endParaRPr lang="en-US"/>
        </a:p>
      </dgm:t>
    </dgm:pt>
    <dgm:pt modelId="{6A932E77-51BB-4E11-AEDE-749A62CF50E3}" type="pres">
      <dgm:prSet presAssocID="{DD67A245-D863-4BE3-98EB-4ED0A129B93C}" presName="linear" presStyleCnt="0">
        <dgm:presLayoutVars>
          <dgm:animLvl val="lvl"/>
          <dgm:resizeHandles val="exact"/>
        </dgm:presLayoutVars>
      </dgm:prSet>
      <dgm:spPr/>
    </dgm:pt>
    <dgm:pt modelId="{127D83B9-D30F-4EDA-B811-DF21B799C5C8}" type="pres">
      <dgm:prSet presAssocID="{772E62A0-A649-4538-8C8A-CF74DCB167B1}" presName="parentText" presStyleLbl="node1" presStyleIdx="0" presStyleCnt="2" custLinFactY="-45221" custLinFactNeighborY="-100000">
        <dgm:presLayoutVars>
          <dgm:chMax val="0"/>
          <dgm:bulletEnabled val="1"/>
        </dgm:presLayoutVars>
      </dgm:prSet>
      <dgm:spPr/>
    </dgm:pt>
    <dgm:pt modelId="{9AFDBAFA-01AB-4E7C-9B5F-64582E5E2296}" type="pres">
      <dgm:prSet presAssocID="{BD7EE133-66E2-42A2-8D1E-DEDE32E50705}" presName="spacer" presStyleCnt="0"/>
      <dgm:spPr/>
    </dgm:pt>
    <dgm:pt modelId="{C5FE0821-657A-4429-BA5B-567D5D3F1076}" type="pres">
      <dgm:prSet presAssocID="{901983CA-1495-4590-AF47-B8BBEC5E0723}" presName="parentText" presStyleLbl="node1" presStyleIdx="1" presStyleCnt="2">
        <dgm:presLayoutVars>
          <dgm:chMax val="0"/>
          <dgm:bulletEnabled val="1"/>
        </dgm:presLayoutVars>
      </dgm:prSet>
      <dgm:spPr/>
    </dgm:pt>
    <dgm:pt modelId="{63182CC1-72E3-4377-9EFD-824F57A2CFF4}" type="pres">
      <dgm:prSet presAssocID="{901983CA-1495-4590-AF47-B8BBEC5E0723}" presName="childText" presStyleLbl="revTx" presStyleIdx="0" presStyleCnt="1">
        <dgm:presLayoutVars>
          <dgm:bulletEnabled val="1"/>
        </dgm:presLayoutVars>
      </dgm:prSet>
      <dgm:spPr/>
    </dgm:pt>
  </dgm:ptLst>
  <dgm:cxnLst>
    <dgm:cxn modelId="{80848303-162E-4F37-83E7-F79C6485DCCA}" srcId="{901983CA-1495-4590-AF47-B8BBEC5E0723}" destId="{B3D7453A-41C9-49F4-A90A-EEA21B76ECF1}" srcOrd="1" destOrd="0" parTransId="{586F8E28-CBD7-490C-8251-AEB5D1A26FE6}" sibTransId="{6C8CB155-7FF4-41E3-9633-5BA63F1182EC}"/>
    <dgm:cxn modelId="{EF092B3F-AAF9-41AA-81C7-FF12EA929AC0}" type="presOf" srcId="{772E62A0-A649-4538-8C8A-CF74DCB167B1}" destId="{127D83B9-D30F-4EDA-B811-DF21B799C5C8}" srcOrd="0" destOrd="0" presId="urn:microsoft.com/office/officeart/2005/8/layout/vList2"/>
    <dgm:cxn modelId="{1EB30C40-B269-45CE-875F-8832D4019210}" type="presOf" srcId="{B3D7453A-41C9-49F4-A90A-EEA21B76ECF1}" destId="{63182CC1-72E3-4377-9EFD-824F57A2CFF4}" srcOrd="0" destOrd="1" presId="urn:microsoft.com/office/officeart/2005/8/layout/vList2"/>
    <dgm:cxn modelId="{A362D940-0CA7-4F92-84AD-9BFDC5C80BF1}" srcId="{DD67A245-D863-4BE3-98EB-4ED0A129B93C}" destId="{901983CA-1495-4590-AF47-B8BBEC5E0723}" srcOrd="1" destOrd="0" parTransId="{400632E8-9E00-4043-84B4-508B5C5267C9}" sibTransId="{69F30D14-1524-4AF8-98AA-AAEDA737F1ED}"/>
    <dgm:cxn modelId="{C6C8866A-374E-4AD3-9F16-C95299A8B8A1}" type="presOf" srcId="{D362654F-56EE-46E9-8EE1-0045C79028F0}" destId="{63182CC1-72E3-4377-9EFD-824F57A2CFF4}" srcOrd="0" destOrd="0" presId="urn:microsoft.com/office/officeart/2005/8/layout/vList2"/>
    <dgm:cxn modelId="{14D00181-36ED-4A16-8EE4-7FE3C5AD60E7}" srcId="{DD67A245-D863-4BE3-98EB-4ED0A129B93C}" destId="{772E62A0-A649-4538-8C8A-CF74DCB167B1}" srcOrd="0" destOrd="0" parTransId="{F9670731-52B0-493F-8BBC-5FF157304685}" sibTransId="{BD7EE133-66E2-42A2-8D1E-DEDE32E50705}"/>
    <dgm:cxn modelId="{7527B281-D4C8-4DB8-815D-8BAE9EA0F069}" type="presOf" srcId="{DD67A245-D863-4BE3-98EB-4ED0A129B93C}" destId="{6A932E77-51BB-4E11-AEDE-749A62CF50E3}" srcOrd="0" destOrd="0" presId="urn:microsoft.com/office/officeart/2005/8/layout/vList2"/>
    <dgm:cxn modelId="{E547D1A6-CA75-4216-999E-E23441AD14AD}" type="presOf" srcId="{085F277F-543F-44E0-81F7-A16F338FEE8F}" destId="{63182CC1-72E3-4377-9EFD-824F57A2CFF4}" srcOrd="0" destOrd="2" presId="urn:microsoft.com/office/officeart/2005/8/layout/vList2"/>
    <dgm:cxn modelId="{B4637DBA-3C14-4EC4-89B9-E4302C6C6088}" type="presOf" srcId="{901983CA-1495-4590-AF47-B8BBEC5E0723}" destId="{C5FE0821-657A-4429-BA5B-567D5D3F1076}" srcOrd="0" destOrd="0" presId="urn:microsoft.com/office/officeart/2005/8/layout/vList2"/>
    <dgm:cxn modelId="{5A14EDBD-09F3-43E1-8578-8E7E9D2AF4A8}" srcId="{901983CA-1495-4590-AF47-B8BBEC5E0723}" destId="{085F277F-543F-44E0-81F7-A16F338FEE8F}" srcOrd="2" destOrd="0" parTransId="{79D8A405-8C14-43B0-8ECC-3EE505B82173}" sibTransId="{83D44C58-EB93-41DC-B992-D8B5F8F80879}"/>
    <dgm:cxn modelId="{7C77B3C7-9789-49B7-B67F-F1441F17B936}" srcId="{901983CA-1495-4590-AF47-B8BBEC5E0723}" destId="{D362654F-56EE-46E9-8EE1-0045C79028F0}" srcOrd="0" destOrd="0" parTransId="{E2D7B14E-2E6B-4B94-904C-E51D5E4811AF}" sibTransId="{ACCF7397-30DA-411D-8D74-554CA0367153}"/>
    <dgm:cxn modelId="{92F10978-9E45-495F-9B30-A6F0AB0CEAF0}" type="presParOf" srcId="{6A932E77-51BB-4E11-AEDE-749A62CF50E3}" destId="{127D83B9-D30F-4EDA-B811-DF21B799C5C8}" srcOrd="0" destOrd="0" presId="urn:microsoft.com/office/officeart/2005/8/layout/vList2"/>
    <dgm:cxn modelId="{0A47446E-50F1-4DBD-A0E8-3C0D5CCA626F}" type="presParOf" srcId="{6A932E77-51BB-4E11-AEDE-749A62CF50E3}" destId="{9AFDBAFA-01AB-4E7C-9B5F-64582E5E2296}" srcOrd="1" destOrd="0" presId="urn:microsoft.com/office/officeart/2005/8/layout/vList2"/>
    <dgm:cxn modelId="{898A69ED-8724-4B6B-9ABA-C50F80BE5B00}" type="presParOf" srcId="{6A932E77-51BB-4E11-AEDE-749A62CF50E3}" destId="{C5FE0821-657A-4429-BA5B-567D5D3F1076}" srcOrd="2" destOrd="0" presId="urn:microsoft.com/office/officeart/2005/8/layout/vList2"/>
    <dgm:cxn modelId="{D76F6601-576C-4073-AC70-AED49947F889}" type="presParOf" srcId="{6A932E77-51BB-4E11-AEDE-749A62CF50E3}" destId="{63182CC1-72E3-4377-9EFD-824F57A2CF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89D953-9FCD-49E2-BC52-4DFEEED406F0}"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US"/>
        </a:p>
      </dgm:t>
    </dgm:pt>
    <dgm:pt modelId="{D2C72AEF-6E8B-4F0A-B64E-A57818A7B20D}">
      <dgm:prSet phldrT="[Text]"/>
      <dgm:spPr/>
      <dgm:t>
        <a:bodyPr/>
        <a:lstStyle/>
        <a:p>
          <a:r>
            <a:rPr lang="en-US" dirty="0"/>
            <a:t>Transformation</a:t>
          </a:r>
        </a:p>
      </dgm:t>
    </dgm:pt>
    <dgm:pt modelId="{73D26552-1B8D-4953-B8E8-42CE64C2734A}" type="parTrans" cxnId="{DF9ED06D-5077-4A29-96F8-DEFBF307EC0A}">
      <dgm:prSet/>
      <dgm:spPr/>
      <dgm:t>
        <a:bodyPr/>
        <a:lstStyle/>
        <a:p>
          <a:endParaRPr lang="en-US"/>
        </a:p>
      </dgm:t>
    </dgm:pt>
    <dgm:pt modelId="{2D7D22CF-97F6-44E2-8A47-CE3C96B4B9EE}" type="sibTrans" cxnId="{DF9ED06D-5077-4A29-96F8-DEFBF307EC0A}">
      <dgm:prSet/>
      <dgm:spPr/>
      <dgm:t>
        <a:bodyPr/>
        <a:lstStyle/>
        <a:p>
          <a:endParaRPr lang="en-US"/>
        </a:p>
      </dgm:t>
    </dgm:pt>
    <dgm:pt modelId="{B84776B7-5DB1-4809-B4D2-C4B11FD9DBF5}">
      <dgm:prSet phldrT="[Text]"/>
      <dgm:spPr/>
      <dgm:t>
        <a:bodyPr/>
        <a:lstStyle/>
        <a:p>
          <a:r>
            <a:rPr lang="en-US" dirty="0"/>
            <a:t>Concentration/Implosion</a:t>
          </a:r>
        </a:p>
      </dgm:t>
    </dgm:pt>
    <dgm:pt modelId="{5454B58B-D643-4503-9EC7-6C9E65EC6225}" type="parTrans" cxnId="{4AB56C75-0EEB-4853-854A-26B1792A1531}">
      <dgm:prSet/>
      <dgm:spPr/>
      <dgm:t>
        <a:bodyPr/>
        <a:lstStyle/>
        <a:p>
          <a:endParaRPr lang="en-US"/>
        </a:p>
      </dgm:t>
    </dgm:pt>
    <dgm:pt modelId="{4CCAF48B-6715-4879-97F9-6E7DFD24DF6A}" type="sibTrans" cxnId="{4AB56C75-0EEB-4853-854A-26B1792A1531}">
      <dgm:prSet/>
      <dgm:spPr/>
      <dgm:t>
        <a:bodyPr/>
        <a:lstStyle/>
        <a:p>
          <a:endParaRPr lang="en-US"/>
        </a:p>
      </dgm:t>
    </dgm:pt>
    <dgm:pt modelId="{A1AF8309-082B-4840-81BC-278B24A967A6}">
      <dgm:prSet phldrT="[Text]"/>
      <dgm:spPr/>
      <dgm:t>
        <a:bodyPr/>
        <a:lstStyle/>
        <a:p>
          <a:r>
            <a:rPr lang="en-US" dirty="0"/>
            <a:t>Dispersion/Explosion</a:t>
          </a:r>
        </a:p>
      </dgm:t>
    </dgm:pt>
    <dgm:pt modelId="{044D473D-4A33-4158-9FCA-7FF98A4FC4C9}" type="parTrans" cxnId="{5305D73B-FEDD-44C2-B77A-DB9FD6B80F39}">
      <dgm:prSet/>
      <dgm:spPr/>
      <dgm:t>
        <a:bodyPr/>
        <a:lstStyle/>
        <a:p>
          <a:endParaRPr lang="en-US"/>
        </a:p>
      </dgm:t>
    </dgm:pt>
    <dgm:pt modelId="{0BDCB20D-90DD-4EB9-B0A5-859357693837}" type="sibTrans" cxnId="{5305D73B-FEDD-44C2-B77A-DB9FD6B80F39}">
      <dgm:prSet/>
      <dgm:spPr/>
      <dgm:t>
        <a:bodyPr/>
        <a:lstStyle/>
        <a:p>
          <a:endParaRPr lang="en-US"/>
        </a:p>
      </dgm:t>
    </dgm:pt>
    <dgm:pt modelId="{024AD9AD-5D97-483D-8174-974A92B5B1ED}" type="pres">
      <dgm:prSet presAssocID="{3C89D953-9FCD-49E2-BC52-4DFEEED406F0}" presName="Name0" presStyleCnt="0">
        <dgm:presLayoutVars>
          <dgm:chPref val="1"/>
          <dgm:dir/>
          <dgm:animOne val="branch"/>
          <dgm:animLvl val="lvl"/>
          <dgm:resizeHandles val="exact"/>
        </dgm:presLayoutVars>
      </dgm:prSet>
      <dgm:spPr/>
    </dgm:pt>
    <dgm:pt modelId="{5F895F24-5782-4079-B4A4-559CA187AAE0}" type="pres">
      <dgm:prSet presAssocID="{D2C72AEF-6E8B-4F0A-B64E-A57818A7B20D}" presName="root1" presStyleCnt="0"/>
      <dgm:spPr/>
    </dgm:pt>
    <dgm:pt modelId="{61FA9294-D901-4B97-A6B1-5D009AD40190}" type="pres">
      <dgm:prSet presAssocID="{D2C72AEF-6E8B-4F0A-B64E-A57818A7B20D}" presName="LevelOneTextNode" presStyleLbl="node0" presStyleIdx="0" presStyleCnt="1" custLinFactX="-100000" custLinFactNeighborX="-116168" custLinFactNeighborY="0">
        <dgm:presLayoutVars>
          <dgm:chPref val="3"/>
        </dgm:presLayoutVars>
      </dgm:prSet>
      <dgm:spPr/>
    </dgm:pt>
    <dgm:pt modelId="{FC96E607-9953-411F-A4C9-4D45DDE030B1}" type="pres">
      <dgm:prSet presAssocID="{D2C72AEF-6E8B-4F0A-B64E-A57818A7B20D}" presName="level2hierChild" presStyleCnt="0"/>
      <dgm:spPr/>
    </dgm:pt>
    <dgm:pt modelId="{0F590BCF-AC6C-4E11-B67A-4D05AF2C347A}" type="pres">
      <dgm:prSet presAssocID="{5454B58B-D643-4503-9EC7-6C9E65EC6225}" presName="conn2-1" presStyleLbl="parChTrans1D2" presStyleIdx="0" presStyleCnt="2"/>
      <dgm:spPr/>
    </dgm:pt>
    <dgm:pt modelId="{D0F7D4E8-985B-4BA3-8330-2D06AC286FA9}" type="pres">
      <dgm:prSet presAssocID="{5454B58B-D643-4503-9EC7-6C9E65EC6225}" presName="connTx" presStyleLbl="parChTrans1D2" presStyleIdx="0" presStyleCnt="2"/>
      <dgm:spPr/>
    </dgm:pt>
    <dgm:pt modelId="{5B6B1683-1363-4B02-BA70-F3C362894BA2}" type="pres">
      <dgm:prSet presAssocID="{B84776B7-5DB1-4809-B4D2-C4B11FD9DBF5}" presName="root2" presStyleCnt="0"/>
      <dgm:spPr/>
    </dgm:pt>
    <dgm:pt modelId="{E56489C9-B733-482A-84E4-CA6F48037E4F}" type="pres">
      <dgm:prSet presAssocID="{B84776B7-5DB1-4809-B4D2-C4B11FD9DBF5}" presName="LevelTwoTextNode" presStyleLbl="node2" presStyleIdx="0" presStyleCnt="2" custLinFactNeighborX="-62766" custLinFactNeighborY="-8578">
        <dgm:presLayoutVars>
          <dgm:chPref val="3"/>
        </dgm:presLayoutVars>
      </dgm:prSet>
      <dgm:spPr/>
    </dgm:pt>
    <dgm:pt modelId="{EFFB8F79-B30A-4862-AEB1-0455CD564430}" type="pres">
      <dgm:prSet presAssocID="{B84776B7-5DB1-4809-B4D2-C4B11FD9DBF5}" presName="level3hierChild" presStyleCnt="0"/>
      <dgm:spPr/>
    </dgm:pt>
    <dgm:pt modelId="{1E83EB49-2598-46CA-A868-59581472944C}" type="pres">
      <dgm:prSet presAssocID="{044D473D-4A33-4158-9FCA-7FF98A4FC4C9}" presName="conn2-1" presStyleLbl="parChTrans1D2" presStyleIdx="1" presStyleCnt="2"/>
      <dgm:spPr/>
    </dgm:pt>
    <dgm:pt modelId="{09530339-6DBF-46B5-9FE3-7DB2A4872451}" type="pres">
      <dgm:prSet presAssocID="{044D473D-4A33-4158-9FCA-7FF98A4FC4C9}" presName="connTx" presStyleLbl="parChTrans1D2" presStyleIdx="1" presStyleCnt="2"/>
      <dgm:spPr/>
    </dgm:pt>
    <dgm:pt modelId="{6DD4F3AA-57A2-4A1F-A08F-5F7B4A7734BB}" type="pres">
      <dgm:prSet presAssocID="{A1AF8309-082B-4840-81BC-278B24A967A6}" presName="root2" presStyleCnt="0"/>
      <dgm:spPr/>
    </dgm:pt>
    <dgm:pt modelId="{6BC7CDBE-57BF-47BF-8815-5C0EAE667010}" type="pres">
      <dgm:prSet presAssocID="{A1AF8309-082B-4840-81BC-278B24A967A6}" presName="LevelTwoTextNode" presStyleLbl="node2" presStyleIdx="1" presStyleCnt="2" custLinFactNeighborX="-63289" custLinFactNeighborY="13725">
        <dgm:presLayoutVars>
          <dgm:chPref val="3"/>
        </dgm:presLayoutVars>
      </dgm:prSet>
      <dgm:spPr/>
    </dgm:pt>
    <dgm:pt modelId="{22CB02D4-EE51-4EF8-B4D1-B195846B9E6E}" type="pres">
      <dgm:prSet presAssocID="{A1AF8309-082B-4840-81BC-278B24A967A6}" presName="level3hierChild" presStyleCnt="0"/>
      <dgm:spPr/>
    </dgm:pt>
  </dgm:ptLst>
  <dgm:cxnLst>
    <dgm:cxn modelId="{5305D73B-FEDD-44C2-B77A-DB9FD6B80F39}" srcId="{D2C72AEF-6E8B-4F0A-B64E-A57818A7B20D}" destId="{A1AF8309-082B-4840-81BC-278B24A967A6}" srcOrd="1" destOrd="0" parTransId="{044D473D-4A33-4158-9FCA-7FF98A4FC4C9}" sibTransId="{0BDCB20D-90DD-4EB9-B0A5-859357693837}"/>
    <dgm:cxn modelId="{F98B9E41-2BB1-4B3C-84B4-9DCE66B33053}" type="presOf" srcId="{044D473D-4A33-4158-9FCA-7FF98A4FC4C9}" destId="{1E83EB49-2598-46CA-A868-59581472944C}" srcOrd="0" destOrd="0" presId="urn:microsoft.com/office/officeart/2008/layout/HorizontalMultiLevelHierarchy"/>
    <dgm:cxn modelId="{DF9ED06D-5077-4A29-96F8-DEFBF307EC0A}" srcId="{3C89D953-9FCD-49E2-BC52-4DFEEED406F0}" destId="{D2C72AEF-6E8B-4F0A-B64E-A57818A7B20D}" srcOrd="0" destOrd="0" parTransId="{73D26552-1B8D-4953-B8E8-42CE64C2734A}" sibTransId="{2D7D22CF-97F6-44E2-8A47-CE3C96B4B9EE}"/>
    <dgm:cxn modelId="{4AB56C75-0EEB-4853-854A-26B1792A1531}" srcId="{D2C72AEF-6E8B-4F0A-B64E-A57818A7B20D}" destId="{B84776B7-5DB1-4809-B4D2-C4B11FD9DBF5}" srcOrd="0" destOrd="0" parTransId="{5454B58B-D643-4503-9EC7-6C9E65EC6225}" sibTransId="{4CCAF48B-6715-4879-97F9-6E7DFD24DF6A}"/>
    <dgm:cxn modelId="{20C2DF91-36AE-4596-BE4C-5C49ED3D0C0F}" type="presOf" srcId="{044D473D-4A33-4158-9FCA-7FF98A4FC4C9}" destId="{09530339-6DBF-46B5-9FE3-7DB2A4872451}" srcOrd="1" destOrd="0" presId="urn:microsoft.com/office/officeart/2008/layout/HorizontalMultiLevelHierarchy"/>
    <dgm:cxn modelId="{9CD74B9C-29D7-42F3-960F-A399B245D2B4}" type="presOf" srcId="{B84776B7-5DB1-4809-B4D2-C4B11FD9DBF5}" destId="{E56489C9-B733-482A-84E4-CA6F48037E4F}" srcOrd="0" destOrd="0" presId="urn:microsoft.com/office/officeart/2008/layout/HorizontalMultiLevelHierarchy"/>
    <dgm:cxn modelId="{9FD3C2B2-3A89-4E93-A738-5E00C8983003}" type="presOf" srcId="{D2C72AEF-6E8B-4F0A-B64E-A57818A7B20D}" destId="{61FA9294-D901-4B97-A6B1-5D009AD40190}" srcOrd="0" destOrd="0" presId="urn:microsoft.com/office/officeart/2008/layout/HorizontalMultiLevelHierarchy"/>
    <dgm:cxn modelId="{F95011B3-0979-4A62-B18A-2C24E55787EB}" type="presOf" srcId="{5454B58B-D643-4503-9EC7-6C9E65EC6225}" destId="{D0F7D4E8-985B-4BA3-8330-2D06AC286FA9}" srcOrd="1" destOrd="0" presId="urn:microsoft.com/office/officeart/2008/layout/HorizontalMultiLevelHierarchy"/>
    <dgm:cxn modelId="{ACFDADE3-F9E6-4E0A-8976-B402DBA9CD01}" type="presOf" srcId="{5454B58B-D643-4503-9EC7-6C9E65EC6225}" destId="{0F590BCF-AC6C-4E11-B67A-4D05AF2C347A}" srcOrd="0" destOrd="0" presId="urn:microsoft.com/office/officeart/2008/layout/HorizontalMultiLevelHierarchy"/>
    <dgm:cxn modelId="{F1E17BF0-9A5B-4D28-A7CF-7D7568CF1F18}" type="presOf" srcId="{A1AF8309-082B-4840-81BC-278B24A967A6}" destId="{6BC7CDBE-57BF-47BF-8815-5C0EAE667010}" srcOrd="0" destOrd="0" presId="urn:microsoft.com/office/officeart/2008/layout/HorizontalMultiLevelHierarchy"/>
    <dgm:cxn modelId="{E7095EFA-DF74-4E60-B2EF-CB085E1DF7E4}" type="presOf" srcId="{3C89D953-9FCD-49E2-BC52-4DFEEED406F0}" destId="{024AD9AD-5D97-483D-8174-974A92B5B1ED}" srcOrd="0" destOrd="0" presId="urn:microsoft.com/office/officeart/2008/layout/HorizontalMultiLevelHierarchy"/>
    <dgm:cxn modelId="{8165E688-8B1E-4BC7-A3DB-32BE2EE63D58}" type="presParOf" srcId="{024AD9AD-5D97-483D-8174-974A92B5B1ED}" destId="{5F895F24-5782-4079-B4A4-559CA187AAE0}" srcOrd="0" destOrd="0" presId="urn:microsoft.com/office/officeart/2008/layout/HorizontalMultiLevelHierarchy"/>
    <dgm:cxn modelId="{C0FD0019-9684-486C-AD28-4A20C9184CF2}" type="presParOf" srcId="{5F895F24-5782-4079-B4A4-559CA187AAE0}" destId="{61FA9294-D901-4B97-A6B1-5D009AD40190}" srcOrd="0" destOrd="0" presId="urn:microsoft.com/office/officeart/2008/layout/HorizontalMultiLevelHierarchy"/>
    <dgm:cxn modelId="{471FF4FA-29A2-424E-85A5-A302FC26DC7A}" type="presParOf" srcId="{5F895F24-5782-4079-B4A4-559CA187AAE0}" destId="{FC96E607-9953-411F-A4C9-4D45DDE030B1}" srcOrd="1" destOrd="0" presId="urn:microsoft.com/office/officeart/2008/layout/HorizontalMultiLevelHierarchy"/>
    <dgm:cxn modelId="{28AC643F-428E-46F3-939F-0FFBA61E3DA1}" type="presParOf" srcId="{FC96E607-9953-411F-A4C9-4D45DDE030B1}" destId="{0F590BCF-AC6C-4E11-B67A-4D05AF2C347A}" srcOrd="0" destOrd="0" presId="urn:microsoft.com/office/officeart/2008/layout/HorizontalMultiLevelHierarchy"/>
    <dgm:cxn modelId="{CC38BFE7-C359-4AAF-8DCE-A3FF38AA2B66}" type="presParOf" srcId="{0F590BCF-AC6C-4E11-B67A-4D05AF2C347A}" destId="{D0F7D4E8-985B-4BA3-8330-2D06AC286FA9}" srcOrd="0" destOrd="0" presId="urn:microsoft.com/office/officeart/2008/layout/HorizontalMultiLevelHierarchy"/>
    <dgm:cxn modelId="{1B094A83-BB3D-4281-9381-13CE9086951D}" type="presParOf" srcId="{FC96E607-9953-411F-A4C9-4D45DDE030B1}" destId="{5B6B1683-1363-4B02-BA70-F3C362894BA2}" srcOrd="1" destOrd="0" presId="urn:microsoft.com/office/officeart/2008/layout/HorizontalMultiLevelHierarchy"/>
    <dgm:cxn modelId="{A99F5D18-8C5D-4EDF-BD3B-6A35E9F206FD}" type="presParOf" srcId="{5B6B1683-1363-4B02-BA70-F3C362894BA2}" destId="{E56489C9-B733-482A-84E4-CA6F48037E4F}" srcOrd="0" destOrd="0" presId="urn:microsoft.com/office/officeart/2008/layout/HorizontalMultiLevelHierarchy"/>
    <dgm:cxn modelId="{3A747113-EC03-4139-967F-181C4C0F6DE6}" type="presParOf" srcId="{5B6B1683-1363-4B02-BA70-F3C362894BA2}" destId="{EFFB8F79-B30A-4862-AEB1-0455CD564430}" srcOrd="1" destOrd="0" presId="urn:microsoft.com/office/officeart/2008/layout/HorizontalMultiLevelHierarchy"/>
    <dgm:cxn modelId="{7A6A39AA-8127-48EE-9ADE-F0C32E2B03AC}" type="presParOf" srcId="{FC96E607-9953-411F-A4C9-4D45DDE030B1}" destId="{1E83EB49-2598-46CA-A868-59581472944C}" srcOrd="2" destOrd="0" presId="urn:microsoft.com/office/officeart/2008/layout/HorizontalMultiLevelHierarchy"/>
    <dgm:cxn modelId="{365B5DD9-9D15-438A-8DFD-28D146278074}" type="presParOf" srcId="{1E83EB49-2598-46CA-A868-59581472944C}" destId="{09530339-6DBF-46B5-9FE3-7DB2A4872451}" srcOrd="0" destOrd="0" presId="urn:microsoft.com/office/officeart/2008/layout/HorizontalMultiLevelHierarchy"/>
    <dgm:cxn modelId="{121431D2-09DF-49EE-943C-64EE72EE5267}" type="presParOf" srcId="{FC96E607-9953-411F-A4C9-4D45DDE030B1}" destId="{6DD4F3AA-57A2-4A1F-A08F-5F7B4A7734BB}" srcOrd="3" destOrd="0" presId="urn:microsoft.com/office/officeart/2008/layout/HorizontalMultiLevelHierarchy"/>
    <dgm:cxn modelId="{F5013346-C634-4666-8D9F-4599C92857A6}" type="presParOf" srcId="{6DD4F3AA-57A2-4A1F-A08F-5F7B4A7734BB}" destId="{6BC7CDBE-57BF-47BF-8815-5C0EAE667010}" srcOrd="0" destOrd="0" presId="urn:microsoft.com/office/officeart/2008/layout/HorizontalMultiLevelHierarchy"/>
    <dgm:cxn modelId="{C072586D-8824-48DD-A670-1B3544276D02}" type="presParOf" srcId="{6DD4F3AA-57A2-4A1F-A08F-5F7B4A7734BB}" destId="{22CB02D4-EE51-4EF8-B4D1-B195846B9E6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BC09B4-6227-4436-86C2-56EE7950077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23013A4-7E1B-470A-8869-0B1D179D9995}">
      <dgm:prSet phldrT="[Text]" custT="1"/>
      <dgm:spPr/>
      <dgm:t>
        <a:bodyPr/>
        <a:lstStyle/>
        <a:p>
          <a:r>
            <a:rPr lang="en-US" sz="1800" dirty="0"/>
            <a:t>Changing role of Agglomeration Process</a:t>
          </a:r>
        </a:p>
      </dgm:t>
    </dgm:pt>
    <dgm:pt modelId="{FBDA1861-ACC2-435D-9509-40BEA2AA651A}" type="parTrans" cxnId="{34BA43A1-E0E5-4472-8908-6424C29B8D65}">
      <dgm:prSet/>
      <dgm:spPr/>
      <dgm:t>
        <a:bodyPr/>
        <a:lstStyle/>
        <a:p>
          <a:endParaRPr lang="en-US"/>
        </a:p>
      </dgm:t>
    </dgm:pt>
    <dgm:pt modelId="{A17F7CE8-8F6A-45FE-A699-933A76FEC057}" type="sibTrans" cxnId="{34BA43A1-E0E5-4472-8908-6424C29B8D65}">
      <dgm:prSet/>
      <dgm:spPr/>
      <dgm:t>
        <a:bodyPr/>
        <a:lstStyle/>
        <a:p>
          <a:endParaRPr lang="en-US"/>
        </a:p>
      </dgm:t>
    </dgm:pt>
    <dgm:pt modelId="{EE8E9D06-BA0A-4A8B-804A-BDBFD71CAB84}">
      <dgm:prSet phldrT="[Text]" custT="1"/>
      <dgm:spPr/>
      <dgm:t>
        <a:bodyPr/>
        <a:lstStyle/>
        <a:p>
          <a:r>
            <a:rPr lang="en-US" sz="1800" dirty="0"/>
            <a:t>Capital accumulation</a:t>
          </a:r>
        </a:p>
      </dgm:t>
    </dgm:pt>
    <dgm:pt modelId="{FAE7586E-B25E-4C29-8319-4E241C12184D}" type="parTrans" cxnId="{4CE03079-2425-431E-A5FD-675DFD3D2D9A}">
      <dgm:prSet/>
      <dgm:spPr/>
      <dgm:t>
        <a:bodyPr/>
        <a:lstStyle/>
        <a:p>
          <a:endParaRPr lang="en-US"/>
        </a:p>
      </dgm:t>
    </dgm:pt>
    <dgm:pt modelId="{EF2AB415-E7F9-4EA3-B833-FC217B3341F9}" type="sibTrans" cxnId="{4CE03079-2425-431E-A5FD-675DFD3D2D9A}">
      <dgm:prSet/>
      <dgm:spPr/>
      <dgm:t>
        <a:bodyPr/>
        <a:lstStyle/>
        <a:p>
          <a:endParaRPr lang="en-US"/>
        </a:p>
      </dgm:t>
    </dgm:pt>
    <dgm:pt modelId="{BE2AE943-53E7-4292-BCE1-E406075C88F8}">
      <dgm:prSet phldrT="[Text]" custT="1"/>
      <dgm:spPr/>
      <dgm:t>
        <a:bodyPr/>
        <a:lstStyle/>
        <a:p>
          <a:r>
            <a:rPr lang="en-US" sz="1800" dirty="0"/>
            <a:t>Diverse morphological forms and spatial configuration</a:t>
          </a:r>
        </a:p>
      </dgm:t>
    </dgm:pt>
    <dgm:pt modelId="{F765A4D1-36EA-4892-AB7F-E9B556912993}" type="parTrans" cxnId="{8EBC47F1-E0A6-46D6-891A-9F853725F54E}">
      <dgm:prSet/>
      <dgm:spPr/>
      <dgm:t>
        <a:bodyPr/>
        <a:lstStyle/>
        <a:p>
          <a:endParaRPr lang="en-US"/>
        </a:p>
      </dgm:t>
    </dgm:pt>
    <dgm:pt modelId="{D432A430-B2A6-43C2-95F6-7B769C580CE6}" type="sibTrans" cxnId="{8EBC47F1-E0A6-46D6-891A-9F853725F54E}">
      <dgm:prSet/>
      <dgm:spPr/>
      <dgm:t>
        <a:bodyPr/>
        <a:lstStyle/>
        <a:p>
          <a:endParaRPr lang="en-US"/>
        </a:p>
      </dgm:t>
    </dgm:pt>
    <dgm:pt modelId="{AA841069-721E-4F6E-9CD7-2A2FDB9FB636}" type="pres">
      <dgm:prSet presAssocID="{1DBC09B4-6227-4436-86C2-56EE79500772}" presName="Name0" presStyleCnt="0">
        <dgm:presLayoutVars>
          <dgm:chMax val="1"/>
          <dgm:chPref val="1"/>
          <dgm:dir/>
          <dgm:animOne val="branch"/>
          <dgm:animLvl val="lvl"/>
        </dgm:presLayoutVars>
      </dgm:prSet>
      <dgm:spPr/>
    </dgm:pt>
    <dgm:pt modelId="{76F171E9-9986-4570-AEC5-AB2A04474240}" type="pres">
      <dgm:prSet presAssocID="{823013A4-7E1B-470A-8869-0B1D179D9995}" presName="singleCycle" presStyleCnt="0"/>
      <dgm:spPr/>
    </dgm:pt>
    <dgm:pt modelId="{74AE67FB-E941-4BCF-AC59-80D8C3D85987}" type="pres">
      <dgm:prSet presAssocID="{823013A4-7E1B-470A-8869-0B1D179D9995}" presName="singleCenter" presStyleLbl="node1" presStyleIdx="0" presStyleCnt="3" custScaleX="151589" custScaleY="66128" custLinFactNeighborX="69461" custLinFactNeighborY="-47700">
        <dgm:presLayoutVars>
          <dgm:chMax val="7"/>
          <dgm:chPref val="7"/>
        </dgm:presLayoutVars>
      </dgm:prSet>
      <dgm:spPr/>
    </dgm:pt>
    <dgm:pt modelId="{C457EE15-0B56-492B-A798-069DBD9F4409}" type="pres">
      <dgm:prSet presAssocID="{FAE7586E-B25E-4C29-8319-4E241C12184D}" presName="Name56" presStyleLbl="parChTrans1D2" presStyleIdx="0" presStyleCnt="2"/>
      <dgm:spPr/>
    </dgm:pt>
    <dgm:pt modelId="{228E4424-DC78-4B35-95A9-64EB336857F9}" type="pres">
      <dgm:prSet presAssocID="{EE8E9D06-BA0A-4A8B-804A-BDBFD71CAB84}" presName="text0" presStyleLbl="node1" presStyleIdx="1" presStyleCnt="3" custScaleX="178150" custScaleY="110233" custRadScaleRad="99899" custRadScaleInc="102081">
        <dgm:presLayoutVars>
          <dgm:bulletEnabled val="1"/>
        </dgm:presLayoutVars>
      </dgm:prSet>
      <dgm:spPr/>
    </dgm:pt>
    <dgm:pt modelId="{8475F039-6E53-41B9-9A84-9F1EC167C373}" type="pres">
      <dgm:prSet presAssocID="{F765A4D1-36EA-4892-AB7F-E9B556912993}" presName="Name56" presStyleLbl="parChTrans1D2" presStyleIdx="1" presStyleCnt="2"/>
      <dgm:spPr/>
    </dgm:pt>
    <dgm:pt modelId="{5ECC772A-6A79-450C-AEEC-DAE3FEAD11DD}" type="pres">
      <dgm:prSet presAssocID="{BE2AE943-53E7-4292-BCE1-E406075C88F8}" presName="text0" presStyleLbl="node1" presStyleIdx="2" presStyleCnt="3" custScaleX="220715" custScaleY="136179" custRadScaleRad="204884" custRadScaleInc="-97812">
        <dgm:presLayoutVars>
          <dgm:bulletEnabled val="1"/>
        </dgm:presLayoutVars>
      </dgm:prSet>
      <dgm:spPr/>
    </dgm:pt>
  </dgm:ptLst>
  <dgm:cxnLst>
    <dgm:cxn modelId="{80446616-0AC2-4596-AF3E-C78A42A32F1C}" type="presOf" srcId="{FAE7586E-B25E-4C29-8319-4E241C12184D}" destId="{C457EE15-0B56-492B-A798-069DBD9F4409}" srcOrd="0" destOrd="0" presId="urn:microsoft.com/office/officeart/2008/layout/RadialCluster"/>
    <dgm:cxn modelId="{5D236830-4175-4E91-8022-A7674701B11F}" type="presOf" srcId="{BE2AE943-53E7-4292-BCE1-E406075C88F8}" destId="{5ECC772A-6A79-450C-AEEC-DAE3FEAD11DD}" srcOrd="0" destOrd="0" presId="urn:microsoft.com/office/officeart/2008/layout/RadialCluster"/>
    <dgm:cxn modelId="{52889152-7FD9-4EE2-8DF1-646EDBA33A9C}" type="presOf" srcId="{EE8E9D06-BA0A-4A8B-804A-BDBFD71CAB84}" destId="{228E4424-DC78-4B35-95A9-64EB336857F9}" srcOrd="0" destOrd="0" presId="urn:microsoft.com/office/officeart/2008/layout/RadialCluster"/>
    <dgm:cxn modelId="{4CE03079-2425-431E-A5FD-675DFD3D2D9A}" srcId="{823013A4-7E1B-470A-8869-0B1D179D9995}" destId="{EE8E9D06-BA0A-4A8B-804A-BDBFD71CAB84}" srcOrd="0" destOrd="0" parTransId="{FAE7586E-B25E-4C29-8319-4E241C12184D}" sibTransId="{EF2AB415-E7F9-4EA3-B833-FC217B3341F9}"/>
    <dgm:cxn modelId="{7C996197-8C68-4FA2-87A8-F6310E4FA22A}" type="presOf" srcId="{823013A4-7E1B-470A-8869-0B1D179D9995}" destId="{74AE67FB-E941-4BCF-AC59-80D8C3D85987}" srcOrd="0" destOrd="0" presId="urn:microsoft.com/office/officeart/2008/layout/RadialCluster"/>
    <dgm:cxn modelId="{F81F9B9D-55FC-4A63-B8C8-CAB6303C8429}" type="presOf" srcId="{F765A4D1-36EA-4892-AB7F-E9B556912993}" destId="{8475F039-6E53-41B9-9A84-9F1EC167C373}" srcOrd="0" destOrd="0" presId="urn:microsoft.com/office/officeart/2008/layout/RadialCluster"/>
    <dgm:cxn modelId="{34BA43A1-E0E5-4472-8908-6424C29B8D65}" srcId="{1DBC09B4-6227-4436-86C2-56EE79500772}" destId="{823013A4-7E1B-470A-8869-0B1D179D9995}" srcOrd="0" destOrd="0" parTransId="{FBDA1861-ACC2-435D-9509-40BEA2AA651A}" sibTransId="{A17F7CE8-8F6A-45FE-A699-933A76FEC057}"/>
    <dgm:cxn modelId="{8EBC47F1-E0A6-46D6-891A-9F853725F54E}" srcId="{823013A4-7E1B-470A-8869-0B1D179D9995}" destId="{BE2AE943-53E7-4292-BCE1-E406075C88F8}" srcOrd="1" destOrd="0" parTransId="{F765A4D1-36EA-4892-AB7F-E9B556912993}" sibTransId="{D432A430-B2A6-43C2-95F6-7B769C580CE6}"/>
    <dgm:cxn modelId="{1C6DB0F4-608F-450D-B7B3-8E5CC015E57E}" type="presOf" srcId="{1DBC09B4-6227-4436-86C2-56EE79500772}" destId="{AA841069-721E-4F6E-9CD7-2A2FDB9FB636}" srcOrd="0" destOrd="0" presId="urn:microsoft.com/office/officeart/2008/layout/RadialCluster"/>
    <dgm:cxn modelId="{B8A61C5B-528C-4A68-BD48-730169CD91E1}" type="presParOf" srcId="{AA841069-721E-4F6E-9CD7-2A2FDB9FB636}" destId="{76F171E9-9986-4570-AEC5-AB2A04474240}" srcOrd="0" destOrd="0" presId="urn:microsoft.com/office/officeart/2008/layout/RadialCluster"/>
    <dgm:cxn modelId="{3BCCB896-84D4-4B4A-BFA6-76A5A9B087F4}" type="presParOf" srcId="{76F171E9-9986-4570-AEC5-AB2A04474240}" destId="{74AE67FB-E941-4BCF-AC59-80D8C3D85987}" srcOrd="0" destOrd="0" presId="urn:microsoft.com/office/officeart/2008/layout/RadialCluster"/>
    <dgm:cxn modelId="{B9442FC9-28FE-4E93-8909-577B1B9C1E53}" type="presParOf" srcId="{76F171E9-9986-4570-AEC5-AB2A04474240}" destId="{C457EE15-0B56-492B-A798-069DBD9F4409}" srcOrd="1" destOrd="0" presId="urn:microsoft.com/office/officeart/2008/layout/RadialCluster"/>
    <dgm:cxn modelId="{41BFCCF4-935D-402C-BBCC-6F0C674FD546}" type="presParOf" srcId="{76F171E9-9986-4570-AEC5-AB2A04474240}" destId="{228E4424-DC78-4B35-95A9-64EB336857F9}" srcOrd="2" destOrd="0" presId="urn:microsoft.com/office/officeart/2008/layout/RadialCluster"/>
    <dgm:cxn modelId="{C2062A99-9DE7-4DF2-833D-C85B622E8081}" type="presParOf" srcId="{76F171E9-9986-4570-AEC5-AB2A04474240}" destId="{8475F039-6E53-41B9-9A84-9F1EC167C373}" srcOrd="3" destOrd="0" presId="urn:microsoft.com/office/officeart/2008/layout/RadialCluster"/>
    <dgm:cxn modelId="{A4CB5158-0B12-4971-AA41-E566E182B231}" type="presParOf" srcId="{76F171E9-9986-4570-AEC5-AB2A04474240}" destId="{5ECC772A-6A79-450C-AEEC-DAE3FEAD11DD}" srcOrd="4"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A652E1-D6D6-4326-A61A-59B54EA4C79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3D5D942-6BA9-42B3-9704-50F830E13DD6}">
      <dgm:prSet phldrT="[Text]"/>
      <dgm:spPr/>
      <dgm:t>
        <a:bodyPr/>
        <a:lstStyle/>
        <a:p>
          <a:r>
            <a:rPr lang="en-US" dirty="0"/>
            <a:t>City-based population to total national population</a:t>
          </a:r>
        </a:p>
      </dgm:t>
    </dgm:pt>
    <dgm:pt modelId="{F77792DE-3FFE-4BEE-B1A8-ED4CF375B7A5}" type="parTrans" cxnId="{943A9347-8FFD-4170-AD2F-886EB66CCB3C}">
      <dgm:prSet/>
      <dgm:spPr/>
      <dgm:t>
        <a:bodyPr/>
        <a:lstStyle/>
        <a:p>
          <a:endParaRPr lang="en-US"/>
        </a:p>
      </dgm:t>
    </dgm:pt>
    <dgm:pt modelId="{6318756B-D765-4934-A234-90D36AD83830}" type="sibTrans" cxnId="{943A9347-8FFD-4170-AD2F-886EB66CCB3C}">
      <dgm:prSet/>
      <dgm:spPr/>
      <dgm:t>
        <a:bodyPr/>
        <a:lstStyle/>
        <a:p>
          <a:endParaRPr lang="en-US"/>
        </a:p>
      </dgm:t>
    </dgm:pt>
    <dgm:pt modelId="{4053769F-8371-4197-BAFA-65A6FFABB21C}">
      <dgm:prSet phldrT="[Text]"/>
      <dgm:spPr/>
      <dgm:t>
        <a:bodyPr/>
        <a:lstStyle/>
        <a:p>
          <a:r>
            <a:rPr lang="en-US" dirty="0"/>
            <a:t>Growth and industrialization</a:t>
          </a:r>
        </a:p>
        <a:p>
          <a:r>
            <a:rPr lang="en-US" dirty="0"/>
            <a:t>(focuses on income)</a:t>
          </a:r>
        </a:p>
      </dgm:t>
    </dgm:pt>
    <dgm:pt modelId="{03C0E2C0-417C-4A54-8EA7-AF3D93D25C1D}" type="parTrans" cxnId="{280525DF-FFCF-441D-B89A-223045B5754D}">
      <dgm:prSet/>
      <dgm:spPr/>
      <dgm:t>
        <a:bodyPr/>
        <a:lstStyle/>
        <a:p>
          <a:endParaRPr lang="en-US"/>
        </a:p>
      </dgm:t>
    </dgm:pt>
    <dgm:pt modelId="{3E84F118-5732-4DD6-8950-45E2356DF3D7}" type="sibTrans" cxnId="{280525DF-FFCF-441D-B89A-223045B5754D}">
      <dgm:prSet/>
      <dgm:spPr/>
      <dgm:t>
        <a:bodyPr/>
        <a:lstStyle/>
        <a:p>
          <a:endParaRPr lang="en-US"/>
        </a:p>
      </dgm:t>
    </dgm:pt>
    <dgm:pt modelId="{C8477210-C034-4200-A622-029F58B741E3}">
      <dgm:prSet phldrT="[Text]"/>
      <dgm:spPr/>
      <dgm:t>
        <a:bodyPr/>
        <a:lstStyle/>
        <a:p>
          <a:r>
            <a:rPr lang="en-US" dirty="0"/>
            <a:t>Urban problematic, searching for solution</a:t>
          </a:r>
        </a:p>
      </dgm:t>
    </dgm:pt>
    <dgm:pt modelId="{C390E3CB-DF74-4B2F-B007-FC4805223EED}" type="parTrans" cxnId="{6BE4F0B3-BC15-4922-B212-7EA37E79C933}">
      <dgm:prSet/>
      <dgm:spPr/>
      <dgm:t>
        <a:bodyPr/>
        <a:lstStyle/>
        <a:p>
          <a:endParaRPr lang="en-US"/>
        </a:p>
      </dgm:t>
    </dgm:pt>
    <dgm:pt modelId="{A39F21E5-5C3A-4AF2-9032-AF7912A9D956}" type="sibTrans" cxnId="{6BE4F0B3-BC15-4922-B212-7EA37E79C933}">
      <dgm:prSet/>
      <dgm:spPr/>
      <dgm:t>
        <a:bodyPr/>
        <a:lstStyle/>
        <a:p>
          <a:endParaRPr lang="en-US"/>
        </a:p>
      </dgm:t>
    </dgm:pt>
    <dgm:pt modelId="{F96D64AC-F703-43D5-AF4F-F47C36B9AC3C}">
      <dgm:prSet/>
      <dgm:spPr/>
      <dgm:t>
        <a:bodyPr/>
        <a:lstStyle/>
        <a:p>
          <a:r>
            <a:rPr lang="en-US" dirty="0"/>
            <a:t>Environmental awareness (governance, regulations, technology)</a:t>
          </a:r>
        </a:p>
      </dgm:t>
    </dgm:pt>
    <dgm:pt modelId="{AD01A173-72A1-4DE1-A2D1-10185F864A0F}" type="parTrans" cxnId="{D64D7A08-B0A4-4210-8E5E-68BAFEF483A3}">
      <dgm:prSet/>
      <dgm:spPr/>
      <dgm:t>
        <a:bodyPr/>
        <a:lstStyle/>
        <a:p>
          <a:endParaRPr lang="en-US"/>
        </a:p>
      </dgm:t>
    </dgm:pt>
    <dgm:pt modelId="{1D0BC6D8-259D-4567-9632-471BE950D271}" type="sibTrans" cxnId="{D64D7A08-B0A4-4210-8E5E-68BAFEF483A3}">
      <dgm:prSet/>
      <dgm:spPr/>
      <dgm:t>
        <a:bodyPr/>
        <a:lstStyle/>
        <a:p>
          <a:endParaRPr lang="en-US"/>
        </a:p>
      </dgm:t>
    </dgm:pt>
    <dgm:pt modelId="{CE019299-62A3-40A3-AB22-5C11B62E5608}" type="pres">
      <dgm:prSet presAssocID="{5CA652E1-D6D6-4326-A61A-59B54EA4C791}" presName="CompostProcess" presStyleCnt="0">
        <dgm:presLayoutVars>
          <dgm:dir/>
          <dgm:resizeHandles val="exact"/>
        </dgm:presLayoutVars>
      </dgm:prSet>
      <dgm:spPr/>
    </dgm:pt>
    <dgm:pt modelId="{3BDBE8F8-90BE-4C9E-A855-42F5B9DB7B6A}" type="pres">
      <dgm:prSet presAssocID="{5CA652E1-D6D6-4326-A61A-59B54EA4C791}" presName="arrow" presStyleLbl="bgShp" presStyleIdx="0" presStyleCnt="1"/>
      <dgm:spPr/>
    </dgm:pt>
    <dgm:pt modelId="{C40F1958-8BD0-45A7-8074-57582CD8369E}" type="pres">
      <dgm:prSet presAssocID="{5CA652E1-D6D6-4326-A61A-59B54EA4C791}" presName="linearProcess" presStyleCnt="0"/>
      <dgm:spPr/>
    </dgm:pt>
    <dgm:pt modelId="{7E97C23A-0E7A-4150-8280-4E0C2AD8C0AD}" type="pres">
      <dgm:prSet presAssocID="{F3D5D942-6BA9-42B3-9704-50F830E13DD6}" presName="textNode" presStyleLbl="node1" presStyleIdx="0" presStyleCnt="4" custLinFactX="-25952" custLinFactNeighborX="-100000" custLinFactNeighborY="-4731">
        <dgm:presLayoutVars>
          <dgm:bulletEnabled val="1"/>
        </dgm:presLayoutVars>
      </dgm:prSet>
      <dgm:spPr/>
    </dgm:pt>
    <dgm:pt modelId="{733EF457-5D95-4311-8218-0C145784A5C4}" type="pres">
      <dgm:prSet presAssocID="{6318756B-D765-4934-A234-90D36AD83830}" presName="sibTrans" presStyleCnt="0"/>
      <dgm:spPr/>
    </dgm:pt>
    <dgm:pt modelId="{60D0B872-A7A2-4F4C-9F86-E7C2FB03819A}" type="pres">
      <dgm:prSet presAssocID="{4053769F-8371-4197-BAFA-65A6FFABB21C}" presName="textNode" presStyleLbl="node1" presStyleIdx="1" presStyleCnt="4">
        <dgm:presLayoutVars>
          <dgm:bulletEnabled val="1"/>
        </dgm:presLayoutVars>
      </dgm:prSet>
      <dgm:spPr/>
    </dgm:pt>
    <dgm:pt modelId="{3C27BA00-B224-4120-A506-3CF17B45D88C}" type="pres">
      <dgm:prSet presAssocID="{3E84F118-5732-4DD6-8950-45E2356DF3D7}" presName="sibTrans" presStyleCnt="0"/>
      <dgm:spPr/>
    </dgm:pt>
    <dgm:pt modelId="{09171A17-BA40-452F-A72E-889929BD75C5}" type="pres">
      <dgm:prSet presAssocID="{C8477210-C034-4200-A622-029F58B741E3}" presName="textNode" presStyleLbl="node1" presStyleIdx="2" presStyleCnt="4">
        <dgm:presLayoutVars>
          <dgm:bulletEnabled val="1"/>
        </dgm:presLayoutVars>
      </dgm:prSet>
      <dgm:spPr/>
    </dgm:pt>
    <dgm:pt modelId="{FD98A5A9-3A40-49F8-A0A7-036D9BEFFC61}" type="pres">
      <dgm:prSet presAssocID="{A39F21E5-5C3A-4AF2-9032-AF7912A9D956}" presName="sibTrans" presStyleCnt="0"/>
      <dgm:spPr/>
    </dgm:pt>
    <dgm:pt modelId="{6ED7D0FA-2DA3-4582-9326-C8901D974EAC}" type="pres">
      <dgm:prSet presAssocID="{F96D64AC-F703-43D5-AF4F-F47C36B9AC3C}" presName="textNode" presStyleLbl="node1" presStyleIdx="3" presStyleCnt="4">
        <dgm:presLayoutVars>
          <dgm:bulletEnabled val="1"/>
        </dgm:presLayoutVars>
      </dgm:prSet>
      <dgm:spPr/>
    </dgm:pt>
  </dgm:ptLst>
  <dgm:cxnLst>
    <dgm:cxn modelId="{D64D7A08-B0A4-4210-8E5E-68BAFEF483A3}" srcId="{5CA652E1-D6D6-4326-A61A-59B54EA4C791}" destId="{F96D64AC-F703-43D5-AF4F-F47C36B9AC3C}" srcOrd="3" destOrd="0" parTransId="{AD01A173-72A1-4DE1-A2D1-10185F864A0F}" sibTransId="{1D0BC6D8-259D-4567-9632-471BE950D271}"/>
    <dgm:cxn modelId="{2838D932-A773-4266-A2F3-28AAA521ED1E}" type="presOf" srcId="{F3D5D942-6BA9-42B3-9704-50F830E13DD6}" destId="{7E97C23A-0E7A-4150-8280-4E0C2AD8C0AD}" srcOrd="0" destOrd="0" presId="urn:microsoft.com/office/officeart/2005/8/layout/hProcess9"/>
    <dgm:cxn modelId="{943A9347-8FFD-4170-AD2F-886EB66CCB3C}" srcId="{5CA652E1-D6D6-4326-A61A-59B54EA4C791}" destId="{F3D5D942-6BA9-42B3-9704-50F830E13DD6}" srcOrd="0" destOrd="0" parTransId="{F77792DE-3FFE-4BEE-B1A8-ED4CF375B7A5}" sibTransId="{6318756B-D765-4934-A234-90D36AD83830}"/>
    <dgm:cxn modelId="{4B020E77-3EFA-4782-AF0C-13A385A0C2D7}" type="presOf" srcId="{C8477210-C034-4200-A622-029F58B741E3}" destId="{09171A17-BA40-452F-A72E-889929BD75C5}" srcOrd="0" destOrd="0" presId="urn:microsoft.com/office/officeart/2005/8/layout/hProcess9"/>
    <dgm:cxn modelId="{D12E5C89-1AD9-46BA-94B4-6C6A4F2D0368}" type="presOf" srcId="{5CA652E1-D6D6-4326-A61A-59B54EA4C791}" destId="{CE019299-62A3-40A3-AB22-5C11B62E5608}" srcOrd="0" destOrd="0" presId="urn:microsoft.com/office/officeart/2005/8/layout/hProcess9"/>
    <dgm:cxn modelId="{6BE4F0B3-BC15-4922-B212-7EA37E79C933}" srcId="{5CA652E1-D6D6-4326-A61A-59B54EA4C791}" destId="{C8477210-C034-4200-A622-029F58B741E3}" srcOrd="2" destOrd="0" parTransId="{C390E3CB-DF74-4B2F-B007-FC4805223EED}" sibTransId="{A39F21E5-5C3A-4AF2-9032-AF7912A9D956}"/>
    <dgm:cxn modelId="{C2F70CCC-9A27-403C-9EC5-D7DA7D1E61A0}" type="presOf" srcId="{F96D64AC-F703-43D5-AF4F-F47C36B9AC3C}" destId="{6ED7D0FA-2DA3-4582-9326-C8901D974EAC}" srcOrd="0" destOrd="0" presId="urn:microsoft.com/office/officeart/2005/8/layout/hProcess9"/>
    <dgm:cxn modelId="{280525DF-FFCF-441D-B89A-223045B5754D}" srcId="{5CA652E1-D6D6-4326-A61A-59B54EA4C791}" destId="{4053769F-8371-4197-BAFA-65A6FFABB21C}" srcOrd="1" destOrd="0" parTransId="{03C0E2C0-417C-4A54-8EA7-AF3D93D25C1D}" sibTransId="{3E84F118-5732-4DD6-8950-45E2356DF3D7}"/>
    <dgm:cxn modelId="{86B779EB-1902-4B2D-AAB5-F33BA7DCCD9B}" type="presOf" srcId="{4053769F-8371-4197-BAFA-65A6FFABB21C}" destId="{60D0B872-A7A2-4F4C-9F86-E7C2FB03819A}" srcOrd="0" destOrd="0" presId="urn:microsoft.com/office/officeart/2005/8/layout/hProcess9"/>
    <dgm:cxn modelId="{40D73037-704C-4AE7-95C8-7BC9FDAE2C2B}" type="presParOf" srcId="{CE019299-62A3-40A3-AB22-5C11B62E5608}" destId="{3BDBE8F8-90BE-4C9E-A855-42F5B9DB7B6A}" srcOrd="0" destOrd="0" presId="urn:microsoft.com/office/officeart/2005/8/layout/hProcess9"/>
    <dgm:cxn modelId="{519076F9-6C15-499E-9B20-D95500A73945}" type="presParOf" srcId="{CE019299-62A3-40A3-AB22-5C11B62E5608}" destId="{C40F1958-8BD0-45A7-8074-57582CD8369E}" srcOrd="1" destOrd="0" presId="urn:microsoft.com/office/officeart/2005/8/layout/hProcess9"/>
    <dgm:cxn modelId="{F04E7E75-9DE9-49B2-B29D-25D6A86188A3}" type="presParOf" srcId="{C40F1958-8BD0-45A7-8074-57582CD8369E}" destId="{7E97C23A-0E7A-4150-8280-4E0C2AD8C0AD}" srcOrd="0" destOrd="0" presId="urn:microsoft.com/office/officeart/2005/8/layout/hProcess9"/>
    <dgm:cxn modelId="{541236A6-81F3-4218-A38F-28662DF76405}" type="presParOf" srcId="{C40F1958-8BD0-45A7-8074-57582CD8369E}" destId="{733EF457-5D95-4311-8218-0C145784A5C4}" srcOrd="1" destOrd="0" presId="urn:microsoft.com/office/officeart/2005/8/layout/hProcess9"/>
    <dgm:cxn modelId="{4604F3BC-17F8-471B-A24A-D90EE17CBE9C}" type="presParOf" srcId="{C40F1958-8BD0-45A7-8074-57582CD8369E}" destId="{60D0B872-A7A2-4F4C-9F86-E7C2FB03819A}" srcOrd="2" destOrd="0" presId="urn:microsoft.com/office/officeart/2005/8/layout/hProcess9"/>
    <dgm:cxn modelId="{8B730417-F309-4302-BB83-8138C7E05383}" type="presParOf" srcId="{C40F1958-8BD0-45A7-8074-57582CD8369E}" destId="{3C27BA00-B224-4120-A506-3CF17B45D88C}" srcOrd="3" destOrd="0" presId="urn:microsoft.com/office/officeart/2005/8/layout/hProcess9"/>
    <dgm:cxn modelId="{746805C3-3017-499E-9940-CCE95A5648E0}" type="presParOf" srcId="{C40F1958-8BD0-45A7-8074-57582CD8369E}" destId="{09171A17-BA40-452F-A72E-889929BD75C5}" srcOrd="4" destOrd="0" presId="urn:microsoft.com/office/officeart/2005/8/layout/hProcess9"/>
    <dgm:cxn modelId="{B8AA729C-B296-4343-AF4E-B04F0AA03B44}" type="presParOf" srcId="{C40F1958-8BD0-45A7-8074-57582CD8369E}" destId="{FD98A5A9-3A40-49F8-A0A7-036D9BEFFC61}" srcOrd="5" destOrd="0" presId="urn:microsoft.com/office/officeart/2005/8/layout/hProcess9"/>
    <dgm:cxn modelId="{630E7713-5968-4375-B6B9-36CC42370237}" type="presParOf" srcId="{C40F1958-8BD0-45A7-8074-57582CD8369E}" destId="{6ED7D0FA-2DA3-4582-9326-C8901D974EA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278EC-343C-4960-84FE-65827533AEB5}">
      <dsp:nvSpPr>
        <dsp:cNvPr id="0" name=""/>
        <dsp:cNvSpPr/>
      </dsp:nvSpPr>
      <dsp:spPr>
        <a:xfrm>
          <a:off x="0" y="7555"/>
          <a:ext cx="10548553" cy="12472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t>What is urbanization</a:t>
          </a:r>
        </a:p>
      </dsp:txBody>
      <dsp:txXfrm>
        <a:off x="60884" y="68439"/>
        <a:ext cx="10426785" cy="1125452"/>
      </dsp:txXfrm>
    </dsp:sp>
    <dsp:sp modelId="{21C7F114-EE6F-4EC4-AD9E-577BB08C2769}">
      <dsp:nvSpPr>
        <dsp:cNvPr id="0" name=""/>
        <dsp:cNvSpPr/>
      </dsp:nvSpPr>
      <dsp:spPr>
        <a:xfrm>
          <a:off x="0" y="1404536"/>
          <a:ext cx="10548553" cy="12472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t>The challenge of urbanization</a:t>
          </a:r>
        </a:p>
      </dsp:txBody>
      <dsp:txXfrm>
        <a:off x="60884" y="1465420"/>
        <a:ext cx="10426785" cy="112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74FEF-3F75-4748-8137-781752D99135}">
      <dsp:nvSpPr>
        <dsp:cNvPr id="0" name=""/>
        <dsp:cNvSpPr/>
      </dsp:nvSpPr>
      <dsp:spPr>
        <a:xfrm>
          <a:off x="433167" y="2234089"/>
          <a:ext cx="2259508" cy="11358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EVOLUTION</a:t>
          </a:r>
        </a:p>
      </dsp:txBody>
      <dsp:txXfrm>
        <a:off x="466434" y="2267356"/>
        <a:ext cx="2192974" cy="1069285"/>
      </dsp:txXfrm>
    </dsp:sp>
    <dsp:sp modelId="{B25E12D2-D99F-4549-9CF9-E13705636DD3}">
      <dsp:nvSpPr>
        <dsp:cNvPr id="0" name=""/>
        <dsp:cNvSpPr/>
      </dsp:nvSpPr>
      <dsp:spPr>
        <a:xfrm rot="17586633">
          <a:off x="2121925" y="1919421"/>
          <a:ext cx="1879034" cy="36914"/>
        </a:xfrm>
        <a:custGeom>
          <a:avLst/>
          <a:gdLst/>
          <a:ahLst/>
          <a:cxnLst/>
          <a:rect l="0" t="0" r="0" b="0"/>
          <a:pathLst>
            <a:path>
              <a:moveTo>
                <a:pt x="0" y="18457"/>
              </a:moveTo>
              <a:lnTo>
                <a:pt x="1879034" y="18457"/>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14466" y="1890903"/>
        <a:ext cx="93951" cy="93951"/>
      </dsp:txXfrm>
    </dsp:sp>
    <dsp:sp modelId="{87917B1D-FED1-4B55-BA08-91ACB95CDDFA}">
      <dsp:nvSpPr>
        <dsp:cNvPr id="0" name=""/>
        <dsp:cNvSpPr/>
      </dsp:nvSpPr>
      <dsp:spPr>
        <a:xfrm>
          <a:off x="3430209" y="505848"/>
          <a:ext cx="2271639" cy="1135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Spatial settlement system</a:t>
          </a:r>
        </a:p>
      </dsp:txBody>
      <dsp:txXfrm>
        <a:off x="3463476" y="539115"/>
        <a:ext cx="2205105" cy="1069285"/>
      </dsp:txXfrm>
    </dsp:sp>
    <dsp:sp modelId="{F62CF19C-31B4-4500-A8E6-27531EF5CF14}">
      <dsp:nvSpPr>
        <dsp:cNvPr id="0" name=""/>
        <dsp:cNvSpPr/>
      </dsp:nvSpPr>
      <dsp:spPr>
        <a:xfrm rot="4280410">
          <a:off x="2167421" y="3515316"/>
          <a:ext cx="1544749" cy="36914"/>
        </a:xfrm>
        <a:custGeom>
          <a:avLst/>
          <a:gdLst/>
          <a:ahLst/>
          <a:cxnLst/>
          <a:rect l="0" t="0" r="0" b="0"/>
          <a:pathLst>
            <a:path>
              <a:moveTo>
                <a:pt x="0" y="18457"/>
              </a:moveTo>
              <a:lnTo>
                <a:pt x="1544749" y="18457"/>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1177" y="3495155"/>
        <a:ext cx="77237" cy="77237"/>
      </dsp:txXfrm>
    </dsp:sp>
    <dsp:sp modelId="{4DF30369-BAA3-44E8-991A-1459E246410E}">
      <dsp:nvSpPr>
        <dsp:cNvPr id="0" name=""/>
        <dsp:cNvSpPr/>
      </dsp:nvSpPr>
      <dsp:spPr>
        <a:xfrm>
          <a:off x="3186916" y="3697638"/>
          <a:ext cx="2271639" cy="11358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Social cultural system in a given society</a:t>
          </a:r>
        </a:p>
      </dsp:txBody>
      <dsp:txXfrm>
        <a:off x="3220183" y="3730905"/>
        <a:ext cx="2205105" cy="1069285"/>
      </dsp:txXfrm>
    </dsp:sp>
    <dsp:sp modelId="{B099A752-BD2F-42BC-814F-C716BA125E02}">
      <dsp:nvSpPr>
        <dsp:cNvPr id="0" name=""/>
        <dsp:cNvSpPr/>
      </dsp:nvSpPr>
      <dsp:spPr>
        <a:xfrm rot="369811">
          <a:off x="5456811" y="4279496"/>
          <a:ext cx="603633" cy="36914"/>
        </a:xfrm>
        <a:custGeom>
          <a:avLst/>
          <a:gdLst/>
          <a:ahLst/>
          <a:cxnLst/>
          <a:rect l="0" t="0" r="0" b="0"/>
          <a:pathLst>
            <a:path>
              <a:moveTo>
                <a:pt x="0" y="18457"/>
              </a:moveTo>
              <a:lnTo>
                <a:pt x="603633" y="18457"/>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43537" y="4282862"/>
        <a:ext cx="30181" cy="30181"/>
      </dsp:txXfrm>
    </dsp:sp>
    <dsp:sp modelId="{169FD05B-AEA6-4821-8ED7-88CED668ACD0}">
      <dsp:nvSpPr>
        <dsp:cNvPr id="0" name=""/>
        <dsp:cNvSpPr/>
      </dsp:nvSpPr>
      <dsp:spPr>
        <a:xfrm>
          <a:off x="6058700" y="3366473"/>
          <a:ext cx="2259417" cy="192776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growing proportion of total population into social structure and lifestyle</a:t>
          </a:r>
        </a:p>
      </dsp:txBody>
      <dsp:txXfrm>
        <a:off x="6115162" y="3422935"/>
        <a:ext cx="2146493" cy="1814845"/>
      </dsp:txXfrm>
    </dsp:sp>
    <dsp:sp modelId="{134CFF2A-FD21-4054-8CD4-EFA13664A209}">
      <dsp:nvSpPr>
        <dsp:cNvPr id="0" name=""/>
        <dsp:cNvSpPr/>
      </dsp:nvSpPr>
      <dsp:spPr>
        <a:xfrm rot="53679">
          <a:off x="5458356" y="4272695"/>
          <a:ext cx="3279647" cy="36914"/>
        </a:xfrm>
        <a:custGeom>
          <a:avLst/>
          <a:gdLst/>
          <a:ahLst/>
          <a:cxnLst/>
          <a:rect l="0" t="0" r="0" b="0"/>
          <a:pathLst>
            <a:path>
              <a:moveTo>
                <a:pt x="0" y="18457"/>
              </a:moveTo>
              <a:lnTo>
                <a:pt x="3279647" y="18457"/>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016188" y="4209161"/>
        <a:ext cx="163982" cy="163982"/>
      </dsp:txXfrm>
    </dsp:sp>
    <dsp:sp modelId="{AF535BB2-4B1C-4A84-9153-3BABF13CB00C}">
      <dsp:nvSpPr>
        <dsp:cNvPr id="0" name=""/>
        <dsp:cNvSpPr/>
      </dsp:nvSpPr>
      <dsp:spPr>
        <a:xfrm>
          <a:off x="8737803" y="3748846"/>
          <a:ext cx="2271639" cy="113581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Modification and transformation of the social system</a:t>
          </a:r>
        </a:p>
      </dsp:txBody>
      <dsp:txXfrm>
        <a:off x="8771070" y="3782113"/>
        <a:ext cx="2205105" cy="1069285"/>
      </dsp:txXfrm>
    </dsp:sp>
    <dsp:sp modelId="{FC6F583C-88AC-46DA-BC5B-16EB35D1B6BD}">
      <dsp:nvSpPr>
        <dsp:cNvPr id="0" name=""/>
        <dsp:cNvSpPr/>
      </dsp:nvSpPr>
      <dsp:spPr>
        <a:xfrm>
          <a:off x="6033916" y="216975"/>
          <a:ext cx="2271639" cy="22713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growing proportion of total population to settlement pattern</a:t>
          </a:r>
        </a:p>
      </dsp:txBody>
      <dsp:txXfrm>
        <a:off x="6100442" y="283501"/>
        <a:ext cx="2138587" cy="2138303"/>
      </dsp:txXfrm>
    </dsp:sp>
    <dsp:sp modelId="{81A6152E-8176-4365-BC54-66133F2033DE}">
      <dsp:nvSpPr>
        <dsp:cNvPr id="0" name=""/>
        <dsp:cNvSpPr/>
      </dsp:nvSpPr>
      <dsp:spPr>
        <a:xfrm>
          <a:off x="8509004" y="637603"/>
          <a:ext cx="2271639" cy="11358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Expansion, Multiplication, spatial Transformation</a:t>
          </a:r>
        </a:p>
      </dsp:txBody>
      <dsp:txXfrm>
        <a:off x="8542271" y="670870"/>
        <a:ext cx="2205105" cy="1069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3EB49-2598-46CA-A868-59581472944C}">
      <dsp:nvSpPr>
        <dsp:cNvPr id="0" name=""/>
        <dsp:cNvSpPr/>
      </dsp:nvSpPr>
      <dsp:spPr>
        <a:xfrm>
          <a:off x="3652687" y="2377281"/>
          <a:ext cx="592608" cy="564604"/>
        </a:xfrm>
        <a:custGeom>
          <a:avLst/>
          <a:gdLst/>
          <a:ahLst/>
          <a:cxnLst/>
          <a:rect l="0" t="0" r="0" b="0"/>
          <a:pathLst>
            <a:path>
              <a:moveTo>
                <a:pt x="0" y="0"/>
              </a:moveTo>
              <a:lnTo>
                <a:pt x="296304" y="0"/>
              </a:lnTo>
              <a:lnTo>
                <a:pt x="296304" y="564604"/>
              </a:lnTo>
              <a:lnTo>
                <a:pt x="592608" y="5646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8529" y="2639120"/>
        <a:ext cx="40925" cy="40925"/>
      </dsp:txXfrm>
    </dsp:sp>
    <dsp:sp modelId="{0F590BCF-AC6C-4E11-B67A-4D05AF2C347A}">
      <dsp:nvSpPr>
        <dsp:cNvPr id="0" name=""/>
        <dsp:cNvSpPr/>
      </dsp:nvSpPr>
      <dsp:spPr>
        <a:xfrm>
          <a:off x="3652687" y="1812677"/>
          <a:ext cx="592608" cy="564604"/>
        </a:xfrm>
        <a:custGeom>
          <a:avLst/>
          <a:gdLst/>
          <a:ahLst/>
          <a:cxnLst/>
          <a:rect l="0" t="0" r="0" b="0"/>
          <a:pathLst>
            <a:path>
              <a:moveTo>
                <a:pt x="0" y="564604"/>
              </a:moveTo>
              <a:lnTo>
                <a:pt x="296304" y="564604"/>
              </a:lnTo>
              <a:lnTo>
                <a:pt x="296304" y="0"/>
              </a:lnTo>
              <a:lnTo>
                <a:pt x="592608"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8529" y="2074516"/>
        <a:ext cx="40925" cy="40925"/>
      </dsp:txXfrm>
    </dsp:sp>
    <dsp:sp modelId="{61FA9294-D901-4B97-A6B1-5D009AD40190}">
      <dsp:nvSpPr>
        <dsp:cNvPr id="0" name=""/>
        <dsp:cNvSpPr/>
      </dsp:nvSpPr>
      <dsp:spPr>
        <a:xfrm rot="16200000">
          <a:off x="823722" y="1925598"/>
          <a:ext cx="475456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Transformation</a:t>
          </a:r>
        </a:p>
      </dsp:txBody>
      <dsp:txXfrm>
        <a:off x="823722" y="1925598"/>
        <a:ext cx="4754563" cy="903366"/>
      </dsp:txXfrm>
    </dsp:sp>
    <dsp:sp modelId="{E56489C9-B733-482A-84E4-CA6F48037E4F}">
      <dsp:nvSpPr>
        <dsp:cNvPr id="0" name=""/>
        <dsp:cNvSpPr/>
      </dsp:nvSpPr>
      <dsp:spPr>
        <a:xfrm>
          <a:off x="4245296" y="1360993"/>
          <a:ext cx="296304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Concentration</a:t>
          </a:r>
        </a:p>
      </dsp:txBody>
      <dsp:txXfrm>
        <a:off x="4245296" y="1360993"/>
        <a:ext cx="2963043" cy="903366"/>
      </dsp:txXfrm>
    </dsp:sp>
    <dsp:sp modelId="{6BC7CDBE-57BF-47BF-8815-5C0EAE667010}">
      <dsp:nvSpPr>
        <dsp:cNvPr id="0" name=""/>
        <dsp:cNvSpPr/>
      </dsp:nvSpPr>
      <dsp:spPr>
        <a:xfrm>
          <a:off x="4245296" y="2490202"/>
          <a:ext cx="296304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Diffusion</a:t>
          </a:r>
        </a:p>
      </dsp:txBody>
      <dsp:txXfrm>
        <a:off x="4245296" y="2490202"/>
        <a:ext cx="2963043" cy="903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7D3BB-C2CE-48DE-AB4C-873EB6B46343}">
      <dsp:nvSpPr>
        <dsp:cNvPr id="0" name=""/>
        <dsp:cNvSpPr/>
      </dsp:nvSpPr>
      <dsp:spPr>
        <a:xfrm>
          <a:off x="0" y="2304"/>
          <a:ext cx="56092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82B5C-836B-4469-B7CE-84C5C2F7FABB}">
      <dsp:nvSpPr>
        <dsp:cNvPr id="0" name=""/>
        <dsp:cNvSpPr/>
      </dsp:nvSpPr>
      <dsp:spPr>
        <a:xfrm>
          <a:off x="0" y="2304"/>
          <a:ext cx="5609230" cy="15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Demographic changes </a:t>
          </a:r>
          <a:r>
            <a:rPr lang="en-US" sz="2400" kern="1200"/>
            <a:t>are among the most direct influences factors on urbanization and urban change.</a:t>
          </a:r>
        </a:p>
      </dsp:txBody>
      <dsp:txXfrm>
        <a:off x="0" y="2304"/>
        <a:ext cx="5609230" cy="1571899"/>
      </dsp:txXfrm>
    </dsp:sp>
    <dsp:sp modelId="{049C6030-6841-4E96-9EA5-213A5FEABBB9}">
      <dsp:nvSpPr>
        <dsp:cNvPr id="0" name=""/>
        <dsp:cNvSpPr/>
      </dsp:nvSpPr>
      <dsp:spPr>
        <a:xfrm>
          <a:off x="0" y="1574204"/>
          <a:ext cx="5609230" cy="0"/>
        </a:xfrm>
        <a:prstGeom prst="line">
          <a:avLst/>
        </a:prstGeom>
        <a:solidFill>
          <a:schemeClr val="accent2">
            <a:hueOff val="-9105300"/>
            <a:satOff val="1465"/>
            <a:lumOff val="4020"/>
            <a:alphaOff val="0"/>
          </a:schemeClr>
        </a:solidFill>
        <a:ln w="12700" cap="flat" cmpd="sng" algn="ctr">
          <a:solidFill>
            <a:schemeClr val="accent2">
              <a:hueOff val="-9105300"/>
              <a:satOff val="1465"/>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EDA28-E41B-4295-B882-BF4E18090B3E}">
      <dsp:nvSpPr>
        <dsp:cNvPr id="0" name=""/>
        <dsp:cNvSpPr/>
      </dsp:nvSpPr>
      <dsp:spPr>
        <a:xfrm>
          <a:off x="0" y="1574204"/>
          <a:ext cx="5609230" cy="15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TT" sz="2400" b="1" kern="1200"/>
            <a:t>Urbanisation</a:t>
          </a:r>
          <a:r>
            <a:rPr lang="en-TT" sz="2400" kern="1200"/>
            <a:t> is the process in which the number of people living in cities increases compared to the number of people living in rural areas</a:t>
          </a:r>
          <a:endParaRPr lang="en-US" sz="2400" kern="1200"/>
        </a:p>
      </dsp:txBody>
      <dsp:txXfrm>
        <a:off x="0" y="1574204"/>
        <a:ext cx="5609230" cy="1571899"/>
      </dsp:txXfrm>
    </dsp:sp>
    <dsp:sp modelId="{7EBDB68E-39C2-4202-869B-F2A9F7BD8B5A}">
      <dsp:nvSpPr>
        <dsp:cNvPr id="0" name=""/>
        <dsp:cNvSpPr/>
      </dsp:nvSpPr>
      <dsp:spPr>
        <a:xfrm>
          <a:off x="0" y="3146103"/>
          <a:ext cx="5609230" cy="0"/>
        </a:xfrm>
        <a:prstGeom prst="line">
          <a:avLst/>
        </a:prstGeom>
        <a:solidFill>
          <a:schemeClr val="accent2">
            <a:hueOff val="-18210601"/>
            <a:satOff val="2931"/>
            <a:lumOff val="8040"/>
            <a:alphaOff val="0"/>
          </a:schemeClr>
        </a:solidFill>
        <a:ln w="12700" cap="flat" cmpd="sng" algn="ctr">
          <a:solidFill>
            <a:schemeClr val="accent2">
              <a:hueOff val="-18210601"/>
              <a:satOff val="2931"/>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EAFB2-17C0-4C57-B36B-7685357DD1B8}">
      <dsp:nvSpPr>
        <dsp:cNvPr id="0" name=""/>
        <dsp:cNvSpPr/>
      </dsp:nvSpPr>
      <dsp:spPr>
        <a:xfrm>
          <a:off x="0" y="3146103"/>
          <a:ext cx="5609230" cy="157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TT" sz="2400" b="1" kern="1200" dirty="0"/>
            <a:t>Level of urbanization</a:t>
          </a:r>
          <a:r>
            <a:rPr lang="en-TT" sz="2400" kern="1200" dirty="0"/>
            <a:t>: A country/region is considered to be </a:t>
          </a:r>
          <a:r>
            <a:rPr lang="en-TT" sz="2400" b="1" i="1" kern="1200" dirty="0"/>
            <a:t>urbanised</a:t>
          </a:r>
          <a:r>
            <a:rPr lang="en-TT" sz="2400" kern="1200" dirty="0"/>
            <a:t> when over 50% of its population resides in urban places</a:t>
          </a:r>
          <a:endParaRPr lang="en-US" sz="2400" kern="1200" dirty="0"/>
        </a:p>
      </dsp:txBody>
      <dsp:txXfrm>
        <a:off x="0" y="3146103"/>
        <a:ext cx="5609230" cy="1571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D83B9-D30F-4EDA-B811-DF21B799C5C8}">
      <dsp:nvSpPr>
        <dsp:cNvPr id="0" name=""/>
        <dsp:cNvSpPr/>
      </dsp:nvSpPr>
      <dsp:spPr>
        <a:xfrm>
          <a:off x="0" y="0"/>
          <a:ext cx="6734908" cy="216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 view of urbanization as a change in the ratio of the rural to urban population provides a workable conceptual link between urbanization and natural environments. </a:t>
          </a:r>
        </a:p>
      </dsp:txBody>
      <dsp:txXfrm>
        <a:off x="105662" y="105662"/>
        <a:ext cx="6523584" cy="1953176"/>
      </dsp:txXfrm>
    </dsp:sp>
    <dsp:sp modelId="{C5FE0821-657A-4429-BA5B-567D5D3F1076}">
      <dsp:nvSpPr>
        <dsp:cNvPr id="0" name=""/>
        <dsp:cNvSpPr/>
      </dsp:nvSpPr>
      <dsp:spPr>
        <a:xfrm>
          <a:off x="0" y="2424475"/>
          <a:ext cx="6734908" cy="2164500"/>
        </a:xfrm>
        <a:prstGeom prst="roundRect">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ratio may change for many reasons: </a:t>
          </a:r>
        </a:p>
      </dsp:txBody>
      <dsp:txXfrm>
        <a:off x="105662" y="2530137"/>
        <a:ext cx="6523584" cy="1953176"/>
      </dsp:txXfrm>
    </dsp:sp>
    <dsp:sp modelId="{63182CC1-72E3-4377-9EFD-824F57A2CFF4}">
      <dsp:nvSpPr>
        <dsp:cNvPr id="0" name=""/>
        <dsp:cNvSpPr/>
      </dsp:nvSpPr>
      <dsp:spPr>
        <a:xfrm>
          <a:off x="0" y="4588975"/>
          <a:ext cx="6734908"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3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i="1" kern="1200"/>
            <a:t>Migration factor</a:t>
          </a:r>
          <a:r>
            <a:rPr lang="en-US" sz="2000" kern="1200"/>
            <a:t>: direct rural to urban migrations, coming to the region</a:t>
          </a:r>
        </a:p>
        <a:p>
          <a:pPr marL="228600" lvl="1" indent="-228600" algn="l" defTabSz="889000">
            <a:lnSpc>
              <a:spcPct val="90000"/>
            </a:lnSpc>
            <a:spcBef>
              <a:spcPct val="0"/>
            </a:spcBef>
            <a:spcAft>
              <a:spcPct val="20000"/>
            </a:spcAft>
            <a:buChar char="•"/>
          </a:pPr>
          <a:r>
            <a:rPr lang="en-US" sz="2000" i="1" kern="1200"/>
            <a:t>Natural factor</a:t>
          </a:r>
          <a:r>
            <a:rPr lang="en-US" sz="2000" kern="1200"/>
            <a:t>: bigger birth rate than the mortality rate in the region</a:t>
          </a:r>
        </a:p>
        <a:p>
          <a:pPr marL="228600" lvl="1" indent="-228600" algn="l" defTabSz="889000">
            <a:lnSpc>
              <a:spcPct val="90000"/>
            </a:lnSpc>
            <a:spcBef>
              <a:spcPct val="0"/>
            </a:spcBef>
            <a:spcAft>
              <a:spcPct val="20000"/>
            </a:spcAft>
            <a:buChar char="•"/>
          </a:pPr>
          <a:r>
            <a:rPr lang="en-US" sz="2000" i="1" kern="1200"/>
            <a:t>Reclassification factor</a:t>
          </a:r>
          <a:r>
            <a:rPr lang="en-US" sz="2000" kern="1200"/>
            <a:t>: the change of the condition of many places from rural to urban places in the region</a:t>
          </a:r>
        </a:p>
      </dsp:txBody>
      <dsp:txXfrm>
        <a:off x="0" y="4588975"/>
        <a:ext cx="6734908" cy="1863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3EB49-2598-46CA-A868-59581472944C}">
      <dsp:nvSpPr>
        <dsp:cNvPr id="0" name=""/>
        <dsp:cNvSpPr/>
      </dsp:nvSpPr>
      <dsp:spPr>
        <a:xfrm>
          <a:off x="1699897" y="2377281"/>
          <a:ext cx="670118" cy="688591"/>
        </a:xfrm>
        <a:custGeom>
          <a:avLst/>
          <a:gdLst/>
          <a:ahLst/>
          <a:cxnLst/>
          <a:rect l="0" t="0" r="0" b="0"/>
          <a:pathLst>
            <a:path>
              <a:moveTo>
                <a:pt x="0" y="0"/>
              </a:moveTo>
              <a:lnTo>
                <a:pt x="335059" y="0"/>
              </a:lnTo>
              <a:lnTo>
                <a:pt x="335059" y="688591"/>
              </a:lnTo>
              <a:lnTo>
                <a:pt x="670118" y="68859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0935" y="2697556"/>
        <a:ext cx="48042" cy="48042"/>
      </dsp:txXfrm>
    </dsp:sp>
    <dsp:sp modelId="{0F590BCF-AC6C-4E11-B67A-4D05AF2C347A}">
      <dsp:nvSpPr>
        <dsp:cNvPr id="0" name=""/>
        <dsp:cNvSpPr/>
      </dsp:nvSpPr>
      <dsp:spPr>
        <a:xfrm>
          <a:off x="1699897" y="1735186"/>
          <a:ext cx="685615" cy="642095"/>
        </a:xfrm>
        <a:custGeom>
          <a:avLst/>
          <a:gdLst/>
          <a:ahLst/>
          <a:cxnLst/>
          <a:rect l="0" t="0" r="0" b="0"/>
          <a:pathLst>
            <a:path>
              <a:moveTo>
                <a:pt x="0" y="642095"/>
              </a:moveTo>
              <a:lnTo>
                <a:pt x="342807" y="642095"/>
              </a:lnTo>
              <a:lnTo>
                <a:pt x="342807" y="0"/>
              </a:lnTo>
              <a:lnTo>
                <a:pt x="68561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9221" y="2032750"/>
        <a:ext cx="46966" cy="46966"/>
      </dsp:txXfrm>
    </dsp:sp>
    <dsp:sp modelId="{61FA9294-D901-4B97-A6B1-5D009AD40190}">
      <dsp:nvSpPr>
        <dsp:cNvPr id="0" name=""/>
        <dsp:cNvSpPr/>
      </dsp:nvSpPr>
      <dsp:spPr>
        <a:xfrm rot="16200000">
          <a:off x="-1129067" y="1925598"/>
          <a:ext cx="475456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Transformation</a:t>
          </a:r>
        </a:p>
      </dsp:txBody>
      <dsp:txXfrm>
        <a:off x="-1129067" y="1925598"/>
        <a:ext cx="4754563" cy="903366"/>
      </dsp:txXfrm>
    </dsp:sp>
    <dsp:sp modelId="{E56489C9-B733-482A-84E4-CA6F48037E4F}">
      <dsp:nvSpPr>
        <dsp:cNvPr id="0" name=""/>
        <dsp:cNvSpPr/>
      </dsp:nvSpPr>
      <dsp:spPr>
        <a:xfrm>
          <a:off x="2385512" y="1283502"/>
          <a:ext cx="296304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Concentration/Implosion</a:t>
          </a:r>
        </a:p>
      </dsp:txBody>
      <dsp:txXfrm>
        <a:off x="2385512" y="1283502"/>
        <a:ext cx="2963043" cy="903366"/>
      </dsp:txXfrm>
    </dsp:sp>
    <dsp:sp modelId="{6BC7CDBE-57BF-47BF-8815-5C0EAE667010}">
      <dsp:nvSpPr>
        <dsp:cNvPr id="0" name=""/>
        <dsp:cNvSpPr/>
      </dsp:nvSpPr>
      <dsp:spPr>
        <a:xfrm>
          <a:off x="2370015" y="2614189"/>
          <a:ext cx="2963043" cy="903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Dispersion/Explosion</a:t>
          </a:r>
        </a:p>
      </dsp:txBody>
      <dsp:txXfrm>
        <a:off x="2370015" y="2614189"/>
        <a:ext cx="2963043" cy="903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67FB-E941-4BCF-AC59-80D8C3D85987}">
      <dsp:nvSpPr>
        <dsp:cNvPr id="0" name=""/>
        <dsp:cNvSpPr/>
      </dsp:nvSpPr>
      <dsp:spPr>
        <a:xfrm>
          <a:off x="7687164" y="36462"/>
          <a:ext cx="2464230" cy="1074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Changing role of Agglomeration Process</a:t>
          </a:r>
        </a:p>
      </dsp:txBody>
      <dsp:txXfrm>
        <a:off x="7739640" y="88938"/>
        <a:ext cx="2359278" cy="970024"/>
      </dsp:txXfrm>
    </dsp:sp>
    <dsp:sp modelId="{C457EE15-0B56-492B-A798-069DBD9F4409}">
      <dsp:nvSpPr>
        <dsp:cNvPr id="0" name=""/>
        <dsp:cNvSpPr/>
      </dsp:nvSpPr>
      <dsp:spPr>
        <a:xfrm rot="6696366">
          <a:off x="7972356" y="1610242"/>
          <a:ext cx="1072998" cy="0"/>
        </a:xfrm>
        <a:custGeom>
          <a:avLst/>
          <a:gdLst/>
          <a:ahLst/>
          <a:cxnLst/>
          <a:rect l="0" t="0" r="0" b="0"/>
          <a:pathLst>
            <a:path>
              <a:moveTo>
                <a:pt x="0" y="0"/>
              </a:moveTo>
              <a:lnTo>
                <a:pt x="10729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E4424-DC78-4B35-95A9-64EB336857F9}">
      <dsp:nvSpPr>
        <dsp:cNvPr id="0" name=""/>
        <dsp:cNvSpPr/>
      </dsp:nvSpPr>
      <dsp:spPr>
        <a:xfrm>
          <a:off x="7103391" y="2109046"/>
          <a:ext cx="1940324" cy="12006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Capital accumulation</a:t>
          </a:r>
        </a:p>
      </dsp:txBody>
      <dsp:txXfrm>
        <a:off x="7162000" y="2167655"/>
        <a:ext cx="1823106" cy="1083386"/>
      </dsp:txXfrm>
    </dsp:sp>
    <dsp:sp modelId="{8475F039-6E53-41B9-9A84-9F1EC167C373}">
      <dsp:nvSpPr>
        <dsp:cNvPr id="0" name=""/>
        <dsp:cNvSpPr/>
      </dsp:nvSpPr>
      <dsp:spPr>
        <a:xfrm rot="3436206">
          <a:off x="9008653" y="1580449"/>
          <a:ext cx="1115059" cy="0"/>
        </a:xfrm>
        <a:custGeom>
          <a:avLst/>
          <a:gdLst/>
          <a:ahLst/>
          <a:cxnLst/>
          <a:rect l="0" t="0" r="0" b="0"/>
          <a:pathLst>
            <a:path>
              <a:moveTo>
                <a:pt x="0" y="0"/>
              </a:moveTo>
              <a:lnTo>
                <a:pt x="11150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C772A-6A79-450C-AEEC-DAE3FEAD11DD}">
      <dsp:nvSpPr>
        <dsp:cNvPr id="0" name=""/>
        <dsp:cNvSpPr/>
      </dsp:nvSpPr>
      <dsp:spPr>
        <a:xfrm>
          <a:off x="9142310" y="2049459"/>
          <a:ext cx="2403921" cy="1483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Diverse morphological forms and spatial configuration</a:t>
          </a:r>
        </a:p>
      </dsp:txBody>
      <dsp:txXfrm>
        <a:off x="9214714" y="2121863"/>
        <a:ext cx="2259113" cy="1338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E8F8-90BE-4C9E-A855-42F5B9DB7B6A}">
      <dsp:nvSpPr>
        <dsp:cNvPr id="0" name=""/>
        <dsp:cNvSpPr/>
      </dsp:nvSpPr>
      <dsp:spPr>
        <a:xfrm>
          <a:off x="739862" y="0"/>
          <a:ext cx="8385111"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7C23A-0E7A-4150-8280-4E0C2AD8C0AD}">
      <dsp:nvSpPr>
        <dsp:cNvPr id="0" name=""/>
        <dsp:cNvSpPr/>
      </dsp:nvSpPr>
      <dsp:spPr>
        <a:xfrm>
          <a:off x="0" y="1523057"/>
          <a:ext cx="2374689"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City-based population to total national population</a:t>
          </a:r>
        </a:p>
      </dsp:txBody>
      <dsp:txXfrm>
        <a:off x="105807" y="1628864"/>
        <a:ext cx="2163075" cy="1955852"/>
      </dsp:txXfrm>
    </dsp:sp>
    <dsp:sp modelId="{60D0B872-A7A2-4F4C-9F86-E7C2FB03819A}">
      <dsp:nvSpPr>
        <dsp:cNvPr id="0" name=""/>
        <dsp:cNvSpPr/>
      </dsp:nvSpPr>
      <dsp:spPr>
        <a:xfrm>
          <a:off x="2498361" y="1625600"/>
          <a:ext cx="2374689"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Growth and industrialization</a:t>
          </a:r>
        </a:p>
        <a:p>
          <a:pPr marL="0" lvl="0" indent="0" algn="ctr" defTabSz="933450">
            <a:lnSpc>
              <a:spcPct val="90000"/>
            </a:lnSpc>
            <a:spcBef>
              <a:spcPct val="0"/>
            </a:spcBef>
            <a:spcAft>
              <a:spcPct val="35000"/>
            </a:spcAft>
            <a:buNone/>
          </a:pPr>
          <a:r>
            <a:rPr lang="en-US" sz="2100" kern="1200" dirty="0"/>
            <a:t>(focuses on income)</a:t>
          </a:r>
        </a:p>
      </dsp:txBody>
      <dsp:txXfrm>
        <a:off x="2604168" y="1731407"/>
        <a:ext cx="2163075" cy="1955852"/>
      </dsp:txXfrm>
    </dsp:sp>
    <dsp:sp modelId="{09171A17-BA40-452F-A72E-889929BD75C5}">
      <dsp:nvSpPr>
        <dsp:cNvPr id="0" name=""/>
        <dsp:cNvSpPr/>
      </dsp:nvSpPr>
      <dsp:spPr>
        <a:xfrm>
          <a:off x="4991785" y="1625600"/>
          <a:ext cx="2374689"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Urban problematic, searching for solution</a:t>
          </a:r>
        </a:p>
      </dsp:txBody>
      <dsp:txXfrm>
        <a:off x="5097592" y="1731407"/>
        <a:ext cx="2163075" cy="1955852"/>
      </dsp:txXfrm>
    </dsp:sp>
    <dsp:sp modelId="{6ED7D0FA-2DA3-4582-9326-C8901D974EAC}">
      <dsp:nvSpPr>
        <dsp:cNvPr id="0" name=""/>
        <dsp:cNvSpPr/>
      </dsp:nvSpPr>
      <dsp:spPr>
        <a:xfrm>
          <a:off x="7485209" y="1625600"/>
          <a:ext cx="2374689"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Environmental awareness (governance, regulations, technology)</a:t>
          </a:r>
        </a:p>
      </dsp:txBody>
      <dsp:txXfrm>
        <a:off x="7591016" y="1731407"/>
        <a:ext cx="2163075"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89D82-FB6E-407D-9A87-3CA984A40507}"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C1148-01F6-42F0-BD5B-B3B6519AE140}" type="slidenum">
              <a:rPr lang="en-US" smtClean="0"/>
              <a:t>‹#›</a:t>
            </a:fld>
            <a:endParaRPr lang="en-US"/>
          </a:p>
        </p:txBody>
      </p:sp>
    </p:spTree>
    <p:extLst>
      <p:ext uri="{BB962C8B-B14F-4D97-AF65-F5344CB8AC3E}">
        <p14:creationId xmlns:p14="http://schemas.microsoft.com/office/powerpoint/2010/main" val="402063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Memperhitungkan</a:t>
            </a:r>
            <a:r>
              <a:rPr lang="en-US" dirty="0"/>
              <a:t> </a:t>
            </a:r>
            <a:r>
              <a:rPr lang="en-US" dirty="0" err="1"/>
              <a:t>pertumbuhan</a:t>
            </a:r>
            <a:r>
              <a:rPr lang="en-US" dirty="0"/>
              <a:t> </a:t>
            </a:r>
            <a:r>
              <a:rPr lang="en-US" dirty="0" err="1"/>
              <a:t>proporsi</a:t>
            </a:r>
            <a:r>
              <a:rPr lang="en-US" dirty="0"/>
              <a:t> </a:t>
            </a:r>
            <a:r>
              <a:rPr lang="en-US" dirty="0" err="1"/>
              <a:t>populasi</a:t>
            </a:r>
            <a:r>
              <a:rPr lang="en-US" dirty="0"/>
              <a:t> pada </a:t>
            </a:r>
            <a:r>
              <a:rPr lang="en-US" dirty="0" err="1"/>
              <a:t>pola</a:t>
            </a:r>
            <a:r>
              <a:rPr lang="en-US" dirty="0"/>
              <a:t> </a:t>
            </a:r>
            <a:r>
              <a:rPr lang="en-US" dirty="0" err="1"/>
              <a:t>permukiman</a:t>
            </a:r>
            <a:r>
              <a:rPr lang="en-US" dirty="0"/>
              <a:t> </a:t>
            </a:r>
            <a:r>
              <a:rPr lang="en-US" dirty="0" err="1"/>
              <a:t>sehingga</a:t>
            </a:r>
            <a:r>
              <a:rPr lang="en-US" dirty="0"/>
              <a:t> </a:t>
            </a:r>
            <a:r>
              <a:rPr lang="en-US" dirty="0" err="1"/>
              <a:t>kota</a:t>
            </a:r>
            <a:r>
              <a:rPr lang="en-US" dirty="0"/>
              <a:t> </a:t>
            </a:r>
            <a:r>
              <a:rPr lang="en-US" dirty="0" err="1"/>
              <a:t>menjadi</a:t>
            </a:r>
            <a:r>
              <a:rPr lang="en-US" dirty="0"/>
              <a:t> </a:t>
            </a:r>
            <a:r>
              <a:rPr lang="en-US" dirty="0" err="1"/>
              <a:t>pusat</a:t>
            </a:r>
            <a:r>
              <a:rPr lang="en-US" dirty="0"/>
              <a:t> </a:t>
            </a:r>
            <a:r>
              <a:rPr lang="en-US" dirty="0" err="1"/>
              <a:t>produksi</a:t>
            </a:r>
            <a:r>
              <a:rPr lang="en-US" dirty="0"/>
              <a:t> dan </a:t>
            </a:r>
            <a:r>
              <a:rPr lang="en-US" dirty="0" err="1"/>
              <a:t>kehidupan</a:t>
            </a:r>
            <a:r>
              <a:rPr lang="en-US" dirty="0"/>
              <a:t> </a:t>
            </a:r>
            <a:r>
              <a:rPr lang="en-US" dirty="0" err="1"/>
              <a:t>sosial</a:t>
            </a:r>
            <a:r>
              <a:rPr lang="en-US" dirty="0"/>
              <a:t> (example of urban services provision system)</a:t>
            </a:r>
          </a:p>
          <a:p>
            <a:pPr marL="228600" indent="-228600">
              <a:buAutoNum type="arabicPeriod"/>
            </a:pPr>
            <a:r>
              <a:rPr lang="en-US" dirty="0" err="1"/>
              <a:t>Memperhitungkan</a:t>
            </a:r>
            <a:r>
              <a:rPr lang="en-US" dirty="0"/>
              <a:t> </a:t>
            </a:r>
            <a:r>
              <a:rPr lang="en-US" dirty="0" err="1"/>
              <a:t>pertumbuhan</a:t>
            </a:r>
            <a:r>
              <a:rPr lang="en-US" dirty="0"/>
              <a:t> </a:t>
            </a:r>
            <a:r>
              <a:rPr lang="en-US" dirty="0" err="1"/>
              <a:t>proporsi</a:t>
            </a:r>
            <a:r>
              <a:rPr lang="en-US" dirty="0"/>
              <a:t> </a:t>
            </a:r>
            <a:r>
              <a:rPr lang="en-US" dirty="0" err="1"/>
              <a:t>populasi</a:t>
            </a:r>
            <a:r>
              <a:rPr lang="en-US" dirty="0"/>
              <a:t> pada  </a:t>
            </a:r>
            <a:r>
              <a:rPr lang="en-US" dirty="0" err="1"/>
              <a:t>struktur</a:t>
            </a:r>
            <a:r>
              <a:rPr lang="en-US" dirty="0"/>
              <a:t> </a:t>
            </a:r>
            <a:r>
              <a:rPr lang="en-US" dirty="0" err="1"/>
              <a:t>sosial</a:t>
            </a:r>
            <a:r>
              <a:rPr lang="en-US" dirty="0"/>
              <a:t> dan </a:t>
            </a:r>
            <a:r>
              <a:rPr lang="en-US" dirty="0" err="1"/>
              <a:t>gaya</a:t>
            </a:r>
            <a:r>
              <a:rPr lang="en-US" dirty="0"/>
              <a:t> </a:t>
            </a:r>
            <a:r>
              <a:rPr lang="en-US" dirty="0" err="1"/>
              <a:t>hidup</a:t>
            </a:r>
            <a:r>
              <a:rPr lang="en-US" dirty="0"/>
              <a:t> </a:t>
            </a:r>
            <a:r>
              <a:rPr lang="en-US" dirty="0" err="1"/>
              <a:t>tertentu</a:t>
            </a:r>
            <a:r>
              <a:rPr lang="en-US" dirty="0"/>
              <a:t> (</a:t>
            </a:r>
            <a:r>
              <a:rPr lang="en-US" dirty="0" err="1"/>
              <a:t>difusi</a:t>
            </a:r>
            <a:r>
              <a:rPr lang="en-US" dirty="0"/>
              <a:t> </a:t>
            </a:r>
            <a:r>
              <a:rPr lang="en-US" dirty="0" err="1"/>
              <a:t>nilai</a:t>
            </a:r>
            <a:r>
              <a:rPr lang="en-US" dirty="0"/>
              <a:t>)</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90C1148-01F6-42F0-BD5B-B3B6519AE140}" type="slidenum">
              <a:rPr lang="en-US" smtClean="0"/>
              <a:t>3</a:t>
            </a:fld>
            <a:endParaRPr lang="en-US"/>
          </a:p>
        </p:txBody>
      </p:sp>
    </p:spTree>
    <p:extLst>
      <p:ext uri="{BB962C8B-B14F-4D97-AF65-F5344CB8AC3E}">
        <p14:creationId xmlns:p14="http://schemas.microsoft.com/office/powerpoint/2010/main" val="199581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Konsentrasi</a:t>
            </a:r>
            <a:r>
              <a:rPr lang="en-US" dirty="0"/>
              <a:t> </a:t>
            </a:r>
            <a:r>
              <a:rPr lang="en-US" dirty="0" err="1"/>
              <a:t>kapital</a:t>
            </a:r>
            <a:r>
              <a:rPr lang="en-US" dirty="0"/>
              <a:t> (</a:t>
            </a:r>
            <a:r>
              <a:rPr lang="en-US" dirty="0" err="1"/>
              <a:t>dalam</a:t>
            </a:r>
            <a:r>
              <a:rPr lang="en-US" dirty="0"/>
              <a:t> arti </a:t>
            </a:r>
            <a:r>
              <a:rPr lang="en-US" dirty="0" err="1"/>
              <a:t>luas</a:t>
            </a:r>
            <a:r>
              <a:rPr lang="en-US" dirty="0"/>
              <a:t>) dan </a:t>
            </a:r>
            <a:r>
              <a:rPr lang="en-US" dirty="0" err="1"/>
              <a:t>transformasi</a:t>
            </a:r>
            <a:r>
              <a:rPr lang="en-US" dirty="0"/>
              <a:t> territorial yang </a:t>
            </a:r>
            <a:r>
              <a:rPr lang="en-US" dirty="0" err="1"/>
              <a:t>luas</a:t>
            </a:r>
            <a:r>
              <a:rPr lang="en-US" dirty="0"/>
              <a:t> (large-scale urban regions, polycentric, urban corridor, inter urban networks, worldwide urban hierarchy)</a:t>
            </a:r>
          </a:p>
        </p:txBody>
      </p:sp>
      <p:sp>
        <p:nvSpPr>
          <p:cNvPr id="4" name="Slide Number Placeholder 3"/>
          <p:cNvSpPr>
            <a:spLocks noGrp="1"/>
          </p:cNvSpPr>
          <p:nvPr>
            <p:ph type="sldNum" sz="quarter" idx="5"/>
          </p:nvPr>
        </p:nvSpPr>
        <p:spPr/>
        <p:txBody>
          <a:bodyPr/>
          <a:lstStyle/>
          <a:p>
            <a:fld id="{C90C1148-01F6-42F0-BD5B-B3B6519AE140}" type="slidenum">
              <a:rPr lang="en-US" smtClean="0"/>
              <a:t>8</a:t>
            </a:fld>
            <a:endParaRPr lang="en-US"/>
          </a:p>
        </p:txBody>
      </p:sp>
    </p:spTree>
    <p:extLst>
      <p:ext uri="{BB962C8B-B14F-4D97-AF65-F5344CB8AC3E}">
        <p14:creationId xmlns:p14="http://schemas.microsoft.com/office/powerpoint/2010/main" val="143670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8/31/2022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046653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2739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150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6677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2608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69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6487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3680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8596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63911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8/31/2022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87521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8/31/2022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1606601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Shanghai city skyline">
            <a:extLst>
              <a:ext uri="{FF2B5EF4-FFF2-40B4-BE49-F238E27FC236}">
                <a16:creationId xmlns:a16="http://schemas.microsoft.com/office/drawing/2014/main" id="{D7B90F42-DA3C-4F87-BEE0-340FB7610DC3}"/>
              </a:ext>
            </a:extLst>
          </p:cNvPr>
          <p:cNvPicPr>
            <a:picLocks noChangeAspect="1"/>
          </p:cNvPicPr>
          <p:nvPr/>
        </p:nvPicPr>
        <p:blipFill rotWithShape="1">
          <a:blip r:embed="rId2"/>
          <a:srcRect t="11591" b="4139"/>
          <a:stretch/>
        </p:blipFill>
        <p:spPr>
          <a:xfrm>
            <a:off x="1" y="10"/>
            <a:ext cx="12191999" cy="6857990"/>
          </a:xfrm>
          <a:prstGeom prst="rect">
            <a:avLst/>
          </a:prstGeom>
        </p:spPr>
      </p:pic>
      <p:sp>
        <p:nvSpPr>
          <p:cNvPr id="48" name="Rectangle 47">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46973-E681-45B9-957B-D72C4148968D}"/>
              </a:ext>
            </a:extLst>
          </p:cNvPr>
          <p:cNvSpPr>
            <a:spLocks noGrp="1"/>
          </p:cNvSpPr>
          <p:nvPr>
            <p:ph type="ctrTitle"/>
          </p:nvPr>
        </p:nvSpPr>
        <p:spPr>
          <a:xfrm>
            <a:off x="1078992" y="1143000"/>
            <a:ext cx="9052560" cy="3546179"/>
          </a:xfrm>
        </p:spPr>
        <p:txBody>
          <a:bodyPr>
            <a:normAutofit/>
          </a:bodyPr>
          <a:lstStyle/>
          <a:p>
            <a:r>
              <a:rPr lang="en-US" dirty="0">
                <a:solidFill>
                  <a:srgbClr val="FFFFFF"/>
                </a:solidFill>
              </a:rPr>
              <a:t>Urbanization: Meaning and challenge</a:t>
            </a:r>
          </a:p>
        </p:txBody>
      </p:sp>
      <p:sp>
        <p:nvSpPr>
          <p:cNvPr id="3" name="Subtitle 2">
            <a:extLst>
              <a:ext uri="{FF2B5EF4-FFF2-40B4-BE49-F238E27FC236}">
                <a16:creationId xmlns:a16="http://schemas.microsoft.com/office/drawing/2014/main" id="{9B1F8CB6-20AF-408B-9209-AA695F8F88E0}"/>
              </a:ext>
            </a:extLst>
          </p:cNvPr>
          <p:cNvSpPr>
            <a:spLocks noGrp="1"/>
          </p:cNvSpPr>
          <p:nvPr>
            <p:ph type="subTitle" idx="1"/>
          </p:nvPr>
        </p:nvSpPr>
        <p:spPr>
          <a:xfrm>
            <a:off x="1078992" y="5010912"/>
            <a:ext cx="9052560" cy="1482878"/>
          </a:xfrm>
        </p:spPr>
        <p:txBody>
          <a:bodyPr>
            <a:normAutofit/>
          </a:bodyPr>
          <a:lstStyle/>
          <a:p>
            <a:r>
              <a:rPr lang="en-US" dirty="0" err="1">
                <a:solidFill>
                  <a:srgbClr val="FFFFFF"/>
                </a:solidFill>
              </a:rPr>
              <a:t>Pertemuan</a:t>
            </a:r>
            <a:r>
              <a:rPr lang="en-US" dirty="0">
                <a:solidFill>
                  <a:srgbClr val="FFFFFF"/>
                </a:solidFill>
              </a:rPr>
              <a:t> 2-urbanisasi </a:t>
            </a:r>
            <a:r>
              <a:rPr lang="en-US" dirty="0" err="1">
                <a:solidFill>
                  <a:srgbClr val="FFFFFF"/>
                </a:solidFill>
              </a:rPr>
              <a:t>berkelanjutan</a:t>
            </a:r>
            <a:r>
              <a:rPr lang="en-US" dirty="0">
                <a:solidFill>
                  <a:srgbClr val="FFFFFF"/>
                </a:solidFill>
              </a:rPr>
              <a:t>, Program </a:t>
            </a:r>
            <a:r>
              <a:rPr lang="en-US" dirty="0" err="1">
                <a:solidFill>
                  <a:srgbClr val="FFFFFF"/>
                </a:solidFill>
              </a:rPr>
              <a:t>Studi</a:t>
            </a:r>
            <a:r>
              <a:rPr lang="en-US" dirty="0">
                <a:solidFill>
                  <a:srgbClr val="FFFFFF"/>
                </a:solidFill>
              </a:rPr>
              <a:t> </a:t>
            </a:r>
            <a:r>
              <a:rPr lang="en-US" dirty="0" err="1">
                <a:solidFill>
                  <a:srgbClr val="FFFFFF"/>
                </a:solidFill>
              </a:rPr>
              <a:t>Perencanaan</a:t>
            </a:r>
            <a:r>
              <a:rPr lang="en-US" dirty="0">
                <a:solidFill>
                  <a:srgbClr val="FFFFFF"/>
                </a:solidFill>
              </a:rPr>
              <a:t> Wilayah dan Kota FT-UNS</a:t>
            </a:r>
          </a:p>
          <a:p>
            <a:r>
              <a:rPr lang="en-US" dirty="0">
                <a:solidFill>
                  <a:srgbClr val="FFFFFF"/>
                </a:solidFill>
              </a:rPr>
              <a:t>Paramita Rahayu</a:t>
            </a:r>
          </a:p>
        </p:txBody>
      </p:sp>
      <p:cxnSp>
        <p:nvCxnSpPr>
          <p:cNvPr id="50" name="Straight Connector 49">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109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0" name="Straight Connector 2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AD92BEE-2883-CBF2-42A8-240631DF6888}"/>
              </a:ext>
            </a:extLst>
          </p:cNvPr>
          <p:cNvSpPr>
            <a:spLocks noGrp="1"/>
          </p:cNvSpPr>
          <p:nvPr>
            <p:ph type="title"/>
          </p:nvPr>
        </p:nvSpPr>
        <p:spPr>
          <a:xfrm>
            <a:off x="9121512" y="1135703"/>
            <a:ext cx="2662499" cy="3146318"/>
          </a:xfrm>
        </p:spPr>
        <p:txBody>
          <a:bodyPr vert="horz" lIns="91440" tIns="45720" rIns="91440" bIns="45720" rtlCol="0" anchor="t">
            <a:normAutofit/>
          </a:bodyPr>
          <a:lstStyle/>
          <a:p>
            <a:r>
              <a:rPr lang="en-US" sz="4400" i="1" kern="1200" spc="100" baseline="0" dirty="0">
                <a:solidFill>
                  <a:schemeClr val="tx1">
                    <a:lumMod val="85000"/>
                    <a:lumOff val="15000"/>
                  </a:schemeClr>
                </a:solidFill>
                <a:latin typeface="+mj-lt"/>
                <a:ea typeface="+mj-ea"/>
                <a:cs typeface="+mj-cs"/>
              </a:rPr>
              <a:t>Urban </a:t>
            </a:r>
            <a:br>
              <a:rPr lang="en-US" sz="4400" i="1" kern="1200" spc="100" baseline="0" dirty="0">
                <a:solidFill>
                  <a:schemeClr val="tx1">
                    <a:lumMod val="85000"/>
                    <a:lumOff val="15000"/>
                  </a:schemeClr>
                </a:solidFill>
                <a:latin typeface="+mj-lt"/>
                <a:ea typeface="+mj-ea"/>
                <a:cs typeface="+mj-cs"/>
              </a:rPr>
            </a:br>
            <a:r>
              <a:rPr lang="en-US" sz="4400" i="1" kern="1200" spc="100" baseline="0" dirty="0">
                <a:solidFill>
                  <a:schemeClr val="tx1">
                    <a:lumMod val="85000"/>
                    <a:lumOff val="15000"/>
                  </a:schemeClr>
                </a:solidFill>
                <a:latin typeface="+mj-lt"/>
                <a:ea typeface="+mj-ea"/>
                <a:cs typeface="+mj-cs"/>
              </a:rPr>
              <a:t>Agglomeration</a:t>
            </a:r>
            <a:br>
              <a:rPr lang="en-US" sz="2800" i="1" kern="1200" spc="100" baseline="0" dirty="0">
                <a:solidFill>
                  <a:schemeClr val="tx1">
                    <a:lumMod val="85000"/>
                    <a:lumOff val="15000"/>
                  </a:schemeClr>
                </a:solidFill>
                <a:latin typeface="+mj-lt"/>
                <a:ea typeface="+mj-ea"/>
                <a:cs typeface="+mj-cs"/>
              </a:rPr>
            </a:br>
            <a:r>
              <a:rPr lang="en-US" sz="1600" i="1" kern="1200" spc="100" baseline="0" dirty="0">
                <a:solidFill>
                  <a:schemeClr val="tx1">
                    <a:lumMod val="85000"/>
                    <a:lumOff val="15000"/>
                  </a:schemeClr>
                </a:solidFill>
                <a:latin typeface="+mj-lt"/>
                <a:ea typeface="+mj-ea"/>
                <a:cs typeface="+mj-cs"/>
              </a:rPr>
              <a:t>(source: https://doi.org/10.1371/journal.pone.0259793.g001</a:t>
            </a:r>
            <a:br>
              <a:rPr lang="en-US" sz="1600" i="1" kern="1200" spc="100" baseline="0" dirty="0">
                <a:solidFill>
                  <a:schemeClr val="tx1">
                    <a:lumMod val="85000"/>
                    <a:lumOff val="15000"/>
                  </a:schemeClr>
                </a:solidFill>
                <a:latin typeface="+mj-lt"/>
                <a:ea typeface="+mj-ea"/>
                <a:cs typeface="+mj-cs"/>
              </a:rPr>
            </a:br>
            <a:endParaRPr lang="en-US" sz="1600" i="1" kern="1200" spc="100" baseline="0" dirty="0">
              <a:solidFill>
                <a:schemeClr val="tx1">
                  <a:lumMod val="85000"/>
                  <a:lumOff val="15000"/>
                </a:schemeClr>
              </a:solidFill>
              <a:latin typeface="+mj-lt"/>
              <a:ea typeface="+mj-ea"/>
              <a:cs typeface="+mj-cs"/>
            </a:endParaRPr>
          </a:p>
        </p:txBody>
      </p:sp>
      <p:pic>
        <p:nvPicPr>
          <p:cNvPr id="10" name="Content Placeholder 7">
            <a:extLst>
              <a:ext uri="{FF2B5EF4-FFF2-40B4-BE49-F238E27FC236}">
                <a16:creationId xmlns:a16="http://schemas.microsoft.com/office/drawing/2014/main" id="{B2C1F6F8-7B92-4905-1992-66A2DF96F903}"/>
              </a:ext>
            </a:extLst>
          </p:cNvPr>
          <p:cNvPicPr>
            <a:picLocks noGrp="1" noChangeAspect="1"/>
          </p:cNvPicPr>
          <p:nvPr>
            <p:ph sz="half" idx="2"/>
          </p:nvPr>
        </p:nvPicPr>
        <p:blipFill>
          <a:blip r:embed="rId2"/>
          <a:stretch>
            <a:fillRect/>
          </a:stretch>
        </p:blipFill>
        <p:spPr>
          <a:xfrm>
            <a:off x="0" y="288284"/>
            <a:ext cx="9084393" cy="5904855"/>
          </a:xfrm>
          <a:prstGeom prst="rect">
            <a:avLst/>
          </a:prstGeom>
        </p:spPr>
      </p:pic>
      <p:cxnSp>
        <p:nvCxnSpPr>
          <p:cNvPr id="34" name="Straight Connector 33">
            <a:extLst>
              <a:ext uri="{FF2B5EF4-FFF2-40B4-BE49-F238E27FC236}">
                <a16:creationId xmlns:a16="http://schemas.microsoft.com/office/drawing/2014/main" id="{0552FC00-E6D3-45AF-BE3D-036814114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4133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 name="Straight Connector 1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220AA5-C70C-81B2-03D6-37F2227406F6}"/>
              </a:ext>
            </a:extLst>
          </p:cNvPr>
          <p:cNvSpPr>
            <a:spLocks noGrp="1"/>
          </p:cNvSpPr>
          <p:nvPr>
            <p:ph type="title"/>
          </p:nvPr>
        </p:nvSpPr>
        <p:spPr>
          <a:xfrm>
            <a:off x="7879743" y="1104066"/>
            <a:ext cx="4312255" cy="3146318"/>
          </a:xfrm>
        </p:spPr>
        <p:txBody>
          <a:bodyPr vert="horz" lIns="91440" tIns="45720" rIns="91440" bIns="45720" rtlCol="0" anchor="t">
            <a:normAutofit/>
          </a:bodyPr>
          <a:lstStyle/>
          <a:p>
            <a:r>
              <a:rPr lang="en-US" sz="5400" i="1" kern="1200" spc="100" baseline="0" dirty="0">
                <a:solidFill>
                  <a:schemeClr val="tx1">
                    <a:lumMod val="85000"/>
                    <a:lumOff val="15000"/>
                  </a:schemeClr>
                </a:solidFill>
                <a:latin typeface="+mj-lt"/>
                <a:ea typeface="+mj-ea"/>
                <a:cs typeface="+mj-cs"/>
              </a:rPr>
              <a:t>Urban </a:t>
            </a:r>
            <a:br>
              <a:rPr lang="en-US" sz="5400" i="1" kern="1200" spc="100" baseline="0" dirty="0">
                <a:solidFill>
                  <a:schemeClr val="tx1">
                    <a:lumMod val="85000"/>
                    <a:lumOff val="15000"/>
                  </a:schemeClr>
                </a:solidFill>
                <a:latin typeface="+mj-lt"/>
                <a:ea typeface="+mj-ea"/>
                <a:cs typeface="+mj-cs"/>
              </a:rPr>
            </a:br>
            <a:r>
              <a:rPr lang="en-US" sz="5400" i="1" kern="1200" spc="100" baseline="0" dirty="0">
                <a:solidFill>
                  <a:schemeClr val="tx1">
                    <a:lumMod val="85000"/>
                    <a:lumOff val="15000"/>
                  </a:schemeClr>
                </a:solidFill>
                <a:latin typeface="+mj-lt"/>
                <a:ea typeface="+mj-ea"/>
                <a:cs typeface="+mj-cs"/>
              </a:rPr>
              <a:t>Agglomeration</a:t>
            </a:r>
          </a:p>
        </p:txBody>
      </p:sp>
      <p:pic>
        <p:nvPicPr>
          <p:cNvPr id="6" name="Content Placeholder 5" descr="Map&#10;&#10;Description automatically generated">
            <a:extLst>
              <a:ext uri="{FF2B5EF4-FFF2-40B4-BE49-F238E27FC236}">
                <a16:creationId xmlns:a16="http://schemas.microsoft.com/office/drawing/2014/main" id="{CAB7B151-FCDC-7077-33B0-200B7CA51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034" y="143217"/>
            <a:ext cx="5434249" cy="7034628"/>
          </a:xfrm>
          <a:prstGeom prst="rect">
            <a:avLst/>
          </a:prstGeom>
        </p:spPr>
      </p:pic>
      <p:cxnSp>
        <p:nvCxnSpPr>
          <p:cNvPr id="17" name="Straight Connector 16">
            <a:extLst>
              <a:ext uri="{FF2B5EF4-FFF2-40B4-BE49-F238E27FC236}">
                <a16:creationId xmlns:a16="http://schemas.microsoft.com/office/drawing/2014/main" id="{0552FC00-E6D3-45AF-BE3D-036814114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6081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220AA5-C70C-81B2-03D6-37F2227406F6}"/>
              </a:ext>
            </a:extLst>
          </p:cNvPr>
          <p:cNvSpPr>
            <a:spLocks noGrp="1"/>
          </p:cNvSpPr>
          <p:nvPr>
            <p:ph type="title"/>
          </p:nvPr>
        </p:nvSpPr>
        <p:spPr>
          <a:xfrm>
            <a:off x="8446800" y="311618"/>
            <a:ext cx="3541205" cy="1706649"/>
          </a:xfrm>
        </p:spPr>
        <p:txBody>
          <a:bodyPr vert="horz" lIns="91440" tIns="45720" rIns="91440" bIns="45720" rtlCol="0" anchor="ctr">
            <a:normAutofit/>
          </a:bodyPr>
          <a:lstStyle/>
          <a:p>
            <a:r>
              <a:rPr lang="en-US" sz="4400" i="1" kern="1200" spc="100" baseline="0" dirty="0">
                <a:solidFill>
                  <a:schemeClr val="tx1">
                    <a:lumMod val="85000"/>
                    <a:lumOff val="15000"/>
                  </a:schemeClr>
                </a:solidFill>
                <a:latin typeface="+mj-lt"/>
                <a:ea typeface="+mj-ea"/>
                <a:cs typeface="+mj-cs"/>
              </a:rPr>
              <a:t>Urban </a:t>
            </a:r>
            <a:br>
              <a:rPr lang="en-US" sz="4400" i="1" kern="1200" spc="100" baseline="0" dirty="0">
                <a:solidFill>
                  <a:schemeClr val="tx1">
                    <a:lumMod val="85000"/>
                    <a:lumOff val="15000"/>
                  </a:schemeClr>
                </a:solidFill>
                <a:latin typeface="+mj-lt"/>
                <a:ea typeface="+mj-ea"/>
                <a:cs typeface="+mj-cs"/>
              </a:rPr>
            </a:br>
            <a:r>
              <a:rPr lang="en-US" sz="4400" i="1" kern="1200" spc="100" baseline="0" dirty="0">
                <a:solidFill>
                  <a:schemeClr val="tx1">
                    <a:lumMod val="85000"/>
                    <a:lumOff val="15000"/>
                  </a:schemeClr>
                </a:solidFill>
                <a:latin typeface="+mj-lt"/>
                <a:ea typeface="+mj-ea"/>
                <a:cs typeface="+mj-cs"/>
              </a:rPr>
              <a:t>Agglomeration</a:t>
            </a:r>
          </a:p>
        </p:txBody>
      </p:sp>
      <p:cxnSp>
        <p:nvCxnSpPr>
          <p:cNvPr id="27" name="Straight Connector 26">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61F6E06E-1039-148D-7DAB-627EB24C3638}"/>
              </a:ext>
            </a:extLst>
          </p:cNvPr>
          <p:cNvSpPr>
            <a:spLocks noGrp="1"/>
          </p:cNvSpPr>
          <p:nvPr>
            <p:ph type="body" idx="1"/>
          </p:nvPr>
        </p:nvSpPr>
        <p:spPr>
          <a:xfrm>
            <a:off x="8299991" y="2623023"/>
            <a:ext cx="3541205" cy="3158160"/>
          </a:xfrm>
        </p:spPr>
        <p:txBody>
          <a:bodyPr vert="horz" lIns="91440" tIns="45720" rIns="91440" bIns="45720" rtlCol="0">
            <a:normAutofit/>
          </a:bodyPr>
          <a:lstStyle/>
          <a:p>
            <a:pPr marL="182880"/>
            <a:r>
              <a:rPr lang="en-US" dirty="0"/>
              <a:t>(</a:t>
            </a:r>
            <a:r>
              <a:rPr lang="en-US" dirty="0" err="1"/>
              <a:t>Kurniati</a:t>
            </a:r>
            <a:r>
              <a:rPr lang="en-US" dirty="0"/>
              <a:t>, </a:t>
            </a:r>
            <a:r>
              <a:rPr lang="en-US" dirty="0" err="1"/>
              <a:t>dkk</a:t>
            </a:r>
            <a:r>
              <a:rPr lang="en-US" dirty="0"/>
              <a:t>., 2022)</a:t>
            </a:r>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pSp>
        <p:nvGrpSpPr>
          <p:cNvPr id="5" name="Group 4">
            <a:extLst>
              <a:ext uri="{FF2B5EF4-FFF2-40B4-BE49-F238E27FC236}">
                <a16:creationId xmlns:a16="http://schemas.microsoft.com/office/drawing/2014/main" id="{E01131DA-53D7-3A8B-6523-304D394FF152}"/>
              </a:ext>
            </a:extLst>
          </p:cNvPr>
          <p:cNvGrpSpPr/>
          <p:nvPr/>
        </p:nvGrpSpPr>
        <p:grpSpPr>
          <a:xfrm>
            <a:off x="402972" y="1169232"/>
            <a:ext cx="7811127" cy="4997005"/>
            <a:chOff x="0" y="0"/>
            <a:chExt cx="5415148" cy="2968831"/>
          </a:xfrm>
        </p:grpSpPr>
        <p:grpSp>
          <p:nvGrpSpPr>
            <p:cNvPr id="7" name="Group 6">
              <a:extLst>
                <a:ext uri="{FF2B5EF4-FFF2-40B4-BE49-F238E27FC236}">
                  <a16:creationId xmlns:a16="http://schemas.microsoft.com/office/drawing/2014/main" id="{99ECBAE9-8A22-413F-784D-36FDB0A54E51}"/>
                </a:ext>
              </a:extLst>
            </p:cNvPr>
            <p:cNvGrpSpPr/>
            <p:nvPr/>
          </p:nvGrpSpPr>
          <p:grpSpPr>
            <a:xfrm>
              <a:off x="0" y="11875"/>
              <a:ext cx="5415148" cy="2956956"/>
              <a:chOff x="0" y="0"/>
              <a:chExt cx="5415148" cy="2956956"/>
            </a:xfrm>
          </p:grpSpPr>
          <p:pic>
            <p:nvPicPr>
              <p:cNvPr id="12" name="Picture 11">
                <a:extLst>
                  <a:ext uri="{FF2B5EF4-FFF2-40B4-BE49-F238E27FC236}">
                    <a16:creationId xmlns:a16="http://schemas.microsoft.com/office/drawing/2014/main" id="{CF0CD535-A50C-C2E5-D8CC-B53443C774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2707574" cy="2956956"/>
              </a:xfrm>
              <a:prstGeom prst="rect">
                <a:avLst/>
              </a:prstGeom>
              <a:ln>
                <a:solidFill>
                  <a:schemeClr val="tx1"/>
                </a:solid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B67134C3-E3CD-B0A4-E80C-5CD83EE382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743200" y="0"/>
                <a:ext cx="2671948" cy="2956956"/>
              </a:xfrm>
              <a:prstGeom prst="rect">
                <a:avLst/>
              </a:prstGeom>
              <a:ln>
                <a:solidFill>
                  <a:schemeClr val="tx1"/>
                </a:solid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346A739A-8B46-620A-989C-A2B898A011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493818" y="2232561"/>
                <a:ext cx="997528" cy="724395"/>
              </a:xfrm>
              <a:prstGeom prst="rect">
                <a:avLst/>
              </a:prstGeom>
              <a:ln>
                <a:solidFill>
                  <a:schemeClr val="tx1"/>
                </a:solidFill>
              </a:ln>
              <a:extLst>
                <a:ext uri="{53640926-AAD7-44D8-BBD7-CCE9431645EC}">
                  <a14:shadowObscured xmlns:a14="http://schemas.microsoft.com/office/drawing/2010/main"/>
                </a:ext>
              </a:extLst>
            </p:spPr>
          </p:pic>
        </p:grpSp>
        <p:sp>
          <p:nvSpPr>
            <p:cNvPr id="8" name="Rectangle 7">
              <a:extLst>
                <a:ext uri="{FF2B5EF4-FFF2-40B4-BE49-F238E27FC236}">
                  <a16:creationId xmlns:a16="http://schemas.microsoft.com/office/drawing/2014/main" id="{97822A1B-231E-A07A-EB32-806F5CA6217A}"/>
                </a:ext>
              </a:extLst>
            </p:cNvPr>
            <p:cNvSpPr/>
            <p:nvPr/>
          </p:nvSpPr>
          <p:spPr>
            <a:xfrm>
              <a:off x="0" y="2588821"/>
              <a:ext cx="882585" cy="379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PETA DESA </a:t>
              </a:r>
              <a:endParaRPr lang="en-US" sz="500">
                <a:effectLst/>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URBAN 2010</a:t>
              </a:r>
              <a:endParaRPr lang="en-US" sz="500">
                <a:effectLst/>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US" sz="500">
                <a:effectLst/>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DAB1465-E8F0-5C56-8435-9F1174949786}"/>
                </a:ext>
              </a:extLst>
            </p:cNvPr>
            <p:cNvSpPr/>
            <p:nvPr/>
          </p:nvSpPr>
          <p:spPr>
            <a:xfrm>
              <a:off x="4444822" y="2588821"/>
              <a:ext cx="970243" cy="379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PETA DESA </a:t>
              </a:r>
              <a:endParaRPr lang="en-US" sz="500">
                <a:effectLst/>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URBAN 2019</a:t>
              </a:r>
              <a:endParaRPr lang="en-US" sz="500">
                <a:effectLst/>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id-ID" sz="5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US" sz="500">
                <a:effectLst/>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86B8A09-32F9-DEF4-5450-19A850A063C1}"/>
                </a:ext>
              </a:extLst>
            </p:cNvPr>
            <p:cNvSpPr/>
            <p:nvPr/>
          </p:nvSpPr>
          <p:spPr>
            <a:xfrm>
              <a:off x="2149434" y="0"/>
              <a:ext cx="1187450" cy="3917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algn="ctr">
                <a:lnSpc>
                  <a:spcPct val="105000"/>
                </a:lnSpc>
                <a:spcBef>
                  <a:spcPts val="0"/>
                </a:spcBef>
                <a:spcAft>
                  <a:spcPts val="0"/>
                </a:spcAft>
              </a:pPr>
              <a:r>
                <a:rPr lang="id-ID" sz="9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SKALA PETA</a:t>
              </a:r>
              <a:endParaRPr lang="en-US" sz="900">
                <a:effectLst/>
                <a:ea typeface="Calibri" panose="020F0502020204030204" pitchFamily="34" charset="0"/>
                <a:cs typeface="Arial" panose="020B0604020202020204" pitchFamily="34" charset="0"/>
              </a:endParaRPr>
            </a:p>
            <a:p>
              <a:pPr marL="0" marR="0" algn="ctr">
                <a:lnSpc>
                  <a:spcPct val="105000"/>
                </a:lnSpc>
                <a:spcBef>
                  <a:spcPts val="0"/>
                </a:spcBef>
                <a:spcAft>
                  <a:spcPts val="0"/>
                </a:spcAft>
              </a:pPr>
              <a:r>
                <a:rPr lang="id-ID" sz="9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1:500.000</a:t>
              </a:r>
              <a:endParaRPr lang="en-US" sz="900">
                <a:effectLst/>
                <a:ea typeface="Calibri" panose="020F0502020204030204" pitchFamily="34" charset="0"/>
                <a:cs typeface="Arial" panose="020B0604020202020204" pitchFamily="34" charset="0"/>
              </a:endParaRPr>
            </a:p>
            <a:p>
              <a:pPr marL="0" marR="0" algn="ctr">
                <a:lnSpc>
                  <a:spcPct val="105000"/>
                </a:lnSpc>
                <a:spcBef>
                  <a:spcPts val="0"/>
                </a:spcBef>
                <a:spcAft>
                  <a:spcPts val="1000"/>
                </a:spcAft>
              </a:pPr>
              <a:r>
                <a:rPr lang="id-ID" sz="9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US" sz="90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1182107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220AA5-C70C-81B2-03D6-37F2227406F6}"/>
              </a:ext>
            </a:extLst>
          </p:cNvPr>
          <p:cNvSpPr>
            <a:spLocks noGrp="1"/>
          </p:cNvSpPr>
          <p:nvPr>
            <p:ph type="title"/>
          </p:nvPr>
        </p:nvSpPr>
        <p:spPr>
          <a:xfrm>
            <a:off x="8446800" y="311618"/>
            <a:ext cx="3541205" cy="1706649"/>
          </a:xfrm>
        </p:spPr>
        <p:txBody>
          <a:bodyPr vert="horz" lIns="91440" tIns="45720" rIns="91440" bIns="45720" rtlCol="0" anchor="ctr">
            <a:normAutofit/>
          </a:bodyPr>
          <a:lstStyle/>
          <a:p>
            <a:r>
              <a:rPr lang="en-US" sz="4400" i="1" kern="1200" spc="100" baseline="0" dirty="0">
                <a:solidFill>
                  <a:schemeClr val="tx1">
                    <a:lumMod val="85000"/>
                    <a:lumOff val="15000"/>
                  </a:schemeClr>
                </a:solidFill>
                <a:latin typeface="+mj-lt"/>
                <a:ea typeface="+mj-ea"/>
                <a:cs typeface="+mj-cs"/>
              </a:rPr>
              <a:t>Urban </a:t>
            </a:r>
            <a:br>
              <a:rPr lang="en-US" sz="4400" i="1" kern="1200" spc="100" baseline="0" dirty="0">
                <a:solidFill>
                  <a:schemeClr val="tx1">
                    <a:lumMod val="85000"/>
                    <a:lumOff val="15000"/>
                  </a:schemeClr>
                </a:solidFill>
                <a:latin typeface="+mj-lt"/>
                <a:ea typeface="+mj-ea"/>
                <a:cs typeface="+mj-cs"/>
              </a:rPr>
            </a:br>
            <a:r>
              <a:rPr lang="en-US" sz="4400" i="1" kern="1200" spc="100" baseline="0" dirty="0">
                <a:solidFill>
                  <a:schemeClr val="tx1">
                    <a:lumMod val="85000"/>
                    <a:lumOff val="15000"/>
                  </a:schemeClr>
                </a:solidFill>
                <a:latin typeface="+mj-lt"/>
                <a:ea typeface="+mj-ea"/>
                <a:cs typeface="+mj-cs"/>
              </a:rPr>
              <a:t>Agglomeration</a:t>
            </a:r>
          </a:p>
        </p:txBody>
      </p:sp>
      <p:cxnSp>
        <p:nvCxnSpPr>
          <p:cNvPr id="27" name="Straight Connector 26">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61F6E06E-1039-148D-7DAB-627EB24C3638}"/>
              </a:ext>
            </a:extLst>
          </p:cNvPr>
          <p:cNvSpPr>
            <a:spLocks noGrp="1"/>
          </p:cNvSpPr>
          <p:nvPr>
            <p:ph type="body" idx="1"/>
          </p:nvPr>
        </p:nvSpPr>
        <p:spPr>
          <a:xfrm>
            <a:off x="8299991" y="2623023"/>
            <a:ext cx="3541205" cy="3158160"/>
          </a:xfrm>
        </p:spPr>
        <p:txBody>
          <a:bodyPr vert="horz" lIns="91440" tIns="45720" rIns="91440" bIns="45720" rtlCol="0">
            <a:normAutofit/>
          </a:bodyPr>
          <a:lstStyle/>
          <a:p>
            <a:pPr marL="182880"/>
            <a:r>
              <a:rPr lang="en-US" dirty="0"/>
              <a:t>(</a:t>
            </a:r>
            <a:r>
              <a:rPr lang="en-US" dirty="0" err="1"/>
              <a:t>Jati</a:t>
            </a:r>
            <a:r>
              <a:rPr lang="en-US" dirty="0"/>
              <a:t>, </a:t>
            </a:r>
            <a:r>
              <a:rPr lang="en-US" dirty="0" err="1"/>
              <a:t>dkk</a:t>
            </a:r>
            <a:r>
              <a:rPr lang="en-US" dirty="0"/>
              <a:t>., 2022)</a:t>
            </a:r>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2" name="Picture 1">
            <a:extLst>
              <a:ext uri="{FF2B5EF4-FFF2-40B4-BE49-F238E27FC236}">
                <a16:creationId xmlns:a16="http://schemas.microsoft.com/office/drawing/2014/main" id="{239CA6AC-DD46-4DE2-931C-89B3B0E1A119}"/>
              </a:ext>
            </a:extLst>
          </p:cNvPr>
          <p:cNvPicPr>
            <a:picLocks noChangeAspect="1"/>
          </p:cNvPicPr>
          <p:nvPr/>
        </p:nvPicPr>
        <p:blipFill>
          <a:blip r:embed="rId2"/>
          <a:stretch>
            <a:fillRect/>
          </a:stretch>
        </p:blipFill>
        <p:spPr>
          <a:xfrm>
            <a:off x="806208" y="311618"/>
            <a:ext cx="6540766" cy="5994504"/>
          </a:xfrm>
          <a:prstGeom prst="rect">
            <a:avLst/>
          </a:prstGeom>
        </p:spPr>
      </p:pic>
    </p:spTree>
    <p:extLst>
      <p:ext uri="{BB962C8B-B14F-4D97-AF65-F5344CB8AC3E}">
        <p14:creationId xmlns:p14="http://schemas.microsoft.com/office/powerpoint/2010/main" val="38283663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 name="Straight Connector 1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4809A5A-68CC-9989-80D7-B1B837E9A893}"/>
              </a:ext>
            </a:extLst>
          </p:cNvPr>
          <p:cNvSpPr>
            <a:spLocks noGrp="1"/>
          </p:cNvSpPr>
          <p:nvPr>
            <p:ph type="title"/>
          </p:nvPr>
        </p:nvSpPr>
        <p:spPr>
          <a:xfrm>
            <a:off x="1" y="673252"/>
            <a:ext cx="4386020" cy="1350918"/>
          </a:xfrm>
        </p:spPr>
        <p:txBody>
          <a:bodyPr vert="horz" lIns="91440" tIns="45720" rIns="91440" bIns="45720" rtlCol="0" anchor="b">
            <a:noAutofit/>
          </a:bodyPr>
          <a:lstStyle/>
          <a:p>
            <a:r>
              <a:rPr lang="en-US" sz="3200" dirty="0">
                <a:solidFill>
                  <a:schemeClr val="bg1"/>
                </a:solidFill>
              </a:rPr>
              <a:t>The Development of urbanization debates (literatures)</a:t>
            </a:r>
            <a:br>
              <a:rPr lang="en-US" sz="3200" dirty="0">
                <a:solidFill>
                  <a:schemeClr val="bg1"/>
                </a:solidFill>
              </a:rPr>
            </a:br>
            <a:endParaRPr lang="en-US" sz="3200" i="1" kern="1200" spc="100" baseline="0" dirty="0">
              <a:solidFill>
                <a:schemeClr val="bg1"/>
              </a:solidFill>
              <a:latin typeface="+mj-lt"/>
              <a:ea typeface="+mj-ea"/>
              <a:cs typeface="+mj-cs"/>
            </a:endParaRPr>
          </a:p>
        </p:txBody>
      </p:sp>
      <p:sp>
        <p:nvSpPr>
          <p:cNvPr id="1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6" name="Diagram 5">
            <a:extLst>
              <a:ext uri="{FF2B5EF4-FFF2-40B4-BE49-F238E27FC236}">
                <a16:creationId xmlns:a16="http://schemas.microsoft.com/office/drawing/2014/main" id="{8F257BEA-1E2B-347B-0FD2-F653E4A70DEC}"/>
              </a:ext>
            </a:extLst>
          </p:cNvPr>
          <p:cNvGraphicFramePr/>
          <p:nvPr>
            <p:extLst>
              <p:ext uri="{D42A27DB-BD31-4B8C-83A1-F6EECF244321}">
                <p14:modId xmlns:p14="http://schemas.microsoft.com/office/powerpoint/2010/main" val="1200625030"/>
              </p:ext>
            </p:extLst>
          </p:nvPr>
        </p:nvGraphicFramePr>
        <p:xfrm>
          <a:off x="1681659" y="1439333"/>
          <a:ext cx="986483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26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 name="Straight Connector 1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3D design of a city in white">
            <a:extLst>
              <a:ext uri="{FF2B5EF4-FFF2-40B4-BE49-F238E27FC236}">
                <a16:creationId xmlns:a16="http://schemas.microsoft.com/office/drawing/2014/main" id="{7C822FA3-13F6-9A83-DFA7-C42DD2F70B82}"/>
              </a:ext>
            </a:extLst>
          </p:cNvPr>
          <p:cNvPicPr>
            <a:picLocks noChangeAspect="1"/>
          </p:cNvPicPr>
          <p:nvPr/>
        </p:nvPicPr>
        <p:blipFill rotWithShape="1">
          <a:blip r:embed="rId2">
            <a:alphaModFix amt="33000"/>
          </a:blip>
          <a:srcRect t="881"/>
          <a:stretch/>
        </p:blipFill>
        <p:spPr>
          <a:xfrm>
            <a:off x="20" y="10"/>
            <a:ext cx="12191980" cy="6857990"/>
          </a:xfrm>
          <a:prstGeom prst="rect">
            <a:avLst/>
          </a:prstGeom>
        </p:spPr>
      </p:pic>
      <p:sp>
        <p:nvSpPr>
          <p:cNvPr id="4" name="Title 3">
            <a:extLst>
              <a:ext uri="{FF2B5EF4-FFF2-40B4-BE49-F238E27FC236}">
                <a16:creationId xmlns:a16="http://schemas.microsoft.com/office/drawing/2014/main" id="{C4455126-8D06-29E9-C150-DDBBB91D891D}"/>
              </a:ext>
            </a:extLst>
          </p:cNvPr>
          <p:cNvSpPr>
            <a:spLocks noGrp="1"/>
          </p:cNvSpPr>
          <p:nvPr>
            <p:ph type="title"/>
          </p:nvPr>
        </p:nvSpPr>
        <p:spPr>
          <a:xfrm>
            <a:off x="1078991" y="573438"/>
            <a:ext cx="10467245" cy="4115742"/>
          </a:xfrm>
        </p:spPr>
        <p:txBody>
          <a:bodyPr vert="horz" lIns="91440" tIns="45720" rIns="91440" bIns="45720" rtlCol="0" anchor="t">
            <a:noAutofit/>
          </a:bodyPr>
          <a:lstStyle/>
          <a:p>
            <a:r>
              <a:rPr lang="en-US" sz="2800" b="1" dirty="0"/>
              <a:t>is an ongoing process</a:t>
            </a:r>
            <a:r>
              <a:rPr lang="en-US" sz="2800" dirty="0"/>
              <a:t>, considered as an </a:t>
            </a:r>
            <a:r>
              <a:rPr lang="en-US" sz="2800" b="1" dirty="0"/>
              <a:t>unavoidable consequences of development</a:t>
            </a:r>
            <a:r>
              <a:rPr lang="en-US" sz="2800" dirty="0"/>
              <a:t>.</a:t>
            </a:r>
            <a:br>
              <a:rPr lang="en-US" sz="2800" dirty="0"/>
            </a:br>
            <a:br>
              <a:rPr lang="en-US" sz="2800" dirty="0"/>
            </a:br>
            <a:br>
              <a:rPr lang="en-US" sz="2800" dirty="0"/>
            </a:br>
            <a:r>
              <a:rPr lang="en-US" sz="2800" b="1" dirty="0"/>
              <a:t>Although urbanization brings serious challenges, attempts to inhibit it through exclusionary policies are likely to be economically, socially and environmentally damaging. </a:t>
            </a:r>
            <a:br>
              <a:rPr lang="en-US" sz="2800" b="1" dirty="0"/>
            </a:br>
            <a:br>
              <a:rPr lang="en-US" sz="2800" b="1" dirty="0"/>
            </a:br>
            <a:r>
              <a:rPr lang="en-US" sz="2800" dirty="0"/>
              <a:t>with the right support </a:t>
            </a:r>
            <a:r>
              <a:rPr lang="en-US" sz="2800" b="1" dirty="0"/>
              <a:t>urbanization </a:t>
            </a:r>
            <a:r>
              <a:rPr lang="en-US" sz="2800" dirty="0"/>
              <a:t>can become an </a:t>
            </a:r>
            <a:r>
              <a:rPr lang="en-US" sz="2800" b="1" dirty="0"/>
              <a:t>important element of sustainable development</a:t>
            </a:r>
            <a:r>
              <a:rPr lang="en-US" sz="2800" dirty="0"/>
              <a:t>.</a:t>
            </a:r>
            <a:br>
              <a:rPr lang="en-US" sz="2800" dirty="0"/>
            </a:br>
            <a:br>
              <a:rPr lang="en-US" sz="2800" b="1" dirty="0"/>
            </a:br>
            <a:br>
              <a:rPr lang="en-US" sz="2800" b="1" dirty="0"/>
            </a:br>
            <a:endParaRPr lang="en-US" sz="2800" b="1" dirty="0"/>
          </a:p>
        </p:txBody>
      </p:sp>
      <p:sp>
        <p:nvSpPr>
          <p:cNvPr id="5" name="Text Placeholder 4">
            <a:extLst>
              <a:ext uri="{FF2B5EF4-FFF2-40B4-BE49-F238E27FC236}">
                <a16:creationId xmlns:a16="http://schemas.microsoft.com/office/drawing/2014/main" id="{77F899AA-4DD6-C89F-F6A6-E966B546D8C3}"/>
              </a:ext>
            </a:extLst>
          </p:cNvPr>
          <p:cNvSpPr>
            <a:spLocks noGrp="1"/>
          </p:cNvSpPr>
          <p:nvPr>
            <p:ph type="body" idx="1"/>
          </p:nvPr>
        </p:nvSpPr>
        <p:spPr>
          <a:xfrm>
            <a:off x="1078992" y="5010912"/>
            <a:ext cx="9052560" cy="704088"/>
          </a:xfrm>
        </p:spPr>
        <p:txBody>
          <a:bodyPr vert="horz" lIns="91440" tIns="45720" rIns="91440" bIns="45720" rtlCol="0">
            <a:noAutofit/>
          </a:bodyPr>
          <a:lstStyle/>
          <a:p>
            <a:pPr>
              <a:lnSpc>
                <a:spcPct val="100000"/>
              </a:lnSpc>
            </a:pPr>
            <a:r>
              <a:rPr lang="en-US" sz="6000" b="1" spc="100" dirty="0"/>
              <a:t>Urbanization….</a:t>
            </a:r>
          </a:p>
        </p:txBody>
      </p:sp>
      <p:cxnSp>
        <p:nvCxnSpPr>
          <p:cNvPr id="17" name="Straight Connector 1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6935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D518-D556-1E1A-53E4-67EEC4EF6474}"/>
              </a:ext>
            </a:extLst>
          </p:cNvPr>
          <p:cNvSpPr>
            <a:spLocks noGrp="1"/>
          </p:cNvSpPr>
          <p:nvPr>
            <p:ph type="title"/>
          </p:nvPr>
        </p:nvSpPr>
        <p:spPr/>
        <p:txBody>
          <a:bodyPr>
            <a:normAutofit/>
          </a:bodyPr>
          <a:lstStyle/>
          <a:p>
            <a:r>
              <a:rPr lang="en-US" sz="1800" dirty="0"/>
              <a:t>1. Friedmann, J. (1966). Two Concept of Urbanization: A comment. 1(1), 78–84.</a:t>
            </a:r>
            <a:br>
              <a:rPr lang="en-US" sz="1800" dirty="0"/>
            </a:br>
            <a:r>
              <a:rPr lang="en-US" sz="1800" dirty="0"/>
              <a:t>2. </a:t>
            </a:r>
            <a:r>
              <a:rPr lang="en-US" sz="1800" dirty="0" err="1">
                <a:effectLst/>
              </a:rPr>
              <a:t>Jati</a:t>
            </a:r>
            <a:r>
              <a:rPr lang="en-US" sz="1800" dirty="0">
                <a:effectLst/>
              </a:rPr>
              <a:t>, B. L., Rahayu, P., &amp; </a:t>
            </a:r>
            <a:r>
              <a:rPr lang="en-US" sz="1800" dirty="0" err="1">
                <a:effectLst/>
              </a:rPr>
              <a:t>Istanabi</a:t>
            </a:r>
            <a:r>
              <a:rPr lang="en-US" sz="1800" dirty="0">
                <a:effectLst/>
              </a:rPr>
              <a:t>, T. (2022). Proses </a:t>
            </a:r>
            <a:r>
              <a:rPr lang="en-US" sz="1800" dirty="0" err="1">
                <a:effectLst/>
              </a:rPr>
              <a:t>Urbanisasi</a:t>
            </a:r>
            <a:r>
              <a:rPr lang="en-US" sz="1800" dirty="0">
                <a:effectLst/>
              </a:rPr>
              <a:t> Pada </a:t>
            </a:r>
            <a:r>
              <a:rPr lang="en-US" sz="1800" dirty="0" err="1">
                <a:effectLst/>
              </a:rPr>
              <a:t>Koridor</a:t>
            </a:r>
            <a:r>
              <a:rPr lang="en-US" sz="1800" dirty="0">
                <a:effectLst/>
              </a:rPr>
              <a:t> </a:t>
            </a:r>
            <a:r>
              <a:rPr lang="en-US" sz="1800" dirty="0" err="1">
                <a:effectLst/>
              </a:rPr>
              <a:t>Purwokerto-Purbalingga</a:t>
            </a:r>
            <a:r>
              <a:rPr lang="en-US" sz="1800" dirty="0">
                <a:effectLst/>
              </a:rPr>
              <a:t>. </a:t>
            </a:r>
            <a:r>
              <a:rPr lang="en-US" sz="1800" i="1" dirty="0" err="1">
                <a:effectLst/>
              </a:rPr>
              <a:t>Desa</a:t>
            </a:r>
            <a:r>
              <a:rPr lang="en-US" sz="1800" i="1" dirty="0">
                <a:effectLst/>
              </a:rPr>
              <a:t>-Kota</a:t>
            </a:r>
            <a:r>
              <a:rPr lang="en-US" sz="1800" dirty="0">
                <a:effectLst/>
              </a:rPr>
              <a:t>, </a:t>
            </a:r>
            <a:r>
              <a:rPr lang="en-US" sz="1800" i="1" dirty="0">
                <a:effectLst/>
              </a:rPr>
              <a:t>4</a:t>
            </a:r>
            <a:r>
              <a:rPr lang="en-US" sz="1800" dirty="0">
                <a:effectLst/>
              </a:rPr>
              <a:t>(1), 103. https://doi.org/10.20961/desa-kota.v4i1.53274.103-115</a:t>
            </a:r>
            <a:br>
              <a:rPr lang="en-US" sz="1800" dirty="0"/>
            </a:br>
            <a:r>
              <a:rPr lang="en-US" sz="1800" dirty="0"/>
              <a:t>3. </a:t>
            </a:r>
            <a:r>
              <a:rPr lang="en-US" sz="1800" dirty="0" err="1"/>
              <a:t>Kurniati</a:t>
            </a:r>
            <a:r>
              <a:rPr lang="en-US" sz="1800" dirty="0" err="1">
                <a:effectLst/>
              </a:rPr>
              <a:t>,S.A</a:t>
            </a:r>
            <a:r>
              <a:rPr lang="en-US" sz="1800" dirty="0">
                <a:effectLst/>
              </a:rPr>
              <a:t>., Rahayu, P., &amp; </a:t>
            </a:r>
            <a:r>
              <a:rPr lang="en-US" sz="1800" dirty="0" err="1">
                <a:effectLst/>
              </a:rPr>
              <a:t>Istanabi</a:t>
            </a:r>
            <a:r>
              <a:rPr lang="en-US" sz="1800" dirty="0">
                <a:effectLst/>
              </a:rPr>
              <a:t>, T. (2022). Peri-</a:t>
            </a:r>
            <a:r>
              <a:rPr lang="en-US" sz="1800" dirty="0" err="1">
                <a:effectLst/>
              </a:rPr>
              <a:t>urbanisasi</a:t>
            </a:r>
            <a:r>
              <a:rPr lang="en-US" sz="1800" dirty="0">
                <a:effectLst/>
              </a:rPr>
              <a:t> dan </a:t>
            </a:r>
            <a:r>
              <a:rPr lang="en-US" sz="1800" dirty="0" err="1"/>
              <a:t>D</a:t>
            </a:r>
            <a:r>
              <a:rPr lang="en-US" sz="1800" dirty="0" err="1">
                <a:effectLst/>
              </a:rPr>
              <a:t>inamika</a:t>
            </a:r>
            <a:r>
              <a:rPr lang="en-US" sz="1800" dirty="0">
                <a:effectLst/>
              </a:rPr>
              <a:t> </a:t>
            </a:r>
            <a:r>
              <a:rPr lang="en-US" sz="1800" dirty="0" err="1">
                <a:effectLst/>
              </a:rPr>
              <a:t>Perkembangan</a:t>
            </a:r>
            <a:r>
              <a:rPr lang="en-US" sz="1800" dirty="0">
                <a:effectLst/>
              </a:rPr>
              <a:t> Kawasan </a:t>
            </a:r>
            <a:r>
              <a:rPr lang="en-US" sz="1800" dirty="0" err="1">
                <a:effectLst/>
              </a:rPr>
              <a:t>Perkotaan</a:t>
            </a:r>
            <a:r>
              <a:rPr lang="en-US" sz="1800" dirty="0">
                <a:effectLst/>
              </a:rPr>
              <a:t> </a:t>
            </a:r>
            <a:r>
              <a:rPr lang="en-US" sz="1800" dirty="0" err="1">
                <a:effectLst/>
              </a:rPr>
              <a:t>Sekunder</a:t>
            </a:r>
            <a:r>
              <a:rPr lang="en-US" sz="1800" dirty="0">
                <a:effectLst/>
              </a:rPr>
              <a:t> (</a:t>
            </a:r>
            <a:r>
              <a:rPr lang="en-US" sz="1800" dirty="0" err="1">
                <a:effectLst/>
              </a:rPr>
              <a:t>Studi</a:t>
            </a:r>
            <a:r>
              <a:rPr lang="en-US" sz="1800" dirty="0">
                <a:effectLst/>
              </a:rPr>
              <a:t> </a:t>
            </a:r>
            <a:r>
              <a:rPr lang="en-US" sz="1800" dirty="0" err="1">
                <a:effectLst/>
              </a:rPr>
              <a:t>kasus</a:t>
            </a:r>
            <a:r>
              <a:rPr lang="en-US" sz="1800" dirty="0">
                <a:effectLst/>
              </a:rPr>
              <a:t>: </a:t>
            </a:r>
            <a:r>
              <a:rPr lang="en-US" sz="1800" dirty="0" err="1">
                <a:effectLst/>
              </a:rPr>
              <a:t>Bosukawonosraten</a:t>
            </a:r>
            <a:r>
              <a:rPr lang="en-US" sz="1800" dirty="0">
                <a:effectLst/>
              </a:rPr>
              <a:t>), forthcoming.</a:t>
            </a:r>
            <a:br>
              <a:rPr lang="en-US" sz="1800" dirty="0">
                <a:effectLst/>
              </a:rPr>
            </a:br>
            <a:r>
              <a:rPr lang="en-US" sz="1800" dirty="0">
                <a:effectLst/>
              </a:rPr>
              <a:t>4. </a:t>
            </a:r>
            <a:r>
              <a:rPr lang="en-US" sz="1800" dirty="0"/>
              <a:t>Mi, X., Wang, S., Shao, C., Zhang, P., &amp; Chen, M. (2021). Resident travel mode prediction model in Beijing metropolitan area. </a:t>
            </a:r>
            <a:r>
              <a:rPr lang="en-US" sz="1800" dirty="0" err="1"/>
              <a:t>PLoS</a:t>
            </a:r>
            <a:r>
              <a:rPr lang="en-US" sz="1800" dirty="0"/>
              <a:t> ONE, 16(November), 1–22. https://doi.org/10.1371/journal.pone.0259793</a:t>
            </a:r>
            <a:br>
              <a:rPr lang="en-US" sz="1800" dirty="0"/>
            </a:br>
            <a:r>
              <a:rPr lang="en-US" sz="1800" dirty="0"/>
              <a:t>5. </a:t>
            </a:r>
            <a:r>
              <a:rPr lang="en-US" sz="1800" dirty="0" err="1"/>
              <a:t>Seto</a:t>
            </a:r>
            <a:r>
              <a:rPr lang="en-US" sz="1800" dirty="0"/>
              <a:t>, K. C., Sánchez-Rodríguez, R., &amp; </a:t>
            </a:r>
            <a:r>
              <a:rPr lang="en-US" sz="1800" dirty="0" err="1"/>
              <a:t>Fragkias</a:t>
            </a:r>
            <a:r>
              <a:rPr lang="en-US" sz="1800" dirty="0"/>
              <a:t>, M. (2010). The new geography of contemporary urbanization and the environment. Annual Review of Environment and Resources, 35, 167–194. https://doi.org/10.1146/annurev-environ-100809-125336</a:t>
            </a:r>
            <a:br>
              <a:rPr lang="en-US" sz="1800" dirty="0"/>
            </a:br>
            <a:endParaRPr lang="en-US" sz="1800" dirty="0"/>
          </a:p>
        </p:txBody>
      </p:sp>
      <p:sp>
        <p:nvSpPr>
          <p:cNvPr id="3" name="Text Placeholder 2">
            <a:extLst>
              <a:ext uri="{FF2B5EF4-FFF2-40B4-BE49-F238E27FC236}">
                <a16:creationId xmlns:a16="http://schemas.microsoft.com/office/drawing/2014/main" id="{9C0CB1F3-A061-C4F0-D428-B3EA35E60B9A}"/>
              </a:ext>
            </a:extLst>
          </p:cNvPr>
          <p:cNvSpPr>
            <a:spLocks noGrp="1"/>
          </p:cNvSpPr>
          <p:nvPr>
            <p:ph type="body" idx="1"/>
          </p:nvPr>
        </p:nvSpPr>
        <p:spPr/>
        <p:txBody>
          <a:bodyPr/>
          <a:lstStyle/>
          <a:p>
            <a:r>
              <a:rPr lang="en-US" b="1" dirty="0"/>
              <a:t>Reference</a:t>
            </a:r>
          </a:p>
        </p:txBody>
      </p:sp>
    </p:spTree>
    <p:extLst>
      <p:ext uri="{BB962C8B-B14F-4D97-AF65-F5344CB8AC3E}">
        <p14:creationId xmlns:p14="http://schemas.microsoft.com/office/powerpoint/2010/main" val="410499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0B092-8EAC-3645-9C2A-28C9136EA0EB}"/>
              </a:ext>
            </a:extLst>
          </p:cNvPr>
          <p:cNvSpPr>
            <a:spLocks noGrp="1"/>
          </p:cNvSpPr>
          <p:nvPr>
            <p:ph type="title"/>
          </p:nvPr>
        </p:nvSpPr>
        <p:spPr>
          <a:xfrm>
            <a:off x="758825" y="758953"/>
            <a:ext cx="6248397" cy="1688352"/>
          </a:xfrm>
        </p:spPr>
        <p:txBody>
          <a:bodyPr vert="horz" lIns="91440" tIns="45720" rIns="91440" bIns="45720" rtlCol="0">
            <a:normAutofit fontScale="90000"/>
          </a:bodyPr>
          <a:lstStyle/>
          <a:p>
            <a:r>
              <a:rPr lang="en-US" sz="6000" i="1" kern="1200" spc="100" baseline="0" dirty="0">
                <a:latin typeface="+mj-lt"/>
                <a:ea typeface="+mj-ea"/>
                <a:cs typeface="+mj-cs"/>
              </a:rPr>
              <a:t>Points to be discussed</a:t>
            </a:r>
            <a:endParaRPr lang="en-US" i="1" kern="1200" spc="100" baseline="0" dirty="0">
              <a:latin typeface="+mj-lt"/>
              <a:ea typeface="+mj-ea"/>
              <a:cs typeface="+mj-cs"/>
            </a:endParaRPr>
          </a:p>
        </p:txBody>
      </p:sp>
      <p:cxnSp>
        <p:nvCxnSpPr>
          <p:cNvPr id="57" name="Straight Connector 56">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4727" y="263093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5" name="Content Placeholder 2">
            <a:extLst>
              <a:ext uri="{FF2B5EF4-FFF2-40B4-BE49-F238E27FC236}">
                <a16:creationId xmlns:a16="http://schemas.microsoft.com/office/drawing/2014/main" id="{51932955-5DFF-C34F-F071-A2B3F49DBB28}"/>
              </a:ext>
            </a:extLst>
          </p:cNvPr>
          <p:cNvGraphicFramePr>
            <a:graphicFrameLocks noGrp="1"/>
          </p:cNvGraphicFramePr>
          <p:nvPr>
            <p:ph idx="1"/>
            <p:extLst>
              <p:ext uri="{D42A27DB-BD31-4B8C-83A1-F6EECF244321}">
                <p14:modId xmlns:p14="http://schemas.microsoft.com/office/powerpoint/2010/main" val="1873181457"/>
              </p:ext>
            </p:extLst>
          </p:nvPr>
        </p:nvGraphicFramePr>
        <p:xfrm>
          <a:off x="761871" y="2854520"/>
          <a:ext cx="10548553" cy="2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69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94690-E71B-0AED-6661-741CE95174EE}"/>
              </a:ext>
            </a:extLst>
          </p:cNvPr>
          <p:cNvSpPr>
            <a:spLocks noGrp="1"/>
          </p:cNvSpPr>
          <p:nvPr>
            <p:ph type="title"/>
          </p:nvPr>
        </p:nvSpPr>
        <p:spPr>
          <a:xfrm>
            <a:off x="758952" y="420625"/>
            <a:ext cx="10667998" cy="695251"/>
          </a:xfrm>
        </p:spPr>
        <p:txBody>
          <a:bodyPr anchor="b">
            <a:normAutofit fontScale="90000"/>
          </a:bodyPr>
          <a:lstStyle/>
          <a:p>
            <a:pPr algn="ctr"/>
            <a:br>
              <a:rPr lang="en-US" sz="4200" dirty="0"/>
            </a:br>
            <a:r>
              <a:rPr lang="en-US" dirty="0"/>
              <a:t>Urbanization</a:t>
            </a:r>
          </a:p>
        </p:txBody>
      </p:sp>
      <p:sp>
        <p:nvSpPr>
          <p:cNvPr id="1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Content Placeholder 3">
            <a:extLst>
              <a:ext uri="{FF2B5EF4-FFF2-40B4-BE49-F238E27FC236}">
                <a16:creationId xmlns:a16="http://schemas.microsoft.com/office/drawing/2014/main" id="{894B2639-475E-99C4-FD52-34EB95AB4F7A}"/>
              </a:ext>
            </a:extLst>
          </p:cNvPr>
          <p:cNvGraphicFramePr>
            <a:graphicFrameLocks noGrp="1"/>
          </p:cNvGraphicFramePr>
          <p:nvPr>
            <p:ph idx="1"/>
            <p:extLst>
              <p:ext uri="{D42A27DB-BD31-4B8C-83A1-F6EECF244321}">
                <p14:modId xmlns:p14="http://schemas.microsoft.com/office/powerpoint/2010/main" val="3634445634"/>
              </p:ext>
            </p:extLst>
          </p:nvPr>
        </p:nvGraphicFramePr>
        <p:xfrm>
          <a:off x="294468" y="898902"/>
          <a:ext cx="11375756" cy="553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6DF4F138-E8CD-17CF-11C0-E5EAADD4C89A}"/>
              </a:ext>
            </a:extLst>
          </p:cNvPr>
          <p:cNvCxnSpPr>
            <a:cxnSpLocks/>
          </p:cNvCxnSpPr>
          <p:nvPr/>
        </p:nvCxnSpPr>
        <p:spPr>
          <a:xfrm>
            <a:off x="5982346" y="2024035"/>
            <a:ext cx="1219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768223-620B-C1EC-1ACA-42008B874DCC}"/>
              </a:ext>
            </a:extLst>
          </p:cNvPr>
          <p:cNvCxnSpPr>
            <a:cxnSpLocks/>
          </p:cNvCxnSpPr>
          <p:nvPr/>
        </p:nvCxnSpPr>
        <p:spPr>
          <a:xfrm>
            <a:off x="8105148" y="2042655"/>
            <a:ext cx="6668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82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453B-992A-073C-0DB7-DB280D668299}"/>
              </a:ext>
            </a:extLst>
          </p:cNvPr>
          <p:cNvSpPr>
            <a:spLocks noGrp="1"/>
          </p:cNvSpPr>
          <p:nvPr>
            <p:ph type="title"/>
          </p:nvPr>
        </p:nvSpPr>
        <p:spPr>
          <a:xfrm>
            <a:off x="634966" y="293643"/>
            <a:ext cx="10647800" cy="930363"/>
          </a:xfrm>
        </p:spPr>
        <p:txBody>
          <a:bodyPr>
            <a:normAutofit/>
          </a:bodyPr>
          <a:lstStyle/>
          <a:p>
            <a:r>
              <a:rPr lang="en-US" dirty="0"/>
              <a:t>Urbanization </a:t>
            </a:r>
            <a:r>
              <a:rPr lang="en-US" sz="1600" dirty="0"/>
              <a:t>(Friedmann, 1966) </a:t>
            </a:r>
          </a:p>
        </p:txBody>
      </p:sp>
      <p:graphicFrame>
        <p:nvGraphicFramePr>
          <p:cNvPr id="4" name="Content Placeholder 3">
            <a:extLst>
              <a:ext uri="{FF2B5EF4-FFF2-40B4-BE49-F238E27FC236}">
                <a16:creationId xmlns:a16="http://schemas.microsoft.com/office/drawing/2014/main" id="{1E683A62-9AE5-94F8-13C7-EC1446B9C79A}"/>
              </a:ext>
            </a:extLst>
          </p:cNvPr>
          <p:cNvGraphicFramePr>
            <a:graphicFrameLocks noGrp="1"/>
          </p:cNvGraphicFramePr>
          <p:nvPr>
            <p:ph idx="1"/>
            <p:extLst>
              <p:ext uri="{D42A27DB-BD31-4B8C-83A1-F6EECF244321}">
                <p14:modId xmlns:p14="http://schemas.microsoft.com/office/powerpoint/2010/main" val="1438392595"/>
              </p:ext>
            </p:extLst>
          </p:nvPr>
        </p:nvGraphicFramePr>
        <p:xfrm>
          <a:off x="1117169" y="1363259"/>
          <a:ext cx="9957661"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13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74">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7BCFC5-B888-48B1-AABB-010F70282508}"/>
              </a:ext>
            </a:extLst>
          </p:cNvPr>
          <p:cNvSpPr>
            <a:spLocks noGrp="1"/>
          </p:cNvSpPr>
          <p:nvPr>
            <p:ph type="title"/>
          </p:nvPr>
        </p:nvSpPr>
        <p:spPr>
          <a:xfrm>
            <a:off x="758953" y="1063256"/>
            <a:ext cx="3382050" cy="4558954"/>
          </a:xfrm>
        </p:spPr>
        <p:txBody>
          <a:bodyPr vert="horz" lIns="91440" tIns="45720" rIns="91440" bIns="45720" rtlCol="0" anchor="ctr">
            <a:normAutofit/>
          </a:bodyPr>
          <a:lstStyle/>
          <a:p>
            <a:r>
              <a:rPr lang="en-US" altLang="en-US" sz="4200">
                <a:solidFill>
                  <a:schemeClr val="bg1"/>
                </a:solidFill>
              </a:rPr>
              <a:t>Urbanization as a process of concentration</a:t>
            </a:r>
            <a:endParaRPr lang="en-US" sz="4200">
              <a:solidFill>
                <a:schemeClr val="bg1"/>
              </a:solidFill>
            </a:endParaRPr>
          </a:p>
        </p:txBody>
      </p:sp>
      <p:sp useBgFill="1">
        <p:nvSpPr>
          <p:cNvPr id="83" name="Freeform: Shape 76">
            <a:extLst>
              <a:ext uri="{FF2B5EF4-FFF2-40B4-BE49-F238E27FC236}">
                <a16:creationId xmlns:a16="http://schemas.microsoft.com/office/drawing/2014/main" id="{B96B26CA-9949-4D9C-A2F3-DB3CA283A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9" name="Content Placeholder 3">
            <a:extLst>
              <a:ext uri="{FF2B5EF4-FFF2-40B4-BE49-F238E27FC236}">
                <a16:creationId xmlns:a16="http://schemas.microsoft.com/office/drawing/2014/main" id="{7B4AAF9F-0BED-47ED-B0B8-E4BC114CD9BE}"/>
              </a:ext>
            </a:extLst>
          </p:cNvPr>
          <p:cNvGraphicFramePr>
            <a:graphicFrameLocks noGrp="1"/>
          </p:cNvGraphicFramePr>
          <p:nvPr>
            <p:ph idx="1"/>
            <p:extLst>
              <p:ext uri="{D42A27DB-BD31-4B8C-83A1-F6EECF244321}">
                <p14:modId xmlns:p14="http://schemas.microsoft.com/office/powerpoint/2010/main" val="2344181913"/>
              </p:ext>
            </p:extLst>
          </p:nvPr>
        </p:nvGraphicFramePr>
        <p:xfrm>
          <a:off x="5820770" y="1063256"/>
          <a:ext cx="5609230" cy="472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55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78" name="Straight Connector 77">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7BCFC5-B888-48B1-AABB-010F70282508}"/>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altLang="en-US" sz="4600" i="1" kern="1200" spc="100" baseline="0">
                <a:solidFill>
                  <a:schemeClr val="bg1"/>
                </a:solidFill>
                <a:latin typeface="+mj-lt"/>
                <a:ea typeface="+mj-ea"/>
                <a:cs typeface="+mj-cs"/>
              </a:rPr>
              <a:t>Urbanization as a process of concentration</a:t>
            </a:r>
            <a:endParaRPr lang="en-US" sz="4600" i="1" kern="1200" spc="100" baseline="0">
              <a:solidFill>
                <a:schemeClr val="bg1"/>
              </a:solidFill>
              <a:latin typeface="+mj-lt"/>
              <a:ea typeface="+mj-ea"/>
              <a:cs typeface="+mj-cs"/>
            </a:endParaRPr>
          </a:p>
        </p:txBody>
      </p:sp>
      <p:sp>
        <p:nvSpPr>
          <p:cNvPr id="84"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60" name="Content Placeholder 3">
            <a:extLst>
              <a:ext uri="{FF2B5EF4-FFF2-40B4-BE49-F238E27FC236}">
                <a16:creationId xmlns:a16="http://schemas.microsoft.com/office/drawing/2014/main" id="{60C52BFC-E576-44C3-88F3-B3A9C5062E56}"/>
              </a:ext>
            </a:extLst>
          </p:cNvPr>
          <p:cNvGraphicFramePr>
            <a:graphicFrameLocks noGrp="1"/>
          </p:cNvGraphicFramePr>
          <p:nvPr>
            <p:ph idx="1"/>
            <p:extLst>
              <p:ext uri="{D42A27DB-BD31-4B8C-83A1-F6EECF244321}">
                <p14:modId xmlns:p14="http://schemas.microsoft.com/office/powerpoint/2010/main" val="870060500"/>
              </p:ext>
            </p:extLst>
          </p:nvPr>
        </p:nvGraphicFramePr>
        <p:xfrm>
          <a:off x="5349240" y="98474"/>
          <a:ext cx="6734908"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18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3878-FCC2-FB79-34BD-897B181D6B25}"/>
              </a:ext>
            </a:extLst>
          </p:cNvPr>
          <p:cNvSpPr>
            <a:spLocks noGrp="1"/>
          </p:cNvSpPr>
          <p:nvPr>
            <p:ph type="title"/>
          </p:nvPr>
        </p:nvSpPr>
        <p:spPr>
          <a:xfrm>
            <a:off x="758952" y="758952"/>
            <a:ext cx="8321040" cy="1952716"/>
          </a:xfrm>
        </p:spPr>
        <p:txBody>
          <a:bodyPr anchor="ctr">
            <a:normAutofit/>
          </a:bodyPr>
          <a:lstStyle/>
          <a:p>
            <a:r>
              <a:rPr lang="en-US" dirty="0"/>
              <a:t>Larger process of urbanization</a:t>
            </a:r>
            <a:endParaRPr lang="en-US"/>
          </a:p>
        </p:txBody>
      </p:sp>
      <p:cxnSp>
        <p:nvCxnSpPr>
          <p:cNvPr id="23" name="Straight Connector 22">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1353C8-E365-7E4C-7666-EAD1F04424F8}"/>
              </a:ext>
            </a:extLst>
          </p:cNvPr>
          <p:cNvSpPr>
            <a:spLocks noGrp="1"/>
          </p:cNvSpPr>
          <p:nvPr>
            <p:ph idx="1"/>
          </p:nvPr>
        </p:nvSpPr>
        <p:spPr>
          <a:xfrm>
            <a:off x="619932" y="3161680"/>
            <a:ext cx="11329261" cy="3068636"/>
          </a:xfrm>
        </p:spPr>
        <p:txBody>
          <a:bodyPr>
            <a:normAutofit lnSpcReduction="10000"/>
          </a:bodyPr>
          <a:lstStyle/>
          <a:p>
            <a:pPr>
              <a:lnSpc>
                <a:spcPct val="100000"/>
              </a:lnSpc>
            </a:pPr>
            <a:r>
              <a:rPr lang="en-US" sz="2800" dirty="0"/>
              <a:t>It refers to the growth of a region as the result of an interlinked factors, consists of demography, economy, location and other natural factors, technology, organization, social, cultures and ideas, </a:t>
            </a:r>
            <a:r>
              <a:rPr lang="en-US" sz="2800" dirty="0" err="1"/>
              <a:t>etc</a:t>
            </a:r>
            <a:r>
              <a:rPr lang="en-US" sz="2800" dirty="0"/>
              <a:t> </a:t>
            </a:r>
          </a:p>
          <a:p>
            <a:pPr>
              <a:lnSpc>
                <a:spcPct val="100000"/>
              </a:lnSpc>
            </a:pPr>
            <a:r>
              <a:rPr lang="en-US" sz="2800" dirty="0"/>
              <a:t>Urbanization is promoted by investment in the country that leads to a pattern of urban growth</a:t>
            </a:r>
          </a:p>
          <a:p>
            <a:pPr>
              <a:lnSpc>
                <a:spcPct val="100000"/>
              </a:lnSpc>
            </a:pPr>
            <a:r>
              <a:rPr lang="en-US" sz="2800" dirty="0"/>
              <a:t>Basically, its all about concentration</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4067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453B-992A-073C-0DB7-DB280D668299}"/>
              </a:ext>
            </a:extLst>
          </p:cNvPr>
          <p:cNvSpPr>
            <a:spLocks noGrp="1"/>
          </p:cNvSpPr>
          <p:nvPr>
            <p:ph type="title"/>
          </p:nvPr>
        </p:nvSpPr>
        <p:spPr>
          <a:xfrm>
            <a:off x="634966" y="293643"/>
            <a:ext cx="8431542" cy="930363"/>
          </a:xfrm>
        </p:spPr>
        <p:txBody>
          <a:bodyPr>
            <a:normAutofit/>
          </a:bodyPr>
          <a:lstStyle/>
          <a:p>
            <a:r>
              <a:rPr lang="en-US" dirty="0"/>
              <a:t>Urbanization </a:t>
            </a:r>
            <a:r>
              <a:rPr lang="en-US" sz="2200" dirty="0"/>
              <a:t>(</a:t>
            </a:r>
            <a:r>
              <a:rPr lang="en-US" sz="2000" dirty="0"/>
              <a:t>Brenner, 2014) </a:t>
            </a:r>
          </a:p>
        </p:txBody>
      </p:sp>
      <p:graphicFrame>
        <p:nvGraphicFramePr>
          <p:cNvPr id="4" name="Content Placeholder 3">
            <a:extLst>
              <a:ext uri="{FF2B5EF4-FFF2-40B4-BE49-F238E27FC236}">
                <a16:creationId xmlns:a16="http://schemas.microsoft.com/office/drawing/2014/main" id="{1E683A62-9AE5-94F8-13C7-EC1446B9C79A}"/>
              </a:ext>
            </a:extLst>
          </p:cNvPr>
          <p:cNvGraphicFramePr>
            <a:graphicFrameLocks noGrp="1"/>
          </p:cNvGraphicFramePr>
          <p:nvPr>
            <p:ph idx="1"/>
            <p:extLst>
              <p:ext uri="{D42A27DB-BD31-4B8C-83A1-F6EECF244321}">
                <p14:modId xmlns:p14="http://schemas.microsoft.com/office/powerpoint/2010/main" val="2934301226"/>
              </p:ext>
            </p:extLst>
          </p:nvPr>
        </p:nvGraphicFramePr>
        <p:xfrm>
          <a:off x="1117169" y="1363259"/>
          <a:ext cx="9957661"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Brace 2">
            <a:extLst>
              <a:ext uri="{FF2B5EF4-FFF2-40B4-BE49-F238E27FC236}">
                <a16:creationId xmlns:a16="http://schemas.microsoft.com/office/drawing/2014/main" id="{BBA93EAE-A0DE-8E1B-CB46-790ADA892F13}"/>
              </a:ext>
            </a:extLst>
          </p:cNvPr>
          <p:cNvSpPr/>
          <p:nvPr/>
        </p:nvSpPr>
        <p:spPr>
          <a:xfrm>
            <a:off x="6664271" y="2061274"/>
            <a:ext cx="805912" cy="3580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8694506A-6B0B-C560-04CF-F1D217F8C9D0}"/>
              </a:ext>
            </a:extLst>
          </p:cNvPr>
          <p:cNvGraphicFramePr/>
          <p:nvPr>
            <p:extLst>
              <p:ext uri="{D42A27DB-BD31-4B8C-83A1-F6EECF244321}">
                <p14:modId xmlns:p14="http://schemas.microsoft.com/office/powerpoint/2010/main" val="573655714"/>
              </p:ext>
            </p:extLst>
          </p:nvPr>
        </p:nvGraphicFramePr>
        <p:xfrm>
          <a:off x="366794" y="1141994"/>
          <a:ext cx="11825206"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012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305E6F-1C5E-65E3-3C8D-9C71B4DB7E78}"/>
              </a:ext>
            </a:extLst>
          </p:cNvPr>
          <p:cNvSpPr>
            <a:spLocks noGrp="1"/>
          </p:cNvSpPr>
          <p:nvPr>
            <p:ph type="body" idx="1"/>
          </p:nvPr>
        </p:nvSpPr>
        <p:spPr/>
        <p:txBody>
          <a:bodyPr/>
          <a:lstStyle/>
          <a:p>
            <a:r>
              <a:rPr lang="en-US" b="1" dirty="0"/>
              <a:t>CITY</a:t>
            </a:r>
          </a:p>
        </p:txBody>
      </p:sp>
      <p:sp>
        <p:nvSpPr>
          <p:cNvPr id="5" name="Content Placeholder 4">
            <a:extLst>
              <a:ext uri="{FF2B5EF4-FFF2-40B4-BE49-F238E27FC236}">
                <a16:creationId xmlns:a16="http://schemas.microsoft.com/office/drawing/2014/main" id="{955E1656-1362-81BA-DAE4-DE637D16D410}"/>
              </a:ext>
            </a:extLst>
          </p:cNvPr>
          <p:cNvSpPr>
            <a:spLocks noGrp="1"/>
          </p:cNvSpPr>
          <p:nvPr>
            <p:ph sz="half" idx="2"/>
          </p:nvPr>
        </p:nvSpPr>
        <p:spPr/>
        <p:txBody>
          <a:bodyPr>
            <a:normAutofit/>
          </a:bodyPr>
          <a:lstStyle/>
          <a:p>
            <a:r>
              <a:rPr lang="en-US" dirty="0"/>
              <a:t>a subset of an urban area, defined by political administrative boundaries </a:t>
            </a:r>
          </a:p>
        </p:txBody>
      </p:sp>
      <p:sp>
        <p:nvSpPr>
          <p:cNvPr id="7" name="Text Placeholder 6">
            <a:extLst>
              <a:ext uri="{FF2B5EF4-FFF2-40B4-BE49-F238E27FC236}">
                <a16:creationId xmlns:a16="http://schemas.microsoft.com/office/drawing/2014/main" id="{8E27E19F-1E44-1725-7298-15D6560832EB}"/>
              </a:ext>
            </a:extLst>
          </p:cNvPr>
          <p:cNvSpPr>
            <a:spLocks noGrp="1"/>
          </p:cNvSpPr>
          <p:nvPr>
            <p:ph type="body" sz="quarter" idx="3"/>
          </p:nvPr>
        </p:nvSpPr>
        <p:spPr/>
        <p:txBody>
          <a:bodyPr/>
          <a:lstStyle/>
          <a:p>
            <a:r>
              <a:rPr lang="en-US" b="1" dirty="0"/>
              <a:t>AGGLOMERATION</a:t>
            </a:r>
          </a:p>
        </p:txBody>
      </p:sp>
      <p:sp>
        <p:nvSpPr>
          <p:cNvPr id="8" name="Content Placeholder 7">
            <a:extLst>
              <a:ext uri="{FF2B5EF4-FFF2-40B4-BE49-F238E27FC236}">
                <a16:creationId xmlns:a16="http://schemas.microsoft.com/office/drawing/2014/main" id="{BCAD6740-E1EA-CD1F-7459-573B48AACA61}"/>
              </a:ext>
            </a:extLst>
          </p:cNvPr>
          <p:cNvSpPr>
            <a:spLocks noGrp="1"/>
          </p:cNvSpPr>
          <p:nvPr>
            <p:ph sz="quarter" idx="4"/>
          </p:nvPr>
        </p:nvSpPr>
        <p:spPr/>
        <p:txBody>
          <a:bodyPr/>
          <a:lstStyle/>
          <a:p>
            <a:r>
              <a:rPr lang="en-US" dirty="0"/>
              <a:t>the geographic concentration of economic activity that is observed across scales—the formation of urban centers, industrial clusters, hierarchical systems of cities</a:t>
            </a:r>
          </a:p>
          <a:p>
            <a:endParaRPr lang="en-US" dirty="0"/>
          </a:p>
        </p:txBody>
      </p:sp>
      <p:sp>
        <p:nvSpPr>
          <p:cNvPr id="4" name="Title 3">
            <a:extLst>
              <a:ext uri="{FF2B5EF4-FFF2-40B4-BE49-F238E27FC236}">
                <a16:creationId xmlns:a16="http://schemas.microsoft.com/office/drawing/2014/main" id="{5A297179-0BA5-6715-158A-2740C6DAEFFA}"/>
              </a:ext>
            </a:extLst>
          </p:cNvPr>
          <p:cNvSpPr>
            <a:spLocks noGrp="1"/>
          </p:cNvSpPr>
          <p:nvPr>
            <p:ph type="title"/>
          </p:nvPr>
        </p:nvSpPr>
        <p:spPr/>
        <p:txBody>
          <a:bodyPr/>
          <a:lstStyle/>
          <a:p>
            <a:r>
              <a:rPr lang="en-US" dirty="0"/>
              <a:t>Definition</a:t>
            </a:r>
          </a:p>
        </p:txBody>
      </p:sp>
    </p:spTree>
    <p:extLst>
      <p:ext uri="{BB962C8B-B14F-4D97-AF65-F5344CB8AC3E}">
        <p14:creationId xmlns:p14="http://schemas.microsoft.com/office/powerpoint/2010/main" val="1926280239"/>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810</Words>
  <Application>Microsoft Office PowerPoint</Application>
  <PresentationFormat>Widescreen</PresentationFormat>
  <Paragraphs>76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Avenir Next LT Pro</vt:lpstr>
      <vt:lpstr>Calibri</vt:lpstr>
      <vt:lpstr>Sitka Banner</vt:lpstr>
      <vt:lpstr>HeadlinesVTI</vt:lpstr>
      <vt:lpstr>Urbanization: Meaning and challenge</vt:lpstr>
      <vt:lpstr>Points to be discussed</vt:lpstr>
      <vt:lpstr> Urbanization</vt:lpstr>
      <vt:lpstr>Urbanization (Friedmann, 1966) </vt:lpstr>
      <vt:lpstr>Urbanization as a process of concentration</vt:lpstr>
      <vt:lpstr>Urbanization as a process of concentration</vt:lpstr>
      <vt:lpstr>Larger process of urbanization</vt:lpstr>
      <vt:lpstr>Urbanization (Brenner, 2014) </vt:lpstr>
      <vt:lpstr>Definition</vt:lpstr>
      <vt:lpstr>Urban  Agglomeration (source: https://doi.org/10.1371/journal.pone.0259793.g001 </vt:lpstr>
      <vt:lpstr>Urban  Agglomeration</vt:lpstr>
      <vt:lpstr>Urban  Agglomeration</vt:lpstr>
      <vt:lpstr>Urban  Agglomeration</vt:lpstr>
      <vt:lpstr>The Development of urbanization debates (literatures) </vt:lpstr>
      <vt:lpstr>is an ongoing process, considered as an unavoidable consequences of development.   Although urbanization brings serious challenges, attempts to inhibit it through exclusionary policies are likely to be economically, socially and environmentally damaging.   with the right support urbanization can become an important element of sustainable development.   </vt:lpstr>
      <vt:lpstr>1. Friedmann, J. (1966). Two Concept of Urbanization: A comment. 1(1), 78–84. 2. Jati, B. L., Rahayu, P., &amp; Istanabi, T. (2022). Proses Urbanisasi Pada Koridor Purwokerto-Purbalingga. Desa-Kota, 4(1), 103. https://doi.org/10.20961/desa-kota.v4i1.53274.103-115 3. Kurniati,S.A., Rahayu, P., &amp; Istanabi, T. (2022). Peri-urbanisasi dan Dinamika Perkembangan Kawasan Perkotaan Sekunder (Studi kasus: Bosukawonosraten), forthcoming. 4. Mi, X., Wang, S., Shao, C., Zhang, P., &amp; Chen, M. (2021). Resident travel mode prediction model in Beijing metropolitan area. PLoS ONE, 16(November), 1–22. https://doi.org/10.1371/journal.pone.0259793 5. Seto, K. C., Sánchez-Rodríguez, R., &amp; Fragkias, M. (2010). The new geography of contemporary urbanization and the environment. Annual Review of Environment and Resources, 35, 167–194. https://doi.org/10.1146/annurev-environ-100809-125336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Urbanization?</dc:title>
  <dc:creator>Paramita Rahayu</dc:creator>
  <cp:lastModifiedBy>Reviewer</cp:lastModifiedBy>
  <cp:revision>12</cp:revision>
  <dcterms:created xsi:type="dcterms:W3CDTF">2021-08-30T01:08:18Z</dcterms:created>
  <dcterms:modified xsi:type="dcterms:W3CDTF">2022-08-31T10:28:43Z</dcterms:modified>
</cp:coreProperties>
</file>