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385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05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75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60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49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603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812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6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31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7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362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7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46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35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91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71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9016AF-F127-49A5-B7D2-F4BBEB2AA0B0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7C5A-A555-45AD-AE76-F0D0015C9A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52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0896-AF09-4FDF-9E6F-EE36326B1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INSTRUMEN PENELITIAN KUANTITATIF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70998-0AC1-42BB-9170-735173CB5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Metode penelitian kuantitatif</a:t>
            </a:r>
          </a:p>
        </p:txBody>
      </p:sp>
    </p:spTree>
    <p:extLst>
      <p:ext uri="{BB962C8B-B14F-4D97-AF65-F5344CB8AC3E}">
        <p14:creationId xmlns:p14="http://schemas.microsoft.com/office/powerpoint/2010/main" val="279988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7727-1247-495C-B149-C542B0CC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246" y="2766218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13559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1093-3ADB-476A-9B06-2B8290A9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VARIABEL YG SERING DITELITI SECARA KUANTITATIF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9CED-D0DF-4568-B96E-8D315440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Kinerja (performance)</a:t>
            </a:r>
          </a:p>
          <a:p>
            <a:pPr marL="540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d-ID" dirty="0"/>
              <a:t>Hasil belajar</a:t>
            </a:r>
          </a:p>
          <a:p>
            <a:pPr marL="540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d-ID" dirty="0"/>
              <a:t>Intelegensi</a:t>
            </a:r>
          </a:p>
          <a:p>
            <a:pPr marL="540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d-ID" dirty="0"/>
              <a:t>Bakat</a:t>
            </a:r>
          </a:p>
          <a:p>
            <a:r>
              <a:rPr lang="id-ID" dirty="0"/>
              <a:t>Kepribadian</a:t>
            </a:r>
          </a:p>
          <a:p>
            <a:pPr marL="768600" indent="-457200">
              <a:buFont typeface="Wingdings" panose="05000000000000000000" pitchFamily="2" charset="2"/>
              <a:buChar char="Ø"/>
            </a:pPr>
            <a:r>
              <a:rPr lang="id-ID" dirty="0"/>
              <a:t>Minat</a:t>
            </a:r>
          </a:p>
          <a:p>
            <a:pPr marL="768600" indent="-457200">
              <a:buFont typeface="Wingdings" panose="05000000000000000000" pitchFamily="2" charset="2"/>
              <a:buChar char="Ø"/>
            </a:pPr>
            <a:r>
              <a:rPr lang="id-ID" dirty="0"/>
              <a:t>Learning styles</a:t>
            </a:r>
          </a:p>
          <a:p>
            <a:pPr marL="768600" indent="-457200">
              <a:buFont typeface="Wingdings" panose="05000000000000000000" pitchFamily="2" charset="2"/>
              <a:buChar char="Ø"/>
            </a:pPr>
            <a:r>
              <a:rPr lang="id-ID" dirty="0"/>
              <a:t>Self concept</a:t>
            </a:r>
          </a:p>
          <a:p>
            <a:pPr marL="768600" indent="-457200">
              <a:buFont typeface="Wingdings" panose="05000000000000000000" pitchFamily="2" charset="2"/>
              <a:buChar char="Ø"/>
            </a:pPr>
            <a:r>
              <a:rPr lang="id-ID" dirty="0"/>
              <a:t>Sikap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91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A9F9-3706-42B8-A6DB-AD98BC87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BEBERAPA INSTRUMEN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FB3C-7E9A-4EBA-8179-FA6D8F16D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Tes : subjektif (essay), objektif (BS, multiple choice, matching..)</a:t>
            </a:r>
          </a:p>
          <a:p>
            <a:r>
              <a:rPr lang="id-ID" dirty="0"/>
              <a:t>Skala (likert, semantic differential)</a:t>
            </a:r>
          </a:p>
          <a:p>
            <a:r>
              <a:rPr lang="id-ID" dirty="0"/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360559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3FC0-896D-43AF-B79B-5BC1C661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SKALA LIKERT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1F70E-210B-4416-BF14-855C6DF1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003"/>
            <a:ext cx="10515600" cy="4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866F-FE37-4345-AE13-C06766F9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SEMANTIC DIFFERENTIAL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3D4A4-8432-416B-A8ED-CFFDBD2A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52" y="1828800"/>
            <a:ext cx="90588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2E-718E-4883-8DCF-F1DE1809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PERSYARATAN VALIDITAS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2E77-A771-401A-9CB3-8E9C5140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Isi (content validity)</a:t>
            </a:r>
          </a:p>
          <a:p>
            <a:r>
              <a:rPr lang="id-ID" dirty="0"/>
              <a:t>Struktur internal (internal structure validity)</a:t>
            </a:r>
          </a:p>
          <a:p>
            <a:r>
              <a:rPr lang="id-ID" dirty="0"/>
              <a:t>Proses respons (respons process validity)</a:t>
            </a:r>
          </a:p>
          <a:p>
            <a:r>
              <a:rPr lang="id-ID" dirty="0"/>
              <a:t>Kaitan dengan varuabel lain (concurrent validity)</a:t>
            </a:r>
          </a:p>
          <a:p>
            <a:r>
              <a:rPr lang="id-ID" dirty="0"/>
              <a:t>Konsekuensi tes (predictive validity)</a:t>
            </a:r>
          </a:p>
        </p:txBody>
      </p:sp>
    </p:spTree>
    <p:extLst>
      <p:ext uri="{BB962C8B-B14F-4D97-AF65-F5344CB8AC3E}">
        <p14:creationId xmlns:p14="http://schemas.microsoft.com/office/powerpoint/2010/main" val="374968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3D7F-733F-4EC0-B113-C82B6104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PERSYARATAN RELIABILITAS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D65E-2002-47C9-9FBF-FB5F5F308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Alternate form reliability</a:t>
            </a:r>
          </a:p>
          <a:p>
            <a:r>
              <a:rPr lang="id-ID" dirty="0"/>
              <a:t>Test-retest reliability</a:t>
            </a:r>
          </a:p>
          <a:p>
            <a:r>
              <a:rPr lang="id-ID" dirty="0"/>
              <a:t>Internal consistensy (split half, Kuder Richardson foumula, Cronbach’s alpha coefficiency)</a:t>
            </a:r>
          </a:p>
        </p:txBody>
      </p:sp>
    </p:spTree>
    <p:extLst>
      <p:ext uri="{BB962C8B-B14F-4D97-AF65-F5344CB8AC3E}">
        <p14:creationId xmlns:p14="http://schemas.microsoft.com/office/powerpoint/2010/main" val="115828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3C6E-D946-49AE-B58D-03BEA233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PROSEDUR PENGEMBANGAN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F713-1BA2-451F-8413-7B9D8ADD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Tujuan penelitian</a:t>
            </a:r>
          </a:p>
          <a:p>
            <a:r>
              <a:rPr lang="id-ID" dirty="0"/>
              <a:t>Jenis data variabel (nominal, interval)</a:t>
            </a:r>
          </a:p>
          <a:p>
            <a:r>
              <a:rPr lang="id-ID" dirty="0"/>
              <a:t>Kisi-kisi (indikator, jenis, jumlah, tingkat kognitif)</a:t>
            </a:r>
          </a:p>
          <a:p>
            <a:r>
              <a:rPr lang="id-ID" dirty="0"/>
              <a:t>Draft soal</a:t>
            </a:r>
          </a:p>
          <a:p>
            <a:r>
              <a:rPr lang="id-ID" dirty="0"/>
              <a:t>Ujicoba.</a:t>
            </a:r>
          </a:p>
        </p:txBody>
      </p:sp>
    </p:spTree>
    <p:extLst>
      <p:ext uri="{BB962C8B-B14F-4D97-AF65-F5344CB8AC3E}">
        <p14:creationId xmlns:p14="http://schemas.microsoft.com/office/powerpoint/2010/main" val="329419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A746-5681-4F54-BCF7-4282C21C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 INSTRUMEN 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B590-8467-4C8A-8F8F-6818CA79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Wawancara (untuk kuantatif, harus terstruktur)</a:t>
            </a:r>
          </a:p>
          <a:p>
            <a:r>
              <a:rPr lang="id-ID" dirty="0"/>
              <a:t>Angket (menanyakan fakta, untuk kuantitatif harus terstruktur)</a:t>
            </a:r>
          </a:p>
          <a:p>
            <a:r>
              <a:rPr lang="id-ID" dirty="0"/>
              <a:t>Observasi (harus terstruktur)</a:t>
            </a:r>
          </a:p>
          <a:p>
            <a:r>
              <a:rPr lang="id-ID" dirty="0"/>
              <a:t>Inter observer / rater / evaluator reliability</a:t>
            </a:r>
          </a:p>
        </p:txBody>
      </p:sp>
    </p:spTree>
    <p:extLst>
      <p:ext uri="{BB962C8B-B14F-4D97-AF65-F5344CB8AC3E}">
        <p14:creationId xmlns:p14="http://schemas.microsoft.com/office/powerpoint/2010/main" val="63472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175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INSTRUMEN PENELITIAN KUANTITATIF</vt:lpstr>
      <vt:lpstr>VARIABEL YG SERING DITELITI SECARA KUANTITATIF</vt:lpstr>
      <vt:lpstr>BEBERAPA INSTRUMEN</vt:lpstr>
      <vt:lpstr>CONTOH SKALA LIKERT</vt:lpstr>
      <vt:lpstr>CONTOH SEMANTIC DIFFERENTIAL</vt:lpstr>
      <vt:lpstr>PERSYARATAN VALIDITAS</vt:lpstr>
      <vt:lpstr>PERSYARATAN RELIABILITAS</vt:lpstr>
      <vt:lpstr>PROSEDUR PENGEMBANGAN</vt:lpstr>
      <vt:lpstr>JENIS INSTRUMEN LAIN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PENELITIAN KUANTITATIF</dc:title>
  <dc:creator>TOSHIBA</dc:creator>
  <cp:lastModifiedBy>TOSHIBA</cp:lastModifiedBy>
  <cp:revision>7</cp:revision>
  <dcterms:created xsi:type="dcterms:W3CDTF">2022-09-04T02:32:47Z</dcterms:created>
  <dcterms:modified xsi:type="dcterms:W3CDTF">2022-09-04T05:09:30Z</dcterms:modified>
</cp:coreProperties>
</file>