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3" autoAdjust="0"/>
    <p:restoredTop sz="94660"/>
  </p:normalViewPr>
  <p:slideViewPr>
    <p:cSldViewPr snapToGrid="0">
      <p:cViewPr varScale="1">
        <p:scale>
          <a:sx n="62" d="100"/>
          <a:sy n="62" d="100"/>
        </p:scale>
        <p:origin x="15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F0CC8C5-BDF4-4B32-9094-40A49831B01D}" type="datetimeFigureOut">
              <a:rPr lang="id-ID" smtClean="0"/>
              <a:t>28/08/2022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7CFD694-8765-4DE6-89A0-B02B640B0C81}" type="slidenum">
              <a:rPr lang="id-ID" smtClean="0"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496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C8C5-BDF4-4B32-9094-40A49831B01D}" type="datetimeFigureOut">
              <a:rPr lang="id-ID" smtClean="0"/>
              <a:t>28/08/2022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FD694-8765-4DE6-89A0-B02B640B0C8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16086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C8C5-BDF4-4B32-9094-40A49831B01D}" type="datetimeFigureOut">
              <a:rPr lang="id-ID" smtClean="0"/>
              <a:t>28/08/2022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FD694-8765-4DE6-89A0-B02B640B0C81}" type="slidenum">
              <a:rPr lang="id-ID" smtClean="0"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3091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C8C5-BDF4-4B32-9094-40A49831B01D}" type="datetimeFigureOut">
              <a:rPr lang="id-ID" smtClean="0"/>
              <a:t>28/08/2022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FD694-8765-4DE6-89A0-B02B640B0C81}" type="slidenum">
              <a:rPr lang="id-ID" smtClean="0"/>
              <a:t>‹#›</a:t>
            </a:fld>
            <a:endParaRPr lang="id-ID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487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C8C5-BDF4-4B32-9094-40A49831B01D}" type="datetimeFigureOut">
              <a:rPr lang="id-ID" smtClean="0"/>
              <a:t>28/08/2022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FD694-8765-4DE6-89A0-B02B640B0C8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39251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C8C5-BDF4-4B32-9094-40A49831B01D}" type="datetimeFigureOut">
              <a:rPr lang="id-ID" smtClean="0"/>
              <a:t>28/08/2022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FD694-8765-4DE6-89A0-B02B640B0C81}" type="slidenum">
              <a:rPr lang="id-ID" smtClean="0"/>
              <a:t>‹#›</a:t>
            </a:fld>
            <a:endParaRPr lang="id-ID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5383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C8C5-BDF4-4B32-9094-40A49831B01D}" type="datetimeFigureOut">
              <a:rPr lang="id-ID" smtClean="0"/>
              <a:t>28/08/2022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FD694-8765-4DE6-89A0-B02B640B0C81}" type="slidenum">
              <a:rPr lang="id-ID" smtClean="0"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265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C8C5-BDF4-4B32-9094-40A49831B01D}" type="datetimeFigureOut">
              <a:rPr lang="id-ID" smtClean="0"/>
              <a:t>28/08/2022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FD694-8765-4DE6-89A0-B02B640B0C81}" type="slidenum">
              <a:rPr lang="id-ID" smtClean="0"/>
              <a:t>‹#›</a:t>
            </a:fld>
            <a:endParaRPr lang="id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858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C8C5-BDF4-4B32-9094-40A49831B01D}" type="datetimeFigureOut">
              <a:rPr lang="id-ID" smtClean="0"/>
              <a:t>28/08/2022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FD694-8765-4DE6-89A0-B02B640B0C81}" type="slidenum">
              <a:rPr lang="id-ID" smtClean="0"/>
              <a:t>‹#›</a:t>
            </a:fld>
            <a:endParaRPr lang="id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2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C8C5-BDF4-4B32-9094-40A49831B01D}" type="datetimeFigureOut">
              <a:rPr lang="id-ID" smtClean="0"/>
              <a:t>28/08/2022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FD694-8765-4DE6-89A0-B02B640B0C8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18935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C8C5-BDF4-4B32-9094-40A49831B01D}" type="datetimeFigureOut">
              <a:rPr lang="id-ID" smtClean="0"/>
              <a:t>28/08/2022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FD694-8765-4DE6-89A0-B02B640B0C81}" type="slidenum">
              <a:rPr lang="id-ID" smtClean="0"/>
              <a:t>‹#›</a:t>
            </a:fld>
            <a:endParaRPr lang="id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439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C8C5-BDF4-4B32-9094-40A49831B01D}" type="datetimeFigureOut">
              <a:rPr lang="id-ID" smtClean="0"/>
              <a:t>28/08/2022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FD694-8765-4DE6-89A0-B02B640B0C8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86245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C8C5-BDF4-4B32-9094-40A49831B01D}" type="datetimeFigureOut">
              <a:rPr lang="id-ID" smtClean="0"/>
              <a:t>28/08/2022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FD694-8765-4DE6-89A0-B02B640B0C81}" type="slidenum">
              <a:rPr lang="id-ID" smtClean="0"/>
              <a:t>‹#›</a:t>
            </a:fld>
            <a:endParaRPr lang="id-ID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6564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C8C5-BDF4-4B32-9094-40A49831B01D}" type="datetimeFigureOut">
              <a:rPr lang="id-ID" smtClean="0"/>
              <a:t>28/08/2022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FD694-8765-4DE6-89A0-B02B640B0C81}" type="slidenum">
              <a:rPr lang="id-ID" smtClean="0"/>
              <a:t>‹#›</a:t>
            </a:fld>
            <a:endParaRPr lang="id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024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C8C5-BDF4-4B32-9094-40A49831B01D}" type="datetimeFigureOut">
              <a:rPr lang="id-ID" smtClean="0"/>
              <a:t>28/08/2022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FD694-8765-4DE6-89A0-B02B640B0C8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53424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C8C5-BDF4-4B32-9094-40A49831B01D}" type="datetimeFigureOut">
              <a:rPr lang="id-ID" smtClean="0"/>
              <a:t>28/08/2022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FD694-8765-4DE6-89A0-B02B640B0C81}" type="slidenum">
              <a:rPr lang="id-ID" smtClean="0"/>
              <a:t>‹#›</a:t>
            </a:fld>
            <a:endParaRPr lang="id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473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C8C5-BDF4-4B32-9094-40A49831B01D}" type="datetimeFigureOut">
              <a:rPr lang="id-ID" smtClean="0"/>
              <a:t>28/08/2022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FD694-8765-4DE6-89A0-B02B640B0C8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80917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F0CC8C5-BDF4-4B32-9094-40A49831B01D}" type="datetimeFigureOut">
              <a:rPr lang="id-ID" smtClean="0"/>
              <a:t>28/08/2022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7CFD694-8765-4DE6-89A0-B02B640B0C8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55109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D30CF-37B4-471F-AF26-79F1E6B550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/>
              <a:t>POPULASI, SAMPEL, SAMPLING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D3A3C8-E348-4A82-8543-5F8818473D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/>
              <a:t>Metopen bimbingan kanseling</a:t>
            </a:r>
          </a:p>
        </p:txBody>
      </p:sp>
    </p:spTree>
    <p:extLst>
      <p:ext uri="{BB962C8B-B14F-4D97-AF65-F5344CB8AC3E}">
        <p14:creationId xmlns:p14="http://schemas.microsoft.com/office/powerpoint/2010/main" val="3016857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B0298-F3FF-4F42-9E2F-254FEDD7E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745570"/>
          </a:xfrm>
        </p:spPr>
        <p:txBody>
          <a:bodyPr>
            <a:normAutofit fontScale="90000"/>
          </a:bodyPr>
          <a:lstStyle/>
          <a:p>
            <a:r>
              <a:rPr lang="id-ID" dirty="0"/>
              <a:t>KRITERIA TERKAIT POPULASI DAN SAMPEL (Steven Permut, Allen Michel, Monica Joseph)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55EDC-99AB-4111-89E0-FD469A40F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3037668"/>
            <a:ext cx="9601196" cy="2838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dirty="0"/>
              <a:t>Populasi terdeskripsikan dengan jelas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/>
              <a:t>Prosedur pemilihan sampel secara spesifik dalam hal: teknik sampling, besarnya sampel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/>
              <a:t>Peta sampel yang terpilih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/>
              <a:t>Angka keikutsertaan sampel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60093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B355C-1228-4DF1-B803-CEE33F85C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BESARAN SAMPEL (Seymor Sudman)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7C051-C228-4142-AB8F-EF5E6E446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Survei riset: minimal 100 org dari keseluruhan, dan masing-masing 20-50 jika ada subgroup.</a:t>
            </a:r>
          </a:p>
          <a:p>
            <a:r>
              <a:rPr lang="id-ID" dirty="0"/>
              <a:t>Korelasional : 30 org</a:t>
            </a:r>
          </a:p>
          <a:p>
            <a:r>
              <a:rPr lang="id-ID" dirty="0"/>
              <a:t>Eksperimen : 15 setiap kelompok</a:t>
            </a:r>
          </a:p>
        </p:txBody>
      </p:sp>
    </p:spTree>
    <p:extLst>
      <p:ext uri="{BB962C8B-B14F-4D97-AF65-F5344CB8AC3E}">
        <p14:creationId xmlns:p14="http://schemas.microsoft.com/office/powerpoint/2010/main" val="914093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9477F-888C-4482-84E9-F6B9107BD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PROBABILITY SAMPLING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6CAD4-3E59-40F7-916B-2023479DD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/>
              <a:t>Simple randomn sampling (tiap individu mempunyai chance yang sama dan independen)</a:t>
            </a:r>
          </a:p>
          <a:p>
            <a:r>
              <a:rPr lang="id-ID" dirty="0"/>
              <a:t>Sistematic randomn sampling (tiap individu mempunyai chance yang sama, tetapi tergantung pada seleksi pertama).</a:t>
            </a:r>
          </a:p>
          <a:p>
            <a:r>
              <a:rPr lang="id-ID" dirty="0"/>
              <a:t>Stratified ramdomn sampling (populasi terdiri dari beberapa subgoup, tiap individu mempunyai chance yang sama dalam sub groupnya)</a:t>
            </a:r>
          </a:p>
          <a:p>
            <a:r>
              <a:rPr lang="id-ID" dirty="0"/>
              <a:t>Cluster sampling (populasi terdiri dari cluster-cluster setara, seleksi culter secara )ramdomn</a:t>
            </a:r>
          </a:p>
        </p:txBody>
      </p:sp>
    </p:spTree>
    <p:extLst>
      <p:ext uri="{BB962C8B-B14F-4D97-AF65-F5344CB8AC3E}">
        <p14:creationId xmlns:p14="http://schemas.microsoft.com/office/powerpoint/2010/main" val="735875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690DB-43C9-4E58-AA57-9BD15A4F0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NONPROBABILITY SAMPLING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B9809-1F4B-4631-8616-8D9817957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Jika tidak memungkinkan randomn sampling</a:t>
            </a:r>
          </a:p>
          <a:p>
            <a:r>
              <a:rPr lang="id-ID" dirty="0"/>
              <a:t>Menggunakan kriteria tertentu</a:t>
            </a:r>
          </a:p>
          <a:p>
            <a:r>
              <a:rPr lang="id-ID" dirty="0"/>
              <a:t>Pueposive sampling / convenience sampling</a:t>
            </a:r>
          </a:p>
        </p:txBody>
      </p:sp>
    </p:spTree>
    <p:extLst>
      <p:ext uri="{BB962C8B-B14F-4D97-AF65-F5344CB8AC3E}">
        <p14:creationId xmlns:p14="http://schemas.microsoft.com/office/powerpoint/2010/main" val="311864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0EBA5-E2B3-4DA1-93F9-410A2B038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644" y="2364406"/>
            <a:ext cx="10515600" cy="1325563"/>
          </a:xfrm>
        </p:spPr>
        <p:txBody>
          <a:bodyPr/>
          <a:lstStyle/>
          <a:p>
            <a:r>
              <a:rPr lang="id-ID" dirty="0"/>
              <a:t>TERIMAKASIH</a:t>
            </a:r>
          </a:p>
        </p:txBody>
      </p:sp>
    </p:spTree>
    <p:extLst>
      <p:ext uri="{BB962C8B-B14F-4D97-AF65-F5344CB8AC3E}">
        <p14:creationId xmlns:p14="http://schemas.microsoft.com/office/powerpoint/2010/main" val="39739445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</TotalTime>
  <Words>160</Words>
  <Application>Microsoft Office PowerPoint</Application>
  <PresentationFormat>Widescreen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Organic</vt:lpstr>
      <vt:lpstr>POPULASI, SAMPEL, SAMPLING</vt:lpstr>
      <vt:lpstr>KRITERIA TERKAIT POPULASI DAN SAMPEL (Steven Permut, Allen Michel, Monica Joseph)</vt:lpstr>
      <vt:lpstr>BESARAN SAMPEL (Seymor Sudman)</vt:lpstr>
      <vt:lpstr>PROBABILITY SAMPLING</vt:lpstr>
      <vt:lpstr>NONPROBABILITY SAMPLING</vt:lpstr>
      <vt:lpstr>TERIMAKASIH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POPULASI, SAMPEL, SAMPLING</dc:title>
  <dc:creator>TOSHIBA</dc:creator>
  <cp:lastModifiedBy>TOSHIBA</cp:lastModifiedBy>
  <cp:revision>6</cp:revision>
  <dcterms:created xsi:type="dcterms:W3CDTF">2022-08-28T04:16:32Z</dcterms:created>
  <dcterms:modified xsi:type="dcterms:W3CDTF">2022-08-28T04:52:21Z</dcterms:modified>
</cp:coreProperties>
</file>