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C5E18-4E5D-449D-920F-E872087818C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089B7911-CB4F-4802-811F-4C5053C1BD48}">
      <dgm:prSet phldrT="[Text]"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verbal</a:t>
          </a:r>
          <a:endParaRPr lang="en-ID" dirty="0"/>
        </a:p>
      </dgm:t>
    </dgm:pt>
    <dgm:pt modelId="{2C34263B-0C94-402C-BEBB-9A0B938910FD}" type="parTrans" cxnId="{CC3F3765-374D-4674-9F3F-0BB69CB37E57}">
      <dgm:prSet/>
      <dgm:spPr/>
      <dgm:t>
        <a:bodyPr/>
        <a:lstStyle/>
        <a:p>
          <a:endParaRPr lang="en-ID"/>
        </a:p>
      </dgm:t>
    </dgm:pt>
    <dgm:pt modelId="{713071E2-06A0-45B3-944D-5CF46DB6EA9C}" type="sibTrans" cxnId="{CC3F3765-374D-4674-9F3F-0BB69CB37E57}">
      <dgm:prSet/>
      <dgm:spPr/>
      <dgm:t>
        <a:bodyPr/>
        <a:lstStyle/>
        <a:p>
          <a:endParaRPr lang="en-ID"/>
        </a:p>
      </dgm:t>
    </dgm:pt>
    <dgm:pt modelId="{DFA6DC12-2671-4940-96CF-10BF0563BA1B}">
      <dgm:prSet phldrT="[Text]"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non verbal</a:t>
          </a:r>
          <a:endParaRPr lang="en-ID" dirty="0"/>
        </a:p>
      </dgm:t>
    </dgm:pt>
    <dgm:pt modelId="{17E8F00D-5987-4C24-981C-7ADD37B44C4A}" type="parTrans" cxnId="{282D80B2-DDC0-4C77-BFE2-3776F60F216B}">
      <dgm:prSet/>
      <dgm:spPr/>
      <dgm:t>
        <a:bodyPr/>
        <a:lstStyle/>
        <a:p>
          <a:endParaRPr lang="en-ID"/>
        </a:p>
      </dgm:t>
    </dgm:pt>
    <dgm:pt modelId="{AB5C6AE4-92EB-4FC4-AC84-BA98C094600B}" type="sibTrans" cxnId="{282D80B2-DDC0-4C77-BFE2-3776F60F216B}">
      <dgm:prSet/>
      <dgm:spPr/>
      <dgm:t>
        <a:bodyPr/>
        <a:lstStyle/>
        <a:p>
          <a:endParaRPr lang="en-ID"/>
        </a:p>
      </dgm:t>
    </dgm:pt>
    <dgm:pt modelId="{50E3C09B-C10C-4A23-88BE-7594F4A0C9CE}">
      <dgm:prSet phldrT="[Text]"/>
      <dgm:spPr/>
      <dgm:t>
        <a:bodyPr/>
        <a:lstStyle/>
        <a:p>
          <a:r>
            <a:rPr lang="en-US" dirty="0"/>
            <a:t>Relationship management</a:t>
          </a:r>
          <a:endParaRPr lang="en-ID" dirty="0"/>
        </a:p>
      </dgm:t>
    </dgm:pt>
    <dgm:pt modelId="{8B94E311-B359-474B-83B6-1B26B13F578B}" type="parTrans" cxnId="{9A2E684E-012A-48E9-8D8E-F872D36E7407}">
      <dgm:prSet/>
      <dgm:spPr/>
      <dgm:t>
        <a:bodyPr/>
        <a:lstStyle/>
        <a:p>
          <a:endParaRPr lang="en-ID"/>
        </a:p>
      </dgm:t>
    </dgm:pt>
    <dgm:pt modelId="{C20C2954-DB65-422A-BC78-C8831ABB4556}" type="sibTrans" cxnId="{9A2E684E-012A-48E9-8D8E-F872D36E7407}">
      <dgm:prSet/>
      <dgm:spPr/>
      <dgm:t>
        <a:bodyPr/>
        <a:lstStyle/>
        <a:p>
          <a:endParaRPr lang="en-ID"/>
        </a:p>
      </dgm:t>
    </dgm:pt>
    <dgm:pt modelId="{9C5E6B8F-53CD-40FD-8264-22E4D6787811}" type="pres">
      <dgm:prSet presAssocID="{0E9C5E18-4E5D-449D-920F-E872087818CD}" presName="linear" presStyleCnt="0">
        <dgm:presLayoutVars>
          <dgm:dir/>
          <dgm:animLvl val="lvl"/>
          <dgm:resizeHandles val="exact"/>
        </dgm:presLayoutVars>
      </dgm:prSet>
      <dgm:spPr/>
    </dgm:pt>
    <dgm:pt modelId="{EEE1ACC7-B2CA-4FEE-A31F-2D85FE7C10AE}" type="pres">
      <dgm:prSet presAssocID="{089B7911-CB4F-4802-811F-4C5053C1BD48}" presName="parentLin" presStyleCnt="0"/>
      <dgm:spPr/>
    </dgm:pt>
    <dgm:pt modelId="{D9D23787-EFA0-43E9-94A7-BC540ACA72EF}" type="pres">
      <dgm:prSet presAssocID="{089B7911-CB4F-4802-811F-4C5053C1BD48}" presName="parentLeftMargin" presStyleLbl="node1" presStyleIdx="0" presStyleCnt="3"/>
      <dgm:spPr/>
    </dgm:pt>
    <dgm:pt modelId="{AEA415A5-EB88-46E5-84F2-DE1BF50A5B57}" type="pres">
      <dgm:prSet presAssocID="{089B7911-CB4F-4802-811F-4C5053C1BD4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AFDC96-C9EC-4E75-93AF-4BDCACBB2E4A}" type="pres">
      <dgm:prSet presAssocID="{089B7911-CB4F-4802-811F-4C5053C1BD48}" presName="negativeSpace" presStyleCnt="0"/>
      <dgm:spPr/>
    </dgm:pt>
    <dgm:pt modelId="{FFFEA9BD-90EE-425A-9F1A-79316D787C8A}" type="pres">
      <dgm:prSet presAssocID="{089B7911-CB4F-4802-811F-4C5053C1BD48}" presName="childText" presStyleLbl="conFgAcc1" presStyleIdx="0" presStyleCnt="3">
        <dgm:presLayoutVars>
          <dgm:bulletEnabled val="1"/>
        </dgm:presLayoutVars>
      </dgm:prSet>
      <dgm:spPr/>
    </dgm:pt>
    <dgm:pt modelId="{B0BBA1DE-7A78-4114-A47B-AA3F4A47BE1D}" type="pres">
      <dgm:prSet presAssocID="{713071E2-06A0-45B3-944D-5CF46DB6EA9C}" presName="spaceBetweenRectangles" presStyleCnt="0"/>
      <dgm:spPr/>
    </dgm:pt>
    <dgm:pt modelId="{1CBDDAFC-3A4D-4B56-A1E5-05F10DC2A81B}" type="pres">
      <dgm:prSet presAssocID="{DFA6DC12-2671-4940-96CF-10BF0563BA1B}" presName="parentLin" presStyleCnt="0"/>
      <dgm:spPr/>
    </dgm:pt>
    <dgm:pt modelId="{B533F886-1407-4F60-B0C5-FE471A1EC366}" type="pres">
      <dgm:prSet presAssocID="{DFA6DC12-2671-4940-96CF-10BF0563BA1B}" presName="parentLeftMargin" presStyleLbl="node1" presStyleIdx="0" presStyleCnt="3"/>
      <dgm:spPr/>
    </dgm:pt>
    <dgm:pt modelId="{0F16E5B7-620A-4790-BD1D-54C8D8A0E48A}" type="pres">
      <dgm:prSet presAssocID="{DFA6DC12-2671-4940-96CF-10BF0563B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19974A-04EF-4ED4-9610-C1095DD68EEB}" type="pres">
      <dgm:prSet presAssocID="{DFA6DC12-2671-4940-96CF-10BF0563BA1B}" presName="negativeSpace" presStyleCnt="0"/>
      <dgm:spPr/>
    </dgm:pt>
    <dgm:pt modelId="{0FCE329B-5BBF-45DC-9977-4B3943900E4A}" type="pres">
      <dgm:prSet presAssocID="{DFA6DC12-2671-4940-96CF-10BF0563BA1B}" presName="childText" presStyleLbl="conFgAcc1" presStyleIdx="1" presStyleCnt="3">
        <dgm:presLayoutVars>
          <dgm:bulletEnabled val="1"/>
        </dgm:presLayoutVars>
      </dgm:prSet>
      <dgm:spPr/>
    </dgm:pt>
    <dgm:pt modelId="{A468F983-4EC0-46BD-9B21-92762CBC4B7A}" type="pres">
      <dgm:prSet presAssocID="{AB5C6AE4-92EB-4FC4-AC84-BA98C094600B}" presName="spaceBetweenRectangles" presStyleCnt="0"/>
      <dgm:spPr/>
    </dgm:pt>
    <dgm:pt modelId="{02300EE0-AD50-409B-B2DF-3EB45A9FFCFE}" type="pres">
      <dgm:prSet presAssocID="{50E3C09B-C10C-4A23-88BE-7594F4A0C9CE}" presName="parentLin" presStyleCnt="0"/>
      <dgm:spPr/>
    </dgm:pt>
    <dgm:pt modelId="{D9CB8AB7-C3DE-4653-A880-0709465546C5}" type="pres">
      <dgm:prSet presAssocID="{50E3C09B-C10C-4A23-88BE-7594F4A0C9CE}" presName="parentLeftMargin" presStyleLbl="node1" presStyleIdx="1" presStyleCnt="3"/>
      <dgm:spPr/>
    </dgm:pt>
    <dgm:pt modelId="{2E8721B3-9F17-48FB-AC4A-67794D256C2F}" type="pres">
      <dgm:prSet presAssocID="{50E3C09B-C10C-4A23-88BE-7594F4A0C9CE}" presName="parentText" presStyleLbl="node1" presStyleIdx="2" presStyleCnt="3" custLinFactNeighborY="6641">
        <dgm:presLayoutVars>
          <dgm:chMax val="0"/>
          <dgm:bulletEnabled val="1"/>
        </dgm:presLayoutVars>
      </dgm:prSet>
      <dgm:spPr/>
    </dgm:pt>
    <dgm:pt modelId="{99679FC5-92BD-427A-A909-33FA6B68DF89}" type="pres">
      <dgm:prSet presAssocID="{50E3C09B-C10C-4A23-88BE-7594F4A0C9CE}" presName="negativeSpace" presStyleCnt="0"/>
      <dgm:spPr/>
    </dgm:pt>
    <dgm:pt modelId="{FC1DBBCC-6CCD-49AB-956E-0AE54130C69D}" type="pres">
      <dgm:prSet presAssocID="{50E3C09B-C10C-4A23-88BE-7594F4A0C9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3B2023-1A7D-4441-9DFA-D56A0B18B657}" type="presOf" srcId="{50E3C09B-C10C-4A23-88BE-7594F4A0C9CE}" destId="{D9CB8AB7-C3DE-4653-A880-0709465546C5}" srcOrd="0" destOrd="0" presId="urn:microsoft.com/office/officeart/2005/8/layout/list1"/>
    <dgm:cxn modelId="{CC3F3765-374D-4674-9F3F-0BB69CB37E57}" srcId="{0E9C5E18-4E5D-449D-920F-E872087818CD}" destId="{089B7911-CB4F-4802-811F-4C5053C1BD48}" srcOrd="0" destOrd="0" parTransId="{2C34263B-0C94-402C-BEBB-9A0B938910FD}" sibTransId="{713071E2-06A0-45B3-944D-5CF46DB6EA9C}"/>
    <dgm:cxn modelId="{9A2E684E-012A-48E9-8D8E-F872D36E7407}" srcId="{0E9C5E18-4E5D-449D-920F-E872087818CD}" destId="{50E3C09B-C10C-4A23-88BE-7594F4A0C9CE}" srcOrd="2" destOrd="0" parTransId="{8B94E311-B359-474B-83B6-1B26B13F578B}" sibTransId="{C20C2954-DB65-422A-BC78-C8831ABB4556}"/>
    <dgm:cxn modelId="{F7717F54-C38C-46FD-BC05-D2CB18FA16DE}" type="presOf" srcId="{DFA6DC12-2671-4940-96CF-10BF0563BA1B}" destId="{0F16E5B7-620A-4790-BD1D-54C8D8A0E48A}" srcOrd="1" destOrd="0" presId="urn:microsoft.com/office/officeart/2005/8/layout/list1"/>
    <dgm:cxn modelId="{1B5ABAA7-4BFB-491D-BAD7-C5D8C8CC81BC}" type="presOf" srcId="{0E9C5E18-4E5D-449D-920F-E872087818CD}" destId="{9C5E6B8F-53CD-40FD-8264-22E4D6787811}" srcOrd="0" destOrd="0" presId="urn:microsoft.com/office/officeart/2005/8/layout/list1"/>
    <dgm:cxn modelId="{282D80B2-DDC0-4C77-BFE2-3776F60F216B}" srcId="{0E9C5E18-4E5D-449D-920F-E872087818CD}" destId="{DFA6DC12-2671-4940-96CF-10BF0563BA1B}" srcOrd="1" destOrd="0" parTransId="{17E8F00D-5987-4C24-981C-7ADD37B44C4A}" sibTransId="{AB5C6AE4-92EB-4FC4-AC84-BA98C094600B}"/>
    <dgm:cxn modelId="{C4CB12B8-E4B2-4AF4-8B59-38EC68F9632D}" type="presOf" srcId="{089B7911-CB4F-4802-811F-4C5053C1BD48}" destId="{AEA415A5-EB88-46E5-84F2-DE1BF50A5B57}" srcOrd="1" destOrd="0" presId="urn:microsoft.com/office/officeart/2005/8/layout/list1"/>
    <dgm:cxn modelId="{DABBFBC8-C3D9-4CDC-AC8D-4158B0BDDEF9}" type="presOf" srcId="{DFA6DC12-2671-4940-96CF-10BF0563BA1B}" destId="{B533F886-1407-4F60-B0C5-FE471A1EC366}" srcOrd="0" destOrd="0" presId="urn:microsoft.com/office/officeart/2005/8/layout/list1"/>
    <dgm:cxn modelId="{D55D7ACE-0139-4F0E-8F0A-55C2CE98DDAC}" type="presOf" srcId="{089B7911-CB4F-4802-811F-4C5053C1BD48}" destId="{D9D23787-EFA0-43E9-94A7-BC540ACA72EF}" srcOrd="0" destOrd="0" presId="urn:microsoft.com/office/officeart/2005/8/layout/list1"/>
    <dgm:cxn modelId="{A659E1F2-2BCA-41A4-A0A7-FE381BEF11CE}" type="presOf" srcId="{50E3C09B-C10C-4A23-88BE-7594F4A0C9CE}" destId="{2E8721B3-9F17-48FB-AC4A-67794D256C2F}" srcOrd="1" destOrd="0" presId="urn:microsoft.com/office/officeart/2005/8/layout/list1"/>
    <dgm:cxn modelId="{28D64109-1358-4B0A-9C38-E171E77AE9C7}" type="presParOf" srcId="{9C5E6B8F-53CD-40FD-8264-22E4D6787811}" destId="{EEE1ACC7-B2CA-4FEE-A31F-2D85FE7C10AE}" srcOrd="0" destOrd="0" presId="urn:microsoft.com/office/officeart/2005/8/layout/list1"/>
    <dgm:cxn modelId="{AC1D5BE3-0862-41FB-ACCA-E693B7C8EA9A}" type="presParOf" srcId="{EEE1ACC7-B2CA-4FEE-A31F-2D85FE7C10AE}" destId="{D9D23787-EFA0-43E9-94A7-BC540ACA72EF}" srcOrd="0" destOrd="0" presId="urn:microsoft.com/office/officeart/2005/8/layout/list1"/>
    <dgm:cxn modelId="{A8B1BBE0-305E-47D0-9E24-AE25B4BE3A75}" type="presParOf" srcId="{EEE1ACC7-B2CA-4FEE-A31F-2D85FE7C10AE}" destId="{AEA415A5-EB88-46E5-84F2-DE1BF50A5B57}" srcOrd="1" destOrd="0" presId="urn:microsoft.com/office/officeart/2005/8/layout/list1"/>
    <dgm:cxn modelId="{F6204920-AAAF-46A7-8EB0-A95703A6F10C}" type="presParOf" srcId="{9C5E6B8F-53CD-40FD-8264-22E4D6787811}" destId="{9DAFDC96-C9EC-4E75-93AF-4BDCACBB2E4A}" srcOrd="1" destOrd="0" presId="urn:microsoft.com/office/officeart/2005/8/layout/list1"/>
    <dgm:cxn modelId="{449781B5-07C4-46FF-AF72-38346EE54EB1}" type="presParOf" srcId="{9C5E6B8F-53CD-40FD-8264-22E4D6787811}" destId="{FFFEA9BD-90EE-425A-9F1A-79316D787C8A}" srcOrd="2" destOrd="0" presId="urn:microsoft.com/office/officeart/2005/8/layout/list1"/>
    <dgm:cxn modelId="{8FE3E7AA-BA69-4589-97A3-67022CA076C7}" type="presParOf" srcId="{9C5E6B8F-53CD-40FD-8264-22E4D6787811}" destId="{B0BBA1DE-7A78-4114-A47B-AA3F4A47BE1D}" srcOrd="3" destOrd="0" presId="urn:microsoft.com/office/officeart/2005/8/layout/list1"/>
    <dgm:cxn modelId="{E35CB24C-7A62-45CC-A17D-005379F17CFE}" type="presParOf" srcId="{9C5E6B8F-53CD-40FD-8264-22E4D6787811}" destId="{1CBDDAFC-3A4D-4B56-A1E5-05F10DC2A81B}" srcOrd="4" destOrd="0" presId="urn:microsoft.com/office/officeart/2005/8/layout/list1"/>
    <dgm:cxn modelId="{9501625E-14D8-4B03-B096-B9598D4C5FFC}" type="presParOf" srcId="{1CBDDAFC-3A4D-4B56-A1E5-05F10DC2A81B}" destId="{B533F886-1407-4F60-B0C5-FE471A1EC366}" srcOrd="0" destOrd="0" presId="urn:microsoft.com/office/officeart/2005/8/layout/list1"/>
    <dgm:cxn modelId="{AC7BE3FB-B33F-49AE-882C-56065897130D}" type="presParOf" srcId="{1CBDDAFC-3A4D-4B56-A1E5-05F10DC2A81B}" destId="{0F16E5B7-620A-4790-BD1D-54C8D8A0E48A}" srcOrd="1" destOrd="0" presId="urn:microsoft.com/office/officeart/2005/8/layout/list1"/>
    <dgm:cxn modelId="{2B709B9C-2E21-47DC-B89A-77532A62F8FF}" type="presParOf" srcId="{9C5E6B8F-53CD-40FD-8264-22E4D6787811}" destId="{B219974A-04EF-4ED4-9610-C1095DD68EEB}" srcOrd="5" destOrd="0" presId="urn:microsoft.com/office/officeart/2005/8/layout/list1"/>
    <dgm:cxn modelId="{B553A5B9-8A97-465A-ACEF-32C30CEB0583}" type="presParOf" srcId="{9C5E6B8F-53CD-40FD-8264-22E4D6787811}" destId="{0FCE329B-5BBF-45DC-9977-4B3943900E4A}" srcOrd="6" destOrd="0" presId="urn:microsoft.com/office/officeart/2005/8/layout/list1"/>
    <dgm:cxn modelId="{BFDF8B05-0844-43D2-A4FC-8F27492E118B}" type="presParOf" srcId="{9C5E6B8F-53CD-40FD-8264-22E4D6787811}" destId="{A468F983-4EC0-46BD-9B21-92762CBC4B7A}" srcOrd="7" destOrd="0" presId="urn:microsoft.com/office/officeart/2005/8/layout/list1"/>
    <dgm:cxn modelId="{F7587DAA-7FFE-4FC3-BD99-C32F6D4469A1}" type="presParOf" srcId="{9C5E6B8F-53CD-40FD-8264-22E4D6787811}" destId="{02300EE0-AD50-409B-B2DF-3EB45A9FFCFE}" srcOrd="8" destOrd="0" presId="urn:microsoft.com/office/officeart/2005/8/layout/list1"/>
    <dgm:cxn modelId="{B0060CCF-6ECB-4582-84F6-2092CC4133AB}" type="presParOf" srcId="{02300EE0-AD50-409B-B2DF-3EB45A9FFCFE}" destId="{D9CB8AB7-C3DE-4653-A880-0709465546C5}" srcOrd="0" destOrd="0" presId="urn:microsoft.com/office/officeart/2005/8/layout/list1"/>
    <dgm:cxn modelId="{5D2AC615-F6D4-44D0-802D-D0A462B8E870}" type="presParOf" srcId="{02300EE0-AD50-409B-B2DF-3EB45A9FFCFE}" destId="{2E8721B3-9F17-48FB-AC4A-67794D256C2F}" srcOrd="1" destOrd="0" presId="urn:microsoft.com/office/officeart/2005/8/layout/list1"/>
    <dgm:cxn modelId="{3FBEF1D4-070D-4EC9-878D-A4EAA92939BA}" type="presParOf" srcId="{9C5E6B8F-53CD-40FD-8264-22E4D6787811}" destId="{99679FC5-92BD-427A-A909-33FA6B68DF89}" srcOrd="9" destOrd="0" presId="urn:microsoft.com/office/officeart/2005/8/layout/list1"/>
    <dgm:cxn modelId="{7608519C-C202-4ABB-941E-2606069672FF}" type="presParOf" srcId="{9C5E6B8F-53CD-40FD-8264-22E4D6787811}" destId="{FC1DBBCC-6CCD-49AB-956E-0AE54130C6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9A56A6-B11D-4209-9D77-819BA5F8FA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271B46D8-F1AC-4CF0-BAD3-997FA23B555A}">
      <dgm:prSet phldrT="[Text]"/>
      <dgm:spPr/>
      <dgm:t>
        <a:bodyPr/>
        <a:lstStyle/>
        <a:p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efektif</a:t>
          </a:r>
          <a:endParaRPr lang="en-ID" dirty="0"/>
        </a:p>
      </dgm:t>
    </dgm:pt>
    <dgm:pt modelId="{4CB17F2C-4966-4C6F-B6C4-B9EC13B1D279}" type="parTrans" cxnId="{77BF3F74-914D-4A03-8A8B-375800120671}">
      <dgm:prSet/>
      <dgm:spPr/>
      <dgm:t>
        <a:bodyPr/>
        <a:lstStyle/>
        <a:p>
          <a:endParaRPr lang="en-ID"/>
        </a:p>
      </dgm:t>
    </dgm:pt>
    <dgm:pt modelId="{81D84AC3-942A-4282-8888-73985CD726EB}" type="sibTrans" cxnId="{77BF3F74-914D-4A03-8A8B-375800120671}">
      <dgm:prSet/>
      <dgm:spPr/>
      <dgm:t>
        <a:bodyPr/>
        <a:lstStyle/>
        <a:p>
          <a:endParaRPr lang="en-ID"/>
        </a:p>
      </dgm:t>
    </dgm:pt>
    <dgm:pt modelId="{613E3606-17F4-4D17-9AA6-82609D2B2DC3}">
      <dgm:prSet phldrT="[Text]"/>
      <dgm:spPr/>
      <dgm:t>
        <a:bodyPr/>
        <a:lstStyle/>
        <a:p>
          <a:r>
            <a:rPr lang="en-US" dirty="0"/>
            <a:t>Decision making</a:t>
          </a:r>
          <a:endParaRPr lang="en-ID" dirty="0"/>
        </a:p>
      </dgm:t>
    </dgm:pt>
    <dgm:pt modelId="{E15B1109-6D20-4064-A508-A1F533E60689}" type="parTrans" cxnId="{5EAEEB41-6E4A-432B-97A6-EA81C25BFE6F}">
      <dgm:prSet/>
      <dgm:spPr/>
      <dgm:t>
        <a:bodyPr/>
        <a:lstStyle/>
        <a:p>
          <a:endParaRPr lang="en-ID"/>
        </a:p>
      </dgm:t>
    </dgm:pt>
    <dgm:pt modelId="{84A50A2D-7C86-4836-9C1C-CBE653932E7D}" type="sibTrans" cxnId="{5EAEEB41-6E4A-432B-97A6-EA81C25BFE6F}">
      <dgm:prSet/>
      <dgm:spPr/>
      <dgm:t>
        <a:bodyPr/>
        <a:lstStyle/>
        <a:p>
          <a:endParaRPr lang="en-ID"/>
        </a:p>
      </dgm:t>
    </dgm:pt>
    <dgm:pt modelId="{424D57AE-5B55-4C13-9C1C-D4FC2B016EE4}">
      <dgm:prSet phldrT="[Text]"/>
      <dgm:spPr/>
      <dgm:t>
        <a:bodyPr/>
        <a:lstStyle/>
        <a:p>
          <a:r>
            <a:rPr lang="en-US" dirty="0"/>
            <a:t>Problem solving</a:t>
          </a:r>
          <a:endParaRPr lang="en-ID" dirty="0"/>
        </a:p>
      </dgm:t>
    </dgm:pt>
    <dgm:pt modelId="{07E6F02F-8B64-43DF-B3DE-18C53D679A63}" type="parTrans" cxnId="{870FD9AC-CFCA-4D8A-9CBD-820B8FE6A704}">
      <dgm:prSet/>
      <dgm:spPr/>
      <dgm:t>
        <a:bodyPr/>
        <a:lstStyle/>
        <a:p>
          <a:endParaRPr lang="en-ID"/>
        </a:p>
      </dgm:t>
    </dgm:pt>
    <dgm:pt modelId="{5B34CC5F-F9CF-4D23-BABF-ACEB61B0CF02}" type="sibTrans" cxnId="{870FD9AC-CFCA-4D8A-9CBD-820B8FE6A704}">
      <dgm:prSet/>
      <dgm:spPr/>
      <dgm:t>
        <a:bodyPr/>
        <a:lstStyle/>
        <a:p>
          <a:endParaRPr lang="en-ID"/>
        </a:p>
      </dgm:t>
    </dgm:pt>
    <dgm:pt modelId="{7D1541C3-DB9C-4162-BBD9-3DA921D05B13}">
      <dgm:prSet phldrT="[Text]"/>
      <dgm:spPr/>
      <dgm:t>
        <a:bodyPr/>
        <a:lstStyle/>
        <a:p>
          <a:r>
            <a:rPr lang="en-US" dirty="0" err="1"/>
            <a:t>Optimisme</a:t>
          </a:r>
          <a:endParaRPr lang="en-ID" dirty="0"/>
        </a:p>
      </dgm:t>
    </dgm:pt>
    <dgm:pt modelId="{68AB88F6-8705-4A55-951B-D4986FC53A63}" type="parTrans" cxnId="{8443A21C-93C9-4C5A-B3D8-82916C822FB1}">
      <dgm:prSet/>
      <dgm:spPr/>
      <dgm:t>
        <a:bodyPr/>
        <a:lstStyle/>
        <a:p>
          <a:endParaRPr lang="en-ID"/>
        </a:p>
      </dgm:t>
    </dgm:pt>
    <dgm:pt modelId="{78906377-C146-404B-BB5C-3A75B0DD77F7}" type="sibTrans" cxnId="{8443A21C-93C9-4C5A-B3D8-82916C822FB1}">
      <dgm:prSet/>
      <dgm:spPr/>
      <dgm:t>
        <a:bodyPr/>
        <a:lstStyle/>
        <a:p>
          <a:endParaRPr lang="en-ID"/>
        </a:p>
      </dgm:t>
    </dgm:pt>
    <dgm:pt modelId="{2AB83A5A-23F0-4044-8F26-58AF7B3551E7}">
      <dgm:prSet phldrT="[Text]"/>
      <dgm:spPr/>
      <dgm:t>
        <a:bodyPr/>
        <a:lstStyle/>
        <a:p>
          <a:r>
            <a:rPr lang="en-US" dirty="0"/>
            <a:t>Team work</a:t>
          </a:r>
          <a:endParaRPr lang="en-ID" dirty="0"/>
        </a:p>
      </dgm:t>
    </dgm:pt>
    <dgm:pt modelId="{40A0F752-9D76-4E71-87BC-D1D7701FEBD3}" type="parTrans" cxnId="{7BD6BA82-A7F7-4D85-ADAD-03A6CE397664}">
      <dgm:prSet/>
      <dgm:spPr/>
      <dgm:t>
        <a:bodyPr/>
        <a:lstStyle/>
        <a:p>
          <a:endParaRPr lang="en-ID"/>
        </a:p>
      </dgm:t>
    </dgm:pt>
    <dgm:pt modelId="{1AC72231-8D7A-4ADF-8B65-E77E4B5BF25E}" type="sibTrans" cxnId="{7BD6BA82-A7F7-4D85-ADAD-03A6CE397664}">
      <dgm:prSet/>
      <dgm:spPr/>
      <dgm:t>
        <a:bodyPr/>
        <a:lstStyle/>
        <a:p>
          <a:endParaRPr lang="en-ID"/>
        </a:p>
      </dgm:t>
    </dgm:pt>
    <dgm:pt modelId="{06A9FF52-E5EA-4772-B6DB-4D4459CCA45F}" type="pres">
      <dgm:prSet presAssocID="{509A56A6-B11D-4209-9D77-819BA5F8FAFA}" presName="diagram" presStyleCnt="0">
        <dgm:presLayoutVars>
          <dgm:dir/>
          <dgm:resizeHandles val="exact"/>
        </dgm:presLayoutVars>
      </dgm:prSet>
      <dgm:spPr/>
    </dgm:pt>
    <dgm:pt modelId="{261DC4DD-A8F9-4BEC-8FA4-9989C1B47341}" type="pres">
      <dgm:prSet presAssocID="{271B46D8-F1AC-4CF0-BAD3-997FA23B555A}" presName="node" presStyleLbl="node1" presStyleIdx="0" presStyleCnt="5">
        <dgm:presLayoutVars>
          <dgm:bulletEnabled val="1"/>
        </dgm:presLayoutVars>
      </dgm:prSet>
      <dgm:spPr/>
    </dgm:pt>
    <dgm:pt modelId="{5F474667-5220-4EEE-9AE2-3A10CDBDCB2C}" type="pres">
      <dgm:prSet presAssocID="{81D84AC3-942A-4282-8888-73985CD726EB}" presName="sibTrans" presStyleCnt="0"/>
      <dgm:spPr/>
    </dgm:pt>
    <dgm:pt modelId="{349F2E5D-1A73-47D1-8682-D8545BFAE0A9}" type="pres">
      <dgm:prSet presAssocID="{613E3606-17F4-4D17-9AA6-82609D2B2DC3}" presName="node" presStyleLbl="node1" presStyleIdx="1" presStyleCnt="5">
        <dgm:presLayoutVars>
          <dgm:bulletEnabled val="1"/>
        </dgm:presLayoutVars>
      </dgm:prSet>
      <dgm:spPr/>
    </dgm:pt>
    <dgm:pt modelId="{38467A1F-F9A2-4058-93B9-1A13B2E7E2DD}" type="pres">
      <dgm:prSet presAssocID="{84A50A2D-7C86-4836-9C1C-CBE653932E7D}" presName="sibTrans" presStyleCnt="0"/>
      <dgm:spPr/>
    </dgm:pt>
    <dgm:pt modelId="{79A32940-694C-4F04-8B58-4A2D44380DC0}" type="pres">
      <dgm:prSet presAssocID="{424D57AE-5B55-4C13-9C1C-D4FC2B016EE4}" presName="node" presStyleLbl="node1" presStyleIdx="2" presStyleCnt="5">
        <dgm:presLayoutVars>
          <dgm:bulletEnabled val="1"/>
        </dgm:presLayoutVars>
      </dgm:prSet>
      <dgm:spPr/>
    </dgm:pt>
    <dgm:pt modelId="{FE5DCCB4-0773-4347-8F5B-F5A7FB751445}" type="pres">
      <dgm:prSet presAssocID="{5B34CC5F-F9CF-4D23-BABF-ACEB61B0CF02}" presName="sibTrans" presStyleCnt="0"/>
      <dgm:spPr/>
    </dgm:pt>
    <dgm:pt modelId="{7E140EAE-17EB-4EA2-B550-5003115EB299}" type="pres">
      <dgm:prSet presAssocID="{7D1541C3-DB9C-4162-BBD9-3DA921D05B13}" presName="node" presStyleLbl="node1" presStyleIdx="3" presStyleCnt="5">
        <dgm:presLayoutVars>
          <dgm:bulletEnabled val="1"/>
        </dgm:presLayoutVars>
      </dgm:prSet>
      <dgm:spPr/>
    </dgm:pt>
    <dgm:pt modelId="{7C080ACA-4CA0-436F-BA74-9561147443A3}" type="pres">
      <dgm:prSet presAssocID="{78906377-C146-404B-BB5C-3A75B0DD77F7}" presName="sibTrans" presStyleCnt="0"/>
      <dgm:spPr/>
    </dgm:pt>
    <dgm:pt modelId="{E913B8B9-FD5B-488C-A2FC-784FBE750420}" type="pres">
      <dgm:prSet presAssocID="{2AB83A5A-23F0-4044-8F26-58AF7B3551E7}" presName="node" presStyleLbl="node1" presStyleIdx="4" presStyleCnt="5">
        <dgm:presLayoutVars>
          <dgm:bulletEnabled val="1"/>
        </dgm:presLayoutVars>
      </dgm:prSet>
      <dgm:spPr/>
    </dgm:pt>
  </dgm:ptLst>
  <dgm:cxnLst>
    <dgm:cxn modelId="{E67ADC13-CB62-496B-A1B5-FE48373C2AE6}" type="presOf" srcId="{2AB83A5A-23F0-4044-8F26-58AF7B3551E7}" destId="{E913B8B9-FD5B-488C-A2FC-784FBE750420}" srcOrd="0" destOrd="0" presId="urn:microsoft.com/office/officeart/2005/8/layout/default"/>
    <dgm:cxn modelId="{8443A21C-93C9-4C5A-B3D8-82916C822FB1}" srcId="{509A56A6-B11D-4209-9D77-819BA5F8FAFA}" destId="{7D1541C3-DB9C-4162-BBD9-3DA921D05B13}" srcOrd="3" destOrd="0" parTransId="{68AB88F6-8705-4A55-951B-D4986FC53A63}" sibTransId="{78906377-C146-404B-BB5C-3A75B0DD77F7}"/>
    <dgm:cxn modelId="{5EAEEB41-6E4A-432B-97A6-EA81C25BFE6F}" srcId="{509A56A6-B11D-4209-9D77-819BA5F8FAFA}" destId="{613E3606-17F4-4D17-9AA6-82609D2B2DC3}" srcOrd="1" destOrd="0" parTransId="{E15B1109-6D20-4064-A508-A1F533E60689}" sibTransId="{84A50A2D-7C86-4836-9C1C-CBE653932E7D}"/>
    <dgm:cxn modelId="{77BF3F74-914D-4A03-8A8B-375800120671}" srcId="{509A56A6-B11D-4209-9D77-819BA5F8FAFA}" destId="{271B46D8-F1AC-4CF0-BAD3-997FA23B555A}" srcOrd="0" destOrd="0" parTransId="{4CB17F2C-4966-4C6F-B6C4-B9EC13B1D279}" sibTransId="{81D84AC3-942A-4282-8888-73985CD726EB}"/>
    <dgm:cxn modelId="{8B606A7E-405A-4B85-957D-9539B1289010}" type="presOf" srcId="{509A56A6-B11D-4209-9D77-819BA5F8FAFA}" destId="{06A9FF52-E5EA-4772-B6DB-4D4459CCA45F}" srcOrd="0" destOrd="0" presId="urn:microsoft.com/office/officeart/2005/8/layout/default"/>
    <dgm:cxn modelId="{7BD6BA82-A7F7-4D85-ADAD-03A6CE397664}" srcId="{509A56A6-B11D-4209-9D77-819BA5F8FAFA}" destId="{2AB83A5A-23F0-4044-8F26-58AF7B3551E7}" srcOrd="4" destOrd="0" parTransId="{40A0F752-9D76-4E71-87BC-D1D7701FEBD3}" sibTransId="{1AC72231-8D7A-4ADF-8B65-E77E4B5BF25E}"/>
    <dgm:cxn modelId="{870FD9AC-CFCA-4D8A-9CBD-820B8FE6A704}" srcId="{509A56A6-B11D-4209-9D77-819BA5F8FAFA}" destId="{424D57AE-5B55-4C13-9C1C-D4FC2B016EE4}" srcOrd="2" destOrd="0" parTransId="{07E6F02F-8B64-43DF-B3DE-18C53D679A63}" sibTransId="{5B34CC5F-F9CF-4D23-BABF-ACEB61B0CF02}"/>
    <dgm:cxn modelId="{2A022CB9-8D3C-4408-8B91-890E064F0F9E}" type="presOf" srcId="{7D1541C3-DB9C-4162-BBD9-3DA921D05B13}" destId="{7E140EAE-17EB-4EA2-B550-5003115EB299}" srcOrd="0" destOrd="0" presId="urn:microsoft.com/office/officeart/2005/8/layout/default"/>
    <dgm:cxn modelId="{CA378ACC-9DA1-4001-BA0C-B4C6101ADF39}" type="presOf" srcId="{424D57AE-5B55-4C13-9C1C-D4FC2B016EE4}" destId="{79A32940-694C-4F04-8B58-4A2D44380DC0}" srcOrd="0" destOrd="0" presId="urn:microsoft.com/office/officeart/2005/8/layout/default"/>
    <dgm:cxn modelId="{DCD39BFB-DD20-45E7-93BD-582D42649D35}" type="presOf" srcId="{271B46D8-F1AC-4CF0-BAD3-997FA23B555A}" destId="{261DC4DD-A8F9-4BEC-8FA4-9989C1B47341}" srcOrd="0" destOrd="0" presId="urn:microsoft.com/office/officeart/2005/8/layout/default"/>
    <dgm:cxn modelId="{B87440FC-C273-420F-A6FE-8DE7019E49FB}" type="presOf" srcId="{613E3606-17F4-4D17-9AA6-82609D2B2DC3}" destId="{349F2E5D-1A73-47D1-8682-D8545BFAE0A9}" srcOrd="0" destOrd="0" presId="urn:microsoft.com/office/officeart/2005/8/layout/default"/>
    <dgm:cxn modelId="{BD239291-A00E-4E84-AA31-99E0D6AF67F9}" type="presParOf" srcId="{06A9FF52-E5EA-4772-B6DB-4D4459CCA45F}" destId="{261DC4DD-A8F9-4BEC-8FA4-9989C1B47341}" srcOrd="0" destOrd="0" presId="urn:microsoft.com/office/officeart/2005/8/layout/default"/>
    <dgm:cxn modelId="{BA9D940D-C1F3-44AE-ABD6-E6DC028D3C7E}" type="presParOf" srcId="{06A9FF52-E5EA-4772-B6DB-4D4459CCA45F}" destId="{5F474667-5220-4EEE-9AE2-3A10CDBDCB2C}" srcOrd="1" destOrd="0" presId="urn:microsoft.com/office/officeart/2005/8/layout/default"/>
    <dgm:cxn modelId="{49359978-EFE5-41C0-8A5E-678DADFBACC6}" type="presParOf" srcId="{06A9FF52-E5EA-4772-B6DB-4D4459CCA45F}" destId="{349F2E5D-1A73-47D1-8682-D8545BFAE0A9}" srcOrd="2" destOrd="0" presId="urn:microsoft.com/office/officeart/2005/8/layout/default"/>
    <dgm:cxn modelId="{9BA51D2B-61CC-476F-99CC-DBB505F1C0BA}" type="presParOf" srcId="{06A9FF52-E5EA-4772-B6DB-4D4459CCA45F}" destId="{38467A1F-F9A2-4058-93B9-1A13B2E7E2DD}" srcOrd="3" destOrd="0" presId="urn:microsoft.com/office/officeart/2005/8/layout/default"/>
    <dgm:cxn modelId="{B20A3C85-9813-45D2-A789-266AE978211D}" type="presParOf" srcId="{06A9FF52-E5EA-4772-B6DB-4D4459CCA45F}" destId="{79A32940-694C-4F04-8B58-4A2D44380DC0}" srcOrd="4" destOrd="0" presId="urn:microsoft.com/office/officeart/2005/8/layout/default"/>
    <dgm:cxn modelId="{1F3AF219-8313-4503-928E-6A91714C1B0A}" type="presParOf" srcId="{06A9FF52-E5EA-4772-B6DB-4D4459CCA45F}" destId="{FE5DCCB4-0773-4347-8F5B-F5A7FB751445}" srcOrd="5" destOrd="0" presId="urn:microsoft.com/office/officeart/2005/8/layout/default"/>
    <dgm:cxn modelId="{8EDA731D-AD34-4E14-B300-F7E6120D7B50}" type="presParOf" srcId="{06A9FF52-E5EA-4772-B6DB-4D4459CCA45F}" destId="{7E140EAE-17EB-4EA2-B550-5003115EB299}" srcOrd="6" destOrd="0" presId="urn:microsoft.com/office/officeart/2005/8/layout/default"/>
    <dgm:cxn modelId="{C564469E-1285-457B-88D6-BA33CAECD9FC}" type="presParOf" srcId="{06A9FF52-E5EA-4772-B6DB-4D4459CCA45F}" destId="{7C080ACA-4CA0-436F-BA74-9561147443A3}" srcOrd="7" destOrd="0" presId="urn:microsoft.com/office/officeart/2005/8/layout/default"/>
    <dgm:cxn modelId="{841E83C7-E1FB-40A7-B00A-F4AFA9651230}" type="presParOf" srcId="{06A9FF52-E5EA-4772-B6DB-4D4459CCA45F}" destId="{E913B8B9-FD5B-488C-A2FC-784FBE7504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9A56A6-B11D-4209-9D77-819BA5F8FAF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271B46D8-F1AC-4CF0-BAD3-997FA23B555A}">
      <dgm:prSet phldrT="[Text]"/>
      <dgm:spPr/>
      <dgm:t>
        <a:bodyPr/>
        <a:lstStyle/>
        <a:p>
          <a:r>
            <a:rPr lang="en-US" dirty="0"/>
            <a:t>Self-management</a:t>
          </a:r>
          <a:endParaRPr lang="en-ID" dirty="0"/>
        </a:p>
      </dgm:t>
    </dgm:pt>
    <dgm:pt modelId="{4CB17F2C-4966-4C6F-B6C4-B9EC13B1D279}" type="parTrans" cxnId="{77BF3F74-914D-4A03-8A8B-375800120671}">
      <dgm:prSet/>
      <dgm:spPr/>
      <dgm:t>
        <a:bodyPr/>
        <a:lstStyle/>
        <a:p>
          <a:endParaRPr lang="en-ID"/>
        </a:p>
      </dgm:t>
    </dgm:pt>
    <dgm:pt modelId="{81D84AC3-942A-4282-8888-73985CD726EB}" type="sibTrans" cxnId="{77BF3F74-914D-4A03-8A8B-375800120671}">
      <dgm:prSet/>
      <dgm:spPr/>
      <dgm:t>
        <a:bodyPr/>
        <a:lstStyle/>
        <a:p>
          <a:endParaRPr lang="en-ID"/>
        </a:p>
      </dgm:t>
    </dgm:pt>
    <dgm:pt modelId="{613E3606-17F4-4D17-9AA6-82609D2B2DC3}">
      <dgm:prSet phldrT="[Text]"/>
      <dgm:spPr/>
      <dgm:t>
        <a:bodyPr/>
        <a:lstStyle/>
        <a:p>
          <a:r>
            <a:rPr lang="en-US" dirty="0"/>
            <a:t>Time management</a:t>
          </a:r>
          <a:endParaRPr lang="en-ID" dirty="0"/>
        </a:p>
      </dgm:t>
    </dgm:pt>
    <dgm:pt modelId="{E15B1109-6D20-4064-A508-A1F533E60689}" type="parTrans" cxnId="{5EAEEB41-6E4A-432B-97A6-EA81C25BFE6F}">
      <dgm:prSet/>
      <dgm:spPr/>
      <dgm:t>
        <a:bodyPr/>
        <a:lstStyle/>
        <a:p>
          <a:endParaRPr lang="en-ID"/>
        </a:p>
      </dgm:t>
    </dgm:pt>
    <dgm:pt modelId="{84A50A2D-7C86-4836-9C1C-CBE653932E7D}" type="sibTrans" cxnId="{5EAEEB41-6E4A-432B-97A6-EA81C25BFE6F}">
      <dgm:prSet/>
      <dgm:spPr/>
      <dgm:t>
        <a:bodyPr/>
        <a:lstStyle/>
        <a:p>
          <a:endParaRPr lang="en-ID"/>
        </a:p>
      </dgm:t>
    </dgm:pt>
    <dgm:pt modelId="{424D57AE-5B55-4C13-9C1C-D4FC2B016EE4}">
      <dgm:prSet phldrT="[Text]"/>
      <dgm:spPr/>
      <dgm:t>
        <a:bodyPr/>
        <a:lstStyle/>
        <a:p>
          <a:r>
            <a:rPr lang="en-US" dirty="0"/>
            <a:t>Social Awareness</a:t>
          </a:r>
          <a:endParaRPr lang="en-ID" dirty="0"/>
        </a:p>
      </dgm:t>
    </dgm:pt>
    <dgm:pt modelId="{07E6F02F-8B64-43DF-B3DE-18C53D679A63}" type="parTrans" cxnId="{870FD9AC-CFCA-4D8A-9CBD-820B8FE6A704}">
      <dgm:prSet/>
      <dgm:spPr/>
      <dgm:t>
        <a:bodyPr/>
        <a:lstStyle/>
        <a:p>
          <a:endParaRPr lang="en-ID"/>
        </a:p>
      </dgm:t>
    </dgm:pt>
    <dgm:pt modelId="{5B34CC5F-F9CF-4D23-BABF-ACEB61B0CF02}" type="sibTrans" cxnId="{870FD9AC-CFCA-4D8A-9CBD-820B8FE6A704}">
      <dgm:prSet/>
      <dgm:spPr/>
      <dgm:t>
        <a:bodyPr/>
        <a:lstStyle/>
        <a:p>
          <a:endParaRPr lang="en-ID"/>
        </a:p>
      </dgm:t>
    </dgm:pt>
    <dgm:pt modelId="{7D1541C3-DB9C-4162-BBD9-3DA921D05B13}">
      <dgm:prSet phldrT="[Text]"/>
      <dgm:spPr/>
      <dgm:t>
        <a:bodyPr/>
        <a:lstStyle/>
        <a:p>
          <a:r>
            <a:rPr lang="en-US" dirty="0"/>
            <a:t>Responsibility</a:t>
          </a:r>
          <a:endParaRPr lang="en-ID" dirty="0"/>
        </a:p>
      </dgm:t>
    </dgm:pt>
    <dgm:pt modelId="{68AB88F6-8705-4A55-951B-D4986FC53A63}" type="parTrans" cxnId="{8443A21C-93C9-4C5A-B3D8-82916C822FB1}">
      <dgm:prSet/>
      <dgm:spPr/>
      <dgm:t>
        <a:bodyPr/>
        <a:lstStyle/>
        <a:p>
          <a:endParaRPr lang="en-ID"/>
        </a:p>
      </dgm:t>
    </dgm:pt>
    <dgm:pt modelId="{78906377-C146-404B-BB5C-3A75B0DD77F7}" type="sibTrans" cxnId="{8443A21C-93C9-4C5A-B3D8-82916C822FB1}">
      <dgm:prSet/>
      <dgm:spPr/>
      <dgm:t>
        <a:bodyPr/>
        <a:lstStyle/>
        <a:p>
          <a:endParaRPr lang="en-ID"/>
        </a:p>
      </dgm:t>
    </dgm:pt>
    <dgm:pt modelId="{2AB83A5A-23F0-4044-8F26-58AF7B3551E7}">
      <dgm:prSet phldrT="[Text]"/>
      <dgm:spPr/>
      <dgm:t>
        <a:bodyPr/>
        <a:lstStyle/>
        <a:p>
          <a:r>
            <a:rPr lang="en-US" dirty="0"/>
            <a:t>Accountability</a:t>
          </a:r>
          <a:endParaRPr lang="en-ID" dirty="0"/>
        </a:p>
      </dgm:t>
    </dgm:pt>
    <dgm:pt modelId="{40A0F752-9D76-4E71-87BC-D1D7701FEBD3}" type="parTrans" cxnId="{7BD6BA82-A7F7-4D85-ADAD-03A6CE397664}">
      <dgm:prSet/>
      <dgm:spPr/>
      <dgm:t>
        <a:bodyPr/>
        <a:lstStyle/>
        <a:p>
          <a:endParaRPr lang="en-ID"/>
        </a:p>
      </dgm:t>
    </dgm:pt>
    <dgm:pt modelId="{1AC72231-8D7A-4ADF-8B65-E77E4B5BF25E}" type="sibTrans" cxnId="{7BD6BA82-A7F7-4D85-ADAD-03A6CE397664}">
      <dgm:prSet/>
      <dgm:spPr/>
      <dgm:t>
        <a:bodyPr/>
        <a:lstStyle/>
        <a:p>
          <a:endParaRPr lang="en-ID"/>
        </a:p>
      </dgm:t>
    </dgm:pt>
    <dgm:pt modelId="{06A9FF52-E5EA-4772-B6DB-4D4459CCA45F}" type="pres">
      <dgm:prSet presAssocID="{509A56A6-B11D-4209-9D77-819BA5F8FAFA}" presName="diagram" presStyleCnt="0">
        <dgm:presLayoutVars>
          <dgm:dir/>
          <dgm:resizeHandles val="exact"/>
        </dgm:presLayoutVars>
      </dgm:prSet>
      <dgm:spPr/>
    </dgm:pt>
    <dgm:pt modelId="{261DC4DD-A8F9-4BEC-8FA4-9989C1B47341}" type="pres">
      <dgm:prSet presAssocID="{271B46D8-F1AC-4CF0-BAD3-997FA23B555A}" presName="node" presStyleLbl="node1" presStyleIdx="0" presStyleCnt="5">
        <dgm:presLayoutVars>
          <dgm:bulletEnabled val="1"/>
        </dgm:presLayoutVars>
      </dgm:prSet>
      <dgm:spPr/>
    </dgm:pt>
    <dgm:pt modelId="{5F474667-5220-4EEE-9AE2-3A10CDBDCB2C}" type="pres">
      <dgm:prSet presAssocID="{81D84AC3-942A-4282-8888-73985CD726EB}" presName="sibTrans" presStyleCnt="0"/>
      <dgm:spPr/>
    </dgm:pt>
    <dgm:pt modelId="{349F2E5D-1A73-47D1-8682-D8545BFAE0A9}" type="pres">
      <dgm:prSet presAssocID="{613E3606-17F4-4D17-9AA6-82609D2B2DC3}" presName="node" presStyleLbl="node1" presStyleIdx="1" presStyleCnt="5">
        <dgm:presLayoutVars>
          <dgm:bulletEnabled val="1"/>
        </dgm:presLayoutVars>
      </dgm:prSet>
      <dgm:spPr/>
    </dgm:pt>
    <dgm:pt modelId="{38467A1F-F9A2-4058-93B9-1A13B2E7E2DD}" type="pres">
      <dgm:prSet presAssocID="{84A50A2D-7C86-4836-9C1C-CBE653932E7D}" presName="sibTrans" presStyleCnt="0"/>
      <dgm:spPr/>
    </dgm:pt>
    <dgm:pt modelId="{79A32940-694C-4F04-8B58-4A2D44380DC0}" type="pres">
      <dgm:prSet presAssocID="{424D57AE-5B55-4C13-9C1C-D4FC2B016EE4}" presName="node" presStyleLbl="node1" presStyleIdx="2" presStyleCnt="5">
        <dgm:presLayoutVars>
          <dgm:bulletEnabled val="1"/>
        </dgm:presLayoutVars>
      </dgm:prSet>
      <dgm:spPr/>
    </dgm:pt>
    <dgm:pt modelId="{FE5DCCB4-0773-4347-8F5B-F5A7FB751445}" type="pres">
      <dgm:prSet presAssocID="{5B34CC5F-F9CF-4D23-BABF-ACEB61B0CF02}" presName="sibTrans" presStyleCnt="0"/>
      <dgm:spPr/>
    </dgm:pt>
    <dgm:pt modelId="{7E140EAE-17EB-4EA2-B550-5003115EB299}" type="pres">
      <dgm:prSet presAssocID="{7D1541C3-DB9C-4162-BBD9-3DA921D05B13}" presName="node" presStyleLbl="node1" presStyleIdx="3" presStyleCnt="5">
        <dgm:presLayoutVars>
          <dgm:bulletEnabled val="1"/>
        </dgm:presLayoutVars>
      </dgm:prSet>
      <dgm:spPr/>
    </dgm:pt>
    <dgm:pt modelId="{7C080ACA-4CA0-436F-BA74-9561147443A3}" type="pres">
      <dgm:prSet presAssocID="{78906377-C146-404B-BB5C-3A75B0DD77F7}" presName="sibTrans" presStyleCnt="0"/>
      <dgm:spPr/>
    </dgm:pt>
    <dgm:pt modelId="{E913B8B9-FD5B-488C-A2FC-784FBE750420}" type="pres">
      <dgm:prSet presAssocID="{2AB83A5A-23F0-4044-8F26-58AF7B3551E7}" presName="node" presStyleLbl="node1" presStyleIdx="4" presStyleCnt="5">
        <dgm:presLayoutVars>
          <dgm:bulletEnabled val="1"/>
        </dgm:presLayoutVars>
      </dgm:prSet>
      <dgm:spPr/>
    </dgm:pt>
  </dgm:ptLst>
  <dgm:cxnLst>
    <dgm:cxn modelId="{E67ADC13-CB62-496B-A1B5-FE48373C2AE6}" type="presOf" srcId="{2AB83A5A-23F0-4044-8F26-58AF7B3551E7}" destId="{E913B8B9-FD5B-488C-A2FC-784FBE750420}" srcOrd="0" destOrd="0" presId="urn:microsoft.com/office/officeart/2005/8/layout/default"/>
    <dgm:cxn modelId="{8443A21C-93C9-4C5A-B3D8-82916C822FB1}" srcId="{509A56A6-B11D-4209-9D77-819BA5F8FAFA}" destId="{7D1541C3-DB9C-4162-BBD9-3DA921D05B13}" srcOrd="3" destOrd="0" parTransId="{68AB88F6-8705-4A55-951B-D4986FC53A63}" sibTransId="{78906377-C146-404B-BB5C-3A75B0DD77F7}"/>
    <dgm:cxn modelId="{5EAEEB41-6E4A-432B-97A6-EA81C25BFE6F}" srcId="{509A56A6-B11D-4209-9D77-819BA5F8FAFA}" destId="{613E3606-17F4-4D17-9AA6-82609D2B2DC3}" srcOrd="1" destOrd="0" parTransId="{E15B1109-6D20-4064-A508-A1F533E60689}" sibTransId="{84A50A2D-7C86-4836-9C1C-CBE653932E7D}"/>
    <dgm:cxn modelId="{77BF3F74-914D-4A03-8A8B-375800120671}" srcId="{509A56A6-B11D-4209-9D77-819BA5F8FAFA}" destId="{271B46D8-F1AC-4CF0-BAD3-997FA23B555A}" srcOrd="0" destOrd="0" parTransId="{4CB17F2C-4966-4C6F-B6C4-B9EC13B1D279}" sibTransId="{81D84AC3-942A-4282-8888-73985CD726EB}"/>
    <dgm:cxn modelId="{8B606A7E-405A-4B85-957D-9539B1289010}" type="presOf" srcId="{509A56A6-B11D-4209-9D77-819BA5F8FAFA}" destId="{06A9FF52-E5EA-4772-B6DB-4D4459CCA45F}" srcOrd="0" destOrd="0" presId="urn:microsoft.com/office/officeart/2005/8/layout/default"/>
    <dgm:cxn modelId="{7BD6BA82-A7F7-4D85-ADAD-03A6CE397664}" srcId="{509A56A6-B11D-4209-9D77-819BA5F8FAFA}" destId="{2AB83A5A-23F0-4044-8F26-58AF7B3551E7}" srcOrd="4" destOrd="0" parTransId="{40A0F752-9D76-4E71-87BC-D1D7701FEBD3}" sibTransId="{1AC72231-8D7A-4ADF-8B65-E77E4B5BF25E}"/>
    <dgm:cxn modelId="{870FD9AC-CFCA-4D8A-9CBD-820B8FE6A704}" srcId="{509A56A6-B11D-4209-9D77-819BA5F8FAFA}" destId="{424D57AE-5B55-4C13-9C1C-D4FC2B016EE4}" srcOrd="2" destOrd="0" parTransId="{07E6F02F-8B64-43DF-B3DE-18C53D679A63}" sibTransId="{5B34CC5F-F9CF-4D23-BABF-ACEB61B0CF02}"/>
    <dgm:cxn modelId="{2A022CB9-8D3C-4408-8B91-890E064F0F9E}" type="presOf" srcId="{7D1541C3-DB9C-4162-BBD9-3DA921D05B13}" destId="{7E140EAE-17EB-4EA2-B550-5003115EB299}" srcOrd="0" destOrd="0" presId="urn:microsoft.com/office/officeart/2005/8/layout/default"/>
    <dgm:cxn modelId="{CA378ACC-9DA1-4001-BA0C-B4C6101ADF39}" type="presOf" srcId="{424D57AE-5B55-4C13-9C1C-D4FC2B016EE4}" destId="{79A32940-694C-4F04-8B58-4A2D44380DC0}" srcOrd="0" destOrd="0" presId="urn:microsoft.com/office/officeart/2005/8/layout/default"/>
    <dgm:cxn modelId="{DCD39BFB-DD20-45E7-93BD-582D42649D35}" type="presOf" srcId="{271B46D8-F1AC-4CF0-BAD3-997FA23B555A}" destId="{261DC4DD-A8F9-4BEC-8FA4-9989C1B47341}" srcOrd="0" destOrd="0" presId="urn:microsoft.com/office/officeart/2005/8/layout/default"/>
    <dgm:cxn modelId="{B87440FC-C273-420F-A6FE-8DE7019E49FB}" type="presOf" srcId="{613E3606-17F4-4D17-9AA6-82609D2B2DC3}" destId="{349F2E5D-1A73-47D1-8682-D8545BFAE0A9}" srcOrd="0" destOrd="0" presId="urn:microsoft.com/office/officeart/2005/8/layout/default"/>
    <dgm:cxn modelId="{BD239291-A00E-4E84-AA31-99E0D6AF67F9}" type="presParOf" srcId="{06A9FF52-E5EA-4772-B6DB-4D4459CCA45F}" destId="{261DC4DD-A8F9-4BEC-8FA4-9989C1B47341}" srcOrd="0" destOrd="0" presId="urn:microsoft.com/office/officeart/2005/8/layout/default"/>
    <dgm:cxn modelId="{BA9D940D-C1F3-44AE-ABD6-E6DC028D3C7E}" type="presParOf" srcId="{06A9FF52-E5EA-4772-B6DB-4D4459CCA45F}" destId="{5F474667-5220-4EEE-9AE2-3A10CDBDCB2C}" srcOrd="1" destOrd="0" presId="urn:microsoft.com/office/officeart/2005/8/layout/default"/>
    <dgm:cxn modelId="{49359978-EFE5-41C0-8A5E-678DADFBACC6}" type="presParOf" srcId="{06A9FF52-E5EA-4772-B6DB-4D4459CCA45F}" destId="{349F2E5D-1A73-47D1-8682-D8545BFAE0A9}" srcOrd="2" destOrd="0" presId="urn:microsoft.com/office/officeart/2005/8/layout/default"/>
    <dgm:cxn modelId="{9BA51D2B-61CC-476F-99CC-DBB505F1C0BA}" type="presParOf" srcId="{06A9FF52-E5EA-4772-B6DB-4D4459CCA45F}" destId="{38467A1F-F9A2-4058-93B9-1A13B2E7E2DD}" srcOrd="3" destOrd="0" presId="urn:microsoft.com/office/officeart/2005/8/layout/default"/>
    <dgm:cxn modelId="{B20A3C85-9813-45D2-A789-266AE978211D}" type="presParOf" srcId="{06A9FF52-E5EA-4772-B6DB-4D4459CCA45F}" destId="{79A32940-694C-4F04-8B58-4A2D44380DC0}" srcOrd="4" destOrd="0" presId="urn:microsoft.com/office/officeart/2005/8/layout/default"/>
    <dgm:cxn modelId="{1F3AF219-8313-4503-928E-6A91714C1B0A}" type="presParOf" srcId="{06A9FF52-E5EA-4772-B6DB-4D4459CCA45F}" destId="{FE5DCCB4-0773-4347-8F5B-F5A7FB751445}" srcOrd="5" destOrd="0" presId="urn:microsoft.com/office/officeart/2005/8/layout/default"/>
    <dgm:cxn modelId="{8EDA731D-AD34-4E14-B300-F7E6120D7B50}" type="presParOf" srcId="{06A9FF52-E5EA-4772-B6DB-4D4459CCA45F}" destId="{7E140EAE-17EB-4EA2-B550-5003115EB299}" srcOrd="6" destOrd="0" presId="urn:microsoft.com/office/officeart/2005/8/layout/default"/>
    <dgm:cxn modelId="{C564469E-1285-457B-88D6-BA33CAECD9FC}" type="presParOf" srcId="{06A9FF52-E5EA-4772-B6DB-4D4459CCA45F}" destId="{7C080ACA-4CA0-436F-BA74-9561147443A3}" srcOrd="7" destOrd="0" presId="urn:microsoft.com/office/officeart/2005/8/layout/default"/>
    <dgm:cxn modelId="{841E83C7-E1FB-40A7-B00A-F4AFA9651230}" type="presParOf" srcId="{06A9FF52-E5EA-4772-B6DB-4D4459CCA45F}" destId="{E913B8B9-FD5B-488C-A2FC-784FBE7504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A624E9-2C43-445A-8A3D-218FB3E725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E948A76F-04F1-4EB6-ADF0-6CBB883FA0F2}">
      <dgm:prSet phldrT="[Text]"/>
      <dgm:spPr/>
      <dgm:t>
        <a:bodyPr/>
        <a:lstStyle/>
        <a:p>
          <a:r>
            <a:rPr lang="en-US" dirty="0" err="1"/>
            <a:t>Memotivasi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tim</a:t>
          </a:r>
          <a:endParaRPr lang="en-ID" dirty="0"/>
        </a:p>
      </dgm:t>
    </dgm:pt>
    <dgm:pt modelId="{ADF797C1-F35E-4B26-94DE-4B7B5BE77DB0}" type="parTrans" cxnId="{3A9BEF3C-31BC-4D0C-AAA6-DBBCE0E1AACD}">
      <dgm:prSet/>
      <dgm:spPr/>
      <dgm:t>
        <a:bodyPr/>
        <a:lstStyle/>
        <a:p>
          <a:endParaRPr lang="en-ID"/>
        </a:p>
      </dgm:t>
    </dgm:pt>
    <dgm:pt modelId="{9810132A-2131-41B5-85EA-19A0D640E271}" type="sibTrans" cxnId="{3A9BEF3C-31BC-4D0C-AAA6-DBBCE0E1AACD}">
      <dgm:prSet/>
      <dgm:spPr/>
      <dgm:t>
        <a:bodyPr/>
        <a:lstStyle/>
        <a:p>
          <a:endParaRPr lang="en-ID"/>
        </a:p>
      </dgm:t>
    </dgm:pt>
    <dgm:pt modelId="{0044F8BF-ADCB-444C-A303-D6F522AFF22D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skill </a:t>
          </a:r>
          <a:r>
            <a:rPr lang="en-US" dirty="0" err="1"/>
            <a:t>berkomunikasi</a:t>
          </a:r>
          <a:endParaRPr lang="en-ID" dirty="0"/>
        </a:p>
      </dgm:t>
    </dgm:pt>
    <dgm:pt modelId="{C6576B89-7114-4E77-93FA-083CBD184582}" type="parTrans" cxnId="{F23A07FD-8CAE-4858-A5CA-CEA307BB142A}">
      <dgm:prSet/>
      <dgm:spPr/>
      <dgm:t>
        <a:bodyPr/>
        <a:lstStyle/>
        <a:p>
          <a:endParaRPr lang="en-ID"/>
        </a:p>
      </dgm:t>
    </dgm:pt>
    <dgm:pt modelId="{E8A8E02B-2A89-4ACB-9339-753AABE51467}" type="sibTrans" cxnId="{F23A07FD-8CAE-4858-A5CA-CEA307BB142A}">
      <dgm:prSet/>
      <dgm:spPr/>
      <dgm:t>
        <a:bodyPr/>
        <a:lstStyle/>
        <a:p>
          <a:endParaRPr lang="en-ID"/>
        </a:p>
      </dgm:t>
    </dgm:pt>
    <dgm:pt modelId="{EEA28C5F-5B5D-481E-A228-C391B2CC6F31}">
      <dgm:prSet phldrT="[Text]"/>
      <dgm:spPr/>
      <dgm:t>
        <a:bodyPr/>
        <a:lstStyle/>
        <a:p>
          <a:r>
            <a:rPr lang="en-US" dirty="0" err="1"/>
            <a:t>Memperkuat</a:t>
          </a:r>
          <a:r>
            <a:rPr lang="en-US" dirty="0"/>
            <a:t> life skill lain</a:t>
          </a:r>
          <a:endParaRPr lang="en-ID" dirty="0"/>
        </a:p>
      </dgm:t>
    </dgm:pt>
    <dgm:pt modelId="{4C29B1CA-0316-43F9-9631-6931B463B383}" type="parTrans" cxnId="{308FB74E-2390-4B01-A51A-1370FAED1165}">
      <dgm:prSet/>
      <dgm:spPr/>
      <dgm:t>
        <a:bodyPr/>
        <a:lstStyle/>
        <a:p>
          <a:endParaRPr lang="en-ID"/>
        </a:p>
      </dgm:t>
    </dgm:pt>
    <dgm:pt modelId="{F7624981-001B-43DD-82F5-DA6CCA965A21}" type="sibTrans" cxnId="{308FB74E-2390-4B01-A51A-1370FAED1165}">
      <dgm:prSet/>
      <dgm:spPr/>
      <dgm:t>
        <a:bodyPr/>
        <a:lstStyle/>
        <a:p>
          <a:endParaRPr lang="en-ID"/>
        </a:p>
      </dgm:t>
    </dgm:pt>
    <dgm:pt modelId="{1ACFDE11-1172-431F-8144-64CEF31D009B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kesempatan</a:t>
          </a:r>
          <a:r>
            <a:rPr lang="en-US" dirty="0"/>
            <a:t> </a:t>
          </a:r>
          <a:r>
            <a:rPr lang="en-US" dirty="0" err="1"/>
            <a:t>bekerja</a:t>
          </a:r>
          <a:endParaRPr lang="en-ID" dirty="0"/>
        </a:p>
      </dgm:t>
    </dgm:pt>
    <dgm:pt modelId="{0238C5DF-C0B6-44D2-85E8-8ED68FC1D3E0}" type="parTrans" cxnId="{79EA16D3-2A96-400D-9191-ABEA7B098C7F}">
      <dgm:prSet/>
      <dgm:spPr/>
    </dgm:pt>
    <dgm:pt modelId="{7F859854-E82E-4D7B-88E6-C5EF95828255}" type="sibTrans" cxnId="{79EA16D3-2A96-400D-9191-ABEA7B098C7F}">
      <dgm:prSet/>
      <dgm:spPr/>
    </dgm:pt>
    <dgm:pt modelId="{66E45647-7DD6-444B-A107-7A6319B02207}">
      <dgm:prSet phldrT="[Text]"/>
      <dgm:spPr/>
      <dgm:t>
        <a:bodyPr/>
        <a:lstStyle/>
        <a:p>
          <a:r>
            <a:rPr lang="en-US" dirty="0" err="1"/>
            <a:t>Membuka</a:t>
          </a:r>
          <a:r>
            <a:rPr lang="en-US" dirty="0"/>
            <a:t> </a:t>
          </a:r>
          <a:r>
            <a:rPr lang="en-US" dirty="0" err="1"/>
            <a:t>jalan</a:t>
          </a:r>
          <a:r>
            <a:rPr lang="en-US" dirty="0"/>
            <a:t> </a:t>
          </a:r>
          <a:r>
            <a:rPr lang="en-US" dirty="0" err="1"/>
            <a:t>sukses</a:t>
          </a:r>
          <a:endParaRPr lang="en-ID" dirty="0"/>
        </a:p>
      </dgm:t>
    </dgm:pt>
    <dgm:pt modelId="{7BC45D4C-3A56-4E47-B0F5-C790A49FF3D1}" type="parTrans" cxnId="{BF67BD16-12D7-48CF-9455-77E2D962EC20}">
      <dgm:prSet/>
      <dgm:spPr/>
    </dgm:pt>
    <dgm:pt modelId="{85C76A15-1839-4AF3-976E-542A2A233D9F}" type="sibTrans" cxnId="{BF67BD16-12D7-48CF-9455-77E2D962EC20}">
      <dgm:prSet/>
      <dgm:spPr/>
    </dgm:pt>
    <dgm:pt modelId="{FF125ED0-6EAF-456A-B67B-C7CD2737D7A1}" type="pres">
      <dgm:prSet presAssocID="{BCA624E9-2C43-445A-8A3D-218FB3E72515}" presName="linear" presStyleCnt="0">
        <dgm:presLayoutVars>
          <dgm:dir/>
          <dgm:animLvl val="lvl"/>
          <dgm:resizeHandles val="exact"/>
        </dgm:presLayoutVars>
      </dgm:prSet>
      <dgm:spPr/>
    </dgm:pt>
    <dgm:pt modelId="{4F8DEC79-CF62-4BB7-8066-F8F7356A0E0F}" type="pres">
      <dgm:prSet presAssocID="{E948A76F-04F1-4EB6-ADF0-6CBB883FA0F2}" presName="parentLin" presStyleCnt="0"/>
      <dgm:spPr/>
    </dgm:pt>
    <dgm:pt modelId="{C5DE1C0C-70BE-4659-BD03-4CE221919370}" type="pres">
      <dgm:prSet presAssocID="{E948A76F-04F1-4EB6-ADF0-6CBB883FA0F2}" presName="parentLeftMargin" presStyleLbl="node1" presStyleIdx="0" presStyleCnt="5"/>
      <dgm:spPr/>
    </dgm:pt>
    <dgm:pt modelId="{FE41316E-90A6-4C94-8B39-D82EDEB22BB3}" type="pres">
      <dgm:prSet presAssocID="{E948A76F-04F1-4EB6-ADF0-6CBB883FA0F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0DC7AEC-0D88-49B9-94CA-AC0BE9E15CAF}" type="pres">
      <dgm:prSet presAssocID="{E948A76F-04F1-4EB6-ADF0-6CBB883FA0F2}" presName="negativeSpace" presStyleCnt="0"/>
      <dgm:spPr/>
    </dgm:pt>
    <dgm:pt modelId="{681CD9E8-0591-4510-9A78-28FCEAB57F01}" type="pres">
      <dgm:prSet presAssocID="{E948A76F-04F1-4EB6-ADF0-6CBB883FA0F2}" presName="childText" presStyleLbl="conFgAcc1" presStyleIdx="0" presStyleCnt="5">
        <dgm:presLayoutVars>
          <dgm:bulletEnabled val="1"/>
        </dgm:presLayoutVars>
      </dgm:prSet>
      <dgm:spPr/>
    </dgm:pt>
    <dgm:pt modelId="{775685A1-CC8E-445E-B9D0-30ED3FA4E69B}" type="pres">
      <dgm:prSet presAssocID="{9810132A-2131-41B5-85EA-19A0D640E271}" presName="spaceBetweenRectangles" presStyleCnt="0"/>
      <dgm:spPr/>
    </dgm:pt>
    <dgm:pt modelId="{DA0FB379-4C9A-4489-9892-0470D63BA853}" type="pres">
      <dgm:prSet presAssocID="{0044F8BF-ADCB-444C-A303-D6F522AFF22D}" presName="parentLin" presStyleCnt="0"/>
      <dgm:spPr/>
    </dgm:pt>
    <dgm:pt modelId="{B12684DC-6896-4504-A8D7-67E45FAC39FD}" type="pres">
      <dgm:prSet presAssocID="{0044F8BF-ADCB-444C-A303-D6F522AFF22D}" presName="parentLeftMargin" presStyleLbl="node1" presStyleIdx="0" presStyleCnt="5"/>
      <dgm:spPr/>
    </dgm:pt>
    <dgm:pt modelId="{EDB93A37-29E0-47E8-8DA2-0E6A1CCD27B2}" type="pres">
      <dgm:prSet presAssocID="{0044F8BF-ADCB-444C-A303-D6F522AFF22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7AD68B3-76E8-4419-ACAB-DD6FBDA4FBB7}" type="pres">
      <dgm:prSet presAssocID="{0044F8BF-ADCB-444C-A303-D6F522AFF22D}" presName="negativeSpace" presStyleCnt="0"/>
      <dgm:spPr/>
    </dgm:pt>
    <dgm:pt modelId="{4E99F6CC-24D0-46EB-9C28-B5FB4F107299}" type="pres">
      <dgm:prSet presAssocID="{0044F8BF-ADCB-444C-A303-D6F522AFF22D}" presName="childText" presStyleLbl="conFgAcc1" presStyleIdx="1" presStyleCnt="5">
        <dgm:presLayoutVars>
          <dgm:bulletEnabled val="1"/>
        </dgm:presLayoutVars>
      </dgm:prSet>
      <dgm:spPr/>
    </dgm:pt>
    <dgm:pt modelId="{459B905E-870B-40A0-BCA9-1A9ACADDB235}" type="pres">
      <dgm:prSet presAssocID="{E8A8E02B-2A89-4ACB-9339-753AABE51467}" presName="spaceBetweenRectangles" presStyleCnt="0"/>
      <dgm:spPr/>
    </dgm:pt>
    <dgm:pt modelId="{2FC241D8-E66C-41B8-B108-8B910912CE43}" type="pres">
      <dgm:prSet presAssocID="{EEA28C5F-5B5D-481E-A228-C391B2CC6F31}" presName="parentLin" presStyleCnt="0"/>
      <dgm:spPr/>
    </dgm:pt>
    <dgm:pt modelId="{4738D03F-D7C6-4078-894B-CBA3D49C5A72}" type="pres">
      <dgm:prSet presAssocID="{EEA28C5F-5B5D-481E-A228-C391B2CC6F31}" presName="parentLeftMargin" presStyleLbl="node1" presStyleIdx="1" presStyleCnt="5"/>
      <dgm:spPr/>
    </dgm:pt>
    <dgm:pt modelId="{5C84035C-E170-4D9A-AB5B-7AE11ABD4CB8}" type="pres">
      <dgm:prSet presAssocID="{EEA28C5F-5B5D-481E-A228-C391B2CC6F3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3455E83-C56B-46E6-B32B-6AF9E5B2E9B0}" type="pres">
      <dgm:prSet presAssocID="{EEA28C5F-5B5D-481E-A228-C391B2CC6F31}" presName="negativeSpace" presStyleCnt="0"/>
      <dgm:spPr/>
    </dgm:pt>
    <dgm:pt modelId="{CF8133E8-1782-4AC0-89ED-C8842F2AD471}" type="pres">
      <dgm:prSet presAssocID="{EEA28C5F-5B5D-481E-A228-C391B2CC6F31}" presName="childText" presStyleLbl="conFgAcc1" presStyleIdx="2" presStyleCnt="5">
        <dgm:presLayoutVars>
          <dgm:bulletEnabled val="1"/>
        </dgm:presLayoutVars>
      </dgm:prSet>
      <dgm:spPr/>
    </dgm:pt>
    <dgm:pt modelId="{C2A925D6-958A-478D-B127-1BE84CE941A8}" type="pres">
      <dgm:prSet presAssocID="{F7624981-001B-43DD-82F5-DA6CCA965A21}" presName="spaceBetweenRectangles" presStyleCnt="0"/>
      <dgm:spPr/>
    </dgm:pt>
    <dgm:pt modelId="{D2F6D1F1-CA4D-4320-90AB-C63144DAA738}" type="pres">
      <dgm:prSet presAssocID="{1ACFDE11-1172-431F-8144-64CEF31D009B}" presName="parentLin" presStyleCnt="0"/>
      <dgm:spPr/>
    </dgm:pt>
    <dgm:pt modelId="{C6ED13BB-4F64-4CC1-8E3C-C57F50177CD3}" type="pres">
      <dgm:prSet presAssocID="{1ACFDE11-1172-431F-8144-64CEF31D009B}" presName="parentLeftMargin" presStyleLbl="node1" presStyleIdx="2" presStyleCnt="5"/>
      <dgm:spPr/>
    </dgm:pt>
    <dgm:pt modelId="{F81A95DF-4104-484F-8999-BBF2B78D66BC}" type="pres">
      <dgm:prSet presAssocID="{1ACFDE11-1172-431F-8144-64CEF31D009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E1353AF-560E-45F7-BEA6-71872160888B}" type="pres">
      <dgm:prSet presAssocID="{1ACFDE11-1172-431F-8144-64CEF31D009B}" presName="negativeSpace" presStyleCnt="0"/>
      <dgm:spPr/>
    </dgm:pt>
    <dgm:pt modelId="{CA218DD2-3655-427A-B1CB-38795B086CF7}" type="pres">
      <dgm:prSet presAssocID="{1ACFDE11-1172-431F-8144-64CEF31D009B}" presName="childText" presStyleLbl="conFgAcc1" presStyleIdx="3" presStyleCnt="5">
        <dgm:presLayoutVars>
          <dgm:bulletEnabled val="1"/>
        </dgm:presLayoutVars>
      </dgm:prSet>
      <dgm:spPr/>
    </dgm:pt>
    <dgm:pt modelId="{085C7472-1098-46F2-B704-31859E857F64}" type="pres">
      <dgm:prSet presAssocID="{7F859854-E82E-4D7B-88E6-C5EF95828255}" presName="spaceBetweenRectangles" presStyleCnt="0"/>
      <dgm:spPr/>
    </dgm:pt>
    <dgm:pt modelId="{1D47D413-3AE6-46C1-9767-B109BFDB11A8}" type="pres">
      <dgm:prSet presAssocID="{66E45647-7DD6-444B-A107-7A6319B02207}" presName="parentLin" presStyleCnt="0"/>
      <dgm:spPr/>
    </dgm:pt>
    <dgm:pt modelId="{BD144075-9AC1-434B-9AAD-934C784F8174}" type="pres">
      <dgm:prSet presAssocID="{66E45647-7DD6-444B-A107-7A6319B02207}" presName="parentLeftMargin" presStyleLbl="node1" presStyleIdx="3" presStyleCnt="5"/>
      <dgm:spPr/>
    </dgm:pt>
    <dgm:pt modelId="{784AD3B4-8C4E-4248-ADDB-196F6B6A5CE6}" type="pres">
      <dgm:prSet presAssocID="{66E45647-7DD6-444B-A107-7A6319B0220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8FDB446-1D8B-4A9E-B588-65BF4C59D8AD}" type="pres">
      <dgm:prSet presAssocID="{66E45647-7DD6-444B-A107-7A6319B02207}" presName="negativeSpace" presStyleCnt="0"/>
      <dgm:spPr/>
    </dgm:pt>
    <dgm:pt modelId="{8BB66170-1677-4D51-A1CD-F024C315DA44}" type="pres">
      <dgm:prSet presAssocID="{66E45647-7DD6-444B-A107-7A6319B0220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5D7713-03C6-4FC1-A863-F039BE7822A1}" type="presOf" srcId="{BCA624E9-2C43-445A-8A3D-218FB3E72515}" destId="{FF125ED0-6EAF-456A-B67B-C7CD2737D7A1}" srcOrd="0" destOrd="0" presId="urn:microsoft.com/office/officeart/2005/8/layout/list1"/>
    <dgm:cxn modelId="{BF67BD16-12D7-48CF-9455-77E2D962EC20}" srcId="{BCA624E9-2C43-445A-8A3D-218FB3E72515}" destId="{66E45647-7DD6-444B-A107-7A6319B02207}" srcOrd="4" destOrd="0" parTransId="{7BC45D4C-3A56-4E47-B0F5-C790A49FF3D1}" sibTransId="{85C76A15-1839-4AF3-976E-542A2A233D9F}"/>
    <dgm:cxn modelId="{58424121-CB15-454B-87F9-14D3933667CE}" type="presOf" srcId="{E948A76F-04F1-4EB6-ADF0-6CBB883FA0F2}" destId="{C5DE1C0C-70BE-4659-BD03-4CE221919370}" srcOrd="0" destOrd="0" presId="urn:microsoft.com/office/officeart/2005/8/layout/list1"/>
    <dgm:cxn modelId="{88E6A12D-6A4F-471C-93C8-F117B7C8BA23}" type="presOf" srcId="{0044F8BF-ADCB-444C-A303-D6F522AFF22D}" destId="{EDB93A37-29E0-47E8-8DA2-0E6A1CCD27B2}" srcOrd="1" destOrd="0" presId="urn:microsoft.com/office/officeart/2005/8/layout/list1"/>
    <dgm:cxn modelId="{3A9BEF3C-31BC-4D0C-AAA6-DBBCE0E1AACD}" srcId="{BCA624E9-2C43-445A-8A3D-218FB3E72515}" destId="{E948A76F-04F1-4EB6-ADF0-6CBB883FA0F2}" srcOrd="0" destOrd="0" parTransId="{ADF797C1-F35E-4B26-94DE-4B7B5BE77DB0}" sibTransId="{9810132A-2131-41B5-85EA-19A0D640E271}"/>
    <dgm:cxn modelId="{D2476540-84EF-4332-8782-306B656D5DD5}" type="presOf" srcId="{E948A76F-04F1-4EB6-ADF0-6CBB883FA0F2}" destId="{FE41316E-90A6-4C94-8B39-D82EDEB22BB3}" srcOrd="1" destOrd="0" presId="urn:microsoft.com/office/officeart/2005/8/layout/list1"/>
    <dgm:cxn modelId="{308FB74E-2390-4B01-A51A-1370FAED1165}" srcId="{BCA624E9-2C43-445A-8A3D-218FB3E72515}" destId="{EEA28C5F-5B5D-481E-A228-C391B2CC6F31}" srcOrd="2" destOrd="0" parTransId="{4C29B1CA-0316-43F9-9631-6931B463B383}" sibTransId="{F7624981-001B-43DD-82F5-DA6CCA965A21}"/>
    <dgm:cxn modelId="{49DAFD53-6B1A-46AF-855D-FBF2BBFF4352}" type="presOf" srcId="{EEA28C5F-5B5D-481E-A228-C391B2CC6F31}" destId="{4738D03F-D7C6-4078-894B-CBA3D49C5A72}" srcOrd="0" destOrd="0" presId="urn:microsoft.com/office/officeart/2005/8/layout/list1"/>
    <dgm:cxn modelId="{46719F95-0948-4038-BC86-03EAF5E8E803}" type="presOf" srcId="{EEA28C5F-5B5D-481E-A228-C391B2CC6F31}" destId="{5C84035C-E170-4D9A-AB5B-7AE11ABD4CB8}" srcOrd="1" destOrd="0" presId="urn:microsoft.com/office/officeart/2005/8/layout/list1"/>
    <dgm:cxn modelId="{9E7909A0-DEB1-4703-BE61-ECE7971DC968}" type="presOf" srcId="{66E45647-7DD6-444B-A107-7A6319B02207}" destId="{BD144075-9AC1-434B-9AAD-934C784F8174}" srcOrd="0" destOrd="0" presId="urn:microsoft.com/office/officeart/2005/8/layout/list1"/>
    <dgm:cxn modelId="{965E77A9-A61C-43EF-B9DD-85E96EEF29C0}" type="presOf" srcId="{0044F8BF-ADCB-444C-A303-D6F522AFF22D}" destId="{B12684DC-6896-4504-A8D7-67E45FAC39FD}" srcOrd="0" destOrd="0" presId="urn:microsoft.com/office/officeart/2005/8/layout/list1"/>
    <dgm:cxn modelId="{79EA16D3-2A96-400D-9191-ABEA7B098C7F}" srcId="{BCA624E9-2C43-445A-8A3D-218FB3E72515}" destId="{1ACFDE11-1172-431F-8144-64CEF31D009B}" srcOrd="3" destOrd="0" parTransId="{0238C5DF-C0B6-44D2-85E8-8ED68FC1D3E0}" sibTransId="{7F859854-E82E-4D7B-88E6-C5EF95828255}"/>
    <dgm:cxn modelId="{929B67E6-76DE-4133-AB3C-B978BB69FBA2}" type="presOf" srcId="{1ACFDE11-1172-431F-8144-64CEF31D009B}" destId="{F81A95DF-4104-484F-8999-BBF2B78D66BC}" srcOrd="1" destOrd="0" presId="urn:microsoft.com/office/officeart/2005/8/layout/list1"/>
    <dgm:cxn modelId="{F23A07FD-8CAE-4858-A5CA-CEA307BB142A}" srcId="{BCA624E9-2C43-445A-8A3D-218FB3E72515}" destId="{0044F8BF-ADCB-444C-A303-D6F522AFF22D}" srcOrd="1" destOrd="0" parTransId="{C6576B89-7114-4E77-93FA-083CBD184582}" sibTransId="{E8A8E02B-2A89-4ACB-9339-753AABE51467}"/>
    <dgm:cxn modelId="{1CA73CFF-B3C8-48D6-9CDC-31883BE68E8D}" type="presOf" srcId="{66E45647-7DD6-444B-A107-7A6319B02207}" destId="{784AD3B4-8C4E-4248-ADDB-196F6B6A5CE6}" srcOrd="1" destOrd="0" presId="urn:microsoft.com/office/officeart/2005/8/layout/list1"/>
    <dgm:cxn modelId="{F82042FF-81B9-43E2-816A-4CAE6AAFAA23}" type="presOf" srcId="{1ACFDE11-1172-431F-8144-64CEF31D009B}" destId="{C6ED13BB-4F64-4CC1-8E3C-C57F50177CD3}" srcOrd="0" destOrd="0" presId="urn:microsoft.com/office/officeart/2005/8/layout/list1"/>
    <dgm:cxn modelId="{D98D0610-BC80-4A32-9903-65C80E53987C}" type="presParOf" srcId="{FF125ED0-6EAF-456A-B67B-C7CD2737D7A1}" destId="{4F8DEC79-CF62-4BB7-8066-F8F7356A0E0F}" srcOrd="0" destOrd="0" presId="urn:microsoft.com/office/officeart/2005/8/layout/list1"/>
    <dgm:cxn modelId="{8DD43121-AA48-44EA-8A38-ECD0B771C8DC}" type="presParOf" srcId="{4F8DEC79-CF62-4BB7-8066-F8F7356A0E0F}" destId="{C5DE1C0C-70BE-4659-BD03-4CE221919370}" srcOrd="0" destOrd="0" presId="urn:microsoft.com/office/officeart/2005/8/layout/list1"/>
    <dgm:cxn modelId="{32491A51-04B5-4D1F-A0BC-A46462226522}" type="presParOf" srcId="{4F8DEC79-CF62-4BB7-8066-F8F7356A0E0F}" destId="{FE41316E-90A6-4C94-8B39-D82EDEB22BB3}" srcOrd="1" destOrd="0" presId="urn:microsoft.com/office/officeart/2005/8/layout/list1"/>
    <dgm:cxn modelId="{E550EE02-4289-48EE-8EA2-68A67FB4F13E}" type="presParOf" srcId="{FF125ED0-6EAF-456A-B67B-C7CD2737D7A1}" destId="{80DC7AEC-0D88-49B9-94CA-AC0BE9E15CAF}" srcOrd="1" destOrd="0" presId="urn:microsoft.com/office/officeart/2005/8/layout/list1"/>
    <dgm:cxn modelId="{CA71E56A-73C5-4F9F-AD2F-7460AB49FFE3}" type="presParOf" srcId="{FF125ED0-6EAF-456A-B67B-C7CD2737D7A1}" destId="{681CD9E8-0591-4510-9A78-28FCEAB57F01}" srcOrd="2" destOrd="0" presId="urn:microsoft.com/office/officeart/2005/8/layout/list1"/>
    <dgm:cxn modelId="{682FB690-3EC8-4D91-8DB6-1DA656AC71F2}" type="presParOf" srcId="{FF125ED0-6EAF-456A-B67B-C7CD2737D7A1}" destId="{775685A1-CC8E-445E-B9D0-30ED3FA4E69B}" srcOrd="3" destOrd="0" presId="urn:microsoft.com/office/officeart/2005/8/layout/list1"/>
    <dgm:cxn modelId="{56642154-D5EA-42DB-A4F0-1F1C09915781}" type="presParOf" srcId="{FF125ED0-6EAF-456A-B67B-C7CD2737D7A1}" destId="{DA0FB379-4C9A-4489-9892-0470D63BA853}" srcOrd="4" destOrd="0" presId="urn:microsoft.com/office/officeart/2005/8/layout/list1"/>
    <dgm:cxn modelId="{89B8A189-9966-4501-85B9-D2D231D8205E}" type="presParOf" srcId="{DA0FB379-4C9A-4489-9892-0470D63BA853}" destId="{B12684DC-6896-4504-A8D7-67E45FAC39FD}" srcOrd="0" destOrd="0" presId="urn:microsoft.com/office/officeart/2005/8/layout/list1"/>
    <dgm:cxn modelId="{CD1F39DF-9533-4F91-9BCC-13534AB11839}" type="presParOf" srcId="{DA0FB379-4C9A-4489-9892-0470D63BA853}" destId="{EDB93A37-29E0-47E8-8DA2-0E6A1CCD27B2}" srcOrd="1" destOrd="0" presId="urn:microsoft.com/office/officeart/2005/8/layout/list1"/>
    <dgm:cxn modelId="{187F5135-978B-4EED-BBDD-4BD8FDBA5822}" type="presParOf" srcId="{FF125ED0-6EAF-456A-B67B-C7CD2737D7A1}" destId="{17AD68B3-76E8-4419-ACAB-DD6FBDA4FBB7}" srcOrd="5" destOrd="0" presId="urn:microsoft.com/office/officeart/2005/8/layout/list1"/>
    <dgm:cxn modelId="{CF05C7D4-53E8-476C-A7D1-B8E52742309B}" type="presParOf" srcId="{FF125ED0-6EAF-456A-B67B-C7CD2737D7A1}" destId="{4E99F6CC-24D0-46EB-9C28-B5FB4F107299}" srcOrd="6" destOrd="0" presId="urn:microsoft.com/office/officeart/2005/8/layout/list1"/>
    <dgm:cxn modelId="{029BBA74-52A8-4AED-8407-EA828D2B3E50}" type="presParOf" srcId="{FF125ED0-6EAF-456A-B67B-C7CD2737D7A1}" destId="{459B905E-870B-40A0-BCA9-1A9ACADDB235}" srcOrd="7" destOrd="0" presId="urn:microsoft.com/office/officeart/2005/8/layout/list1"/>
    <dgm:cxn modelId="{F9F4F194-20CB-4188-8DA6-837238EBC70F}" type="presParOf" srcId="{FF125ED0-6EAF-456A-B67B-C7CD2737D7A1}" destId="{2FC241D8-E66C-41B8-B108-8B910912CE43}" srcOrd="8" destOrd="0" presId="urn:microsoft.com/office/officeart/2005/8/layout/list1"/>
    <dgm:cxn modelId="{5001D37B-448B-4814-BE86-35A27D33CD98}" type="presParOf" srcId="{2FC241D8-E66C-41B8-B108-8B910912CE43}" destId="{4738D03F-D7C6-4078-894B-CBA3D49C5A72}" srcOrd="0" destOrd="0" presId="urn:microsoft.com/office/officeart/2005/8/layout/list1"/>
    <dgm:cxn modelId="{993CB992-6CBB-4411-B0E8-54619504A6C3}" type="presParOf" srcId="{2FC241D8-E66C-41B8-B108-8B910912CE43}" destId="{5C84035C-E170-4D9A-AB5B-7AE11ABD4CB8}" srcOrd="1" destOrd="0" presId="urn:microsoft.com/office/officeart/2005/8/layout/list1"/>
    <dgm:cxn modelId="{47DFB652-6A0C-46FA-82EB-8CC2B496B3A6}" type="presParOf" srcId="{FF125ED0-6EAF-456A-B67B-C7CD2737D7A1}" destId="{63455E83-C56B-46E6-B32B-6AF9E5B2E9B0}" srcOrd="9" destOrd="0" presId="urn:microsoft.com/office/officeart/2005/8/layout/list1"/>
    <dgm:cxn modelId="{DEE9C3BF-BE6E-45F0-9F55-5971E4D6DC22}" type="presParOf" srcId="{FF125ED0-6EAF-456A-B67B-C7CD2737D7A1}" destId="{CF8133E8-1782-4AC0-89ED-C8842F2AD471}" srcOrd="10" destOrd="0" presId="urn:microsoft.com/office/officeart/2005/8/layout/list1"/>
    <dgm:cxn modelId="{0A581689-7CE1-43A1-AE2B-5A8C6D65D0F2}" type="presParOf" srcId="{FF125ED0-6EAF-456A-B67B-C7CD2737D7A1}" destId="{C2A925D6-958A-478D-B127-1BE84CE941A8}" srcOrd="11" destOrd="0" presId="urn:microsoft.com/office/officeart/2005/8/layout/list1"/>
    <dgm:cxn modelId="{3079254F-FFE5-45B0-8BEE-1FA2A8C4F1A8}" type="presParOf" srcId="{FF125ED0-6EAF-456A-B67B-C7CD2737D7A1}" destId="{D2F6D1F1-CA4D-4320-90AB-C63144DAA738}" srcOrd="12" destOrd="0" presId="urn:microsoft.com/office/officeart/2005/8/layout/list1"/>
    <dgm:cxn modelId="{2ED895E9-C4B3-49D1-84BC-C1EEBD976685}" type="presParOf" srcId="{D2F6D1F1-CA4D-4320-90AB-C63144DAA738}" destId="{C6ED13BB-4F64-4CC1-8E3C-C57F50177CD3}" srcOrd="0" destOrd="0" presId="urn:microsoft.com/office/officeart/2005/8/layout/list1"/>
    <dgm:cxn modelId="{ADB8E938-ADF7-4657-AF21-F7480B2A3F63}" type="presParOf" srcId="{D2F6D1F1-CA4D-4320-90AB-C63144DAA738}" destId="{F81A95DF-4104-484F-8999-BBF2B78D66BC}" srcOrd="1" destOrd="0" presId="urn:microsoft.com/office/officeart/2005/8/layout/list1"/>
    <dgm:cxn modelId="{D1129169-B291-4CCE-A93D-35B1D4661066}" type="presParOf" srcId="{FF125ED0-6EAF-456A-B67B-C7CD2737D7A1}" destId="{0E1353AF-560E-45F7-BEA6-71872160888B}" srcOrd="13" destOrd="0" presId="urn:microsoft.com/office/officeart/2005/8/layout/list1"/>
    <dgm:cxn modelId="{F2ABE40B-92B1-4595-9259-903756DE5D2B}" type="presParOf" srcId="{FF125ED0-6EAF-456A-B67B-C7CD2737D7A1}" destId="{CA218DD2-3655-427A-B1CB-38795B086CF7}" srcOrd="14" destOrd="0" presId="urn:microsoft.com/office/officeart/2005/8/layout/list1"/>
    <dgm:cxn modelId="{15E4314C-D511-4DE1-805D-57C6F228D7BF}" type="presParOf" srcId="{FF125ED0-6EAF-456A-B67B-C7CD2737D7A1}" destId="{085C7472-1098-46F2-B704-31859E857F64}" srcOrd="15" destOrd="0" presId="urn:microsoft.com/office/officeart/2005/8/layout/list1"/>
    <dgm:cxn modelId="{757A3131-3CFD-4D9C-BBB7-6651CDEE1424}" type="presParOf" srcId="{FF125ED0-6EAF-456A-B67B-C7CD2737D7A1}" destId="{1D47D413-3AE6-46C1-9767-B109BFDB11A8}" srcOrd="16" destOrd="0" presId="urn:microsoft.com/office/officeart/2005/8/layout/list1"/>
    <dgm:cxn modelId="{6DE10D1F-0F95-491A-8185-EA9B56C88424}" type="presParOf" srcId="{1D47D413-3AE6-46C1-9767-B109BFDB11A8}" destId="{BD144075-9AC1-434B-9AAD-934C784F8174}" srcOrd="0" destOrd="0" presId="urn:microsoft.com/office/officeart/2005/8/layout/list1"/>
    <dgm:cxn modelId="{CC705BF1-F6B7-4183-939F-66FA5B0F9069}" type="presParOf" srcId="{1D47D413-3AE6-46C1-9767-B109BFDB11A8}" destId="{784AD3B4-8C4E-4248-ADDB-196F6B6A5CE6}" srcOrd="1" destOrd="0" presId="urn:microsoft.com/office/officeart/2005/8/layout/list1"/>
    <dgm:cxn modelId="{4E4D04F9-65F1-4442-81C3-C2F170A0FDA9}" type="presParOf" srcId="{FF125ED0-6EAF-456A-B67B-C7CD2737D7A1}" destId="{A8FDB446-1D8B-4A9E-B588-65BF4C59D8AD}" srcOrd="17" destOrd="0" presId="urn:microsoft.com/office/officeart/2005/8/layout/list1"/>
    <dgm:cxn modelId="{924C2916-9B69-4077-8768-3775BB745205}" type="presParOf" srcId="{FF125ED0-6EAF-456A-B67B-C7CD2737D7A1}" destId="{8BB66170-1677-4D51-A1CD-F024C315DA4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CC61F1-8E06-4D7E-80E5-5A22010305D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386FD3E2-FEED-46CD-9E95-2D5999BC0BD7}">
      <dgm:prSet phldrT="[Text]"/>
      <dgm:spPr/>
      <dgm:t>
        <a:bodyPr/>
        <a:lstStyle/>
        <a:p>
          <a:r>
            <a:rPr lang="en-US" dirty="0" err="1"/>
            <a:t>Mengakui</a:t>
          </a:r>
          <a:r>
            <a:rPr lang="en-US" dirty="0"/>
            <a:t> orang lain</a:t>
          </a:r>
          <a:endParaRPr lang="en-ID" dirty="0"/>
        </a:p>
      </dgm:t>
    </dgm:pt>
    <dgm:pt modelId="{CB81D99B-3EC1-44A1-A80E-7E1C7331372C}" type="parTrans" cxnId="{CB6A495A-F495-4AC6-9F6B-1CD40CC25532}">
      <dgm:prSet/>
      <dgm:spPr/>
      <dgm:t>
        <a:bodyPr/>
        <a:lstStyle/>
        <a:p>
          <a:endParaRPr lang="en-ID"/>
        </a:p>
      </dgm:t>
    </dgm:pt>
    <dgm:pt modelId="{206E3459-773B-4AD9-8DDA-83BA6B5C351D}" type="sibTrans" cxnId="{CB6A495A-F495-4AC6-9F6B-1CD40CC25532}">
      <dgm:prSet/>
      <dgm:spPr/>
      <dgm:t>
        <a:bodyPr/>
        <a:lstStyle/>
        <a:p>
          <a:endParaRPr lang="en-ID"/>
        </a:p>
      </dgm:t>
    </dgm:pt>
    <dgm:pt modelId="{4F8F579F-20C8-4B43-80FE-ACC12FC30C2F}">
      <dgm:prSet phldrT="[Text]"/>
      <dgm:spPr/>
      <dgm:t>
        <a:bodyPr/>
        <a:lstStyle/>
        <a:p>
          <a:r>
            <a:rPr lang="en-US" dirty="0" err="1"/>
            <a:t>Menunjukkan</a:t>
          </a:r>
          <a:r>
            <a:rPr lang="en-US" dirty="0"/>
            <a:t> </a:t>
          </a:r>
          <a:r>
            <a:rPr lang="en-US" dirty="0" err="1"/>
            <a:t>perhatian</a:t>
          </a:r>
          <a:endParaRPr lang="en-ID" dirty="0"/>
        </a:p>
      </dgm:t>
    </dgm:pt>
    <dgm:pt modelId="{4C1F7409-A429-4094-844E-F7BBF76EF28D}" type="parTrans" cxnId="{D013F5A6-9FE8-4C5C-B470-E91F3947A437}">
      <dgm:prSet/>
      <dgm:spPr/>
      <dgm:t>
        <a:bodyPr/>
        <a:lstStyle/>
        <a:p>
          <a:endParaRPr lang="en-ID"/>
        </a:p>
      </dgm:t>
    </dgm:pt>
    <dgm:pt modelId="{A03CF8D2-E5E1-49F1-9863-7C441A0565A4}" type="sibTrans" cxnId="{D013F5A6-9FE8-4C5C-B470-E91F3947A437}">
      <dgm:prSet/>
      <dgm:spPr/>
      <dgm:t>
        <a:bodyPr/>
        <a:lstStyle/>
        <a:p>
          <a:endParaRPr lang="en-ID"/>
        </a:p>
      </dgm:t>
    </dgm:pt>
    <dgm:pt modelId="{0B7603D2-C98C-4A1F-8C51-136B6EF14FBB}">
      <dgm:prSet phldrT="[Text]"/>
      <dgm:spPr/>
      <dgm:t>
        <a:bodyPr/>
        <a:lstStyle/>
        <a:p>
          <a:r>
            <a:rPr lang="en-US" dirty="0" err="1"/>
            <a:t>Menunjukkan</a:t>
          </a:r>
          <a:r>
            <a:rPr lang="en-US" dirty="0"/>
            <a:t> </a:t>
          </a:r>
          <a:r>
            <a:rPr lang="en-US" dirty="0" err="1"/>
            <a:t>minat</a:t>
          </a:r>
          <a:r>
            <a:rPr lang="en-US" dirty="0"/>
            <a:t>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/>
            <a:t>orang la</a:t>
          </a:r>
          <a:endParaRPr lang="en-ID" dirty="0"/>
        </a:p>
      </dgm:t>
    </dgm:pt>
    <dgm:pt modelId="{AB2A9E47-7626-4706-836D-6204E53E8051}" type="parTrans" cxnId="{8574C4DA-9B3F-49B8-81D9-735377E065BD}">
      <dgm:prSet/>
      <dgm:spPr/>
      <dgm:t>
        <a:bodyPr/>
        <a:lstStyle/>
        <a:p>
          <a:endParaRPr lang="en-ID"/>
        </a:p>
      </dgm:t>
    </dgm:pt>
    <dgm:pt modelId="{5B0B38AE-D124-4F76-8353-F8FEEEFE538A}" type="sibTrans" cxnId="{8574C4DA-9B3F-49B8-81D9-735377E065BD}">
      <dgm:prSet/>
      <dgm:spPr/>
      <dgm:t>
        <a:bodyPr/>
        <a:lstStyle/>
        <a:p>
          <a:endParaRPr lang="en-ID"/>
        </a:p>
      </dgm:t>
    </dgm:pt>
    <dgm:pt modelId="{6CD76FC1-3938-4931-8FEF-B76FF86A9247}" type="pres">
      <dgm:prSet presAssocID="{CACC61F1-8E06-4D7E-80E5-5A22010305DA}" presName="diagram" presStyleCnt="0">
        <dgm:presLayoutVars>
          <dgm:dir/>
          <dgm:resizeHandles val="exact"/>
        </dgm:presLayoutVars>
      </dgm:prSet>
      <dgm:spPr/>
    </dgm:pt>
    <dgm:pt modelId="{A6E33EF6-4CCB-45E7-AAB7-CBB7BD973EA0}" type="pres">
      <dgm:prSet presAssocID="{386FD3E2-FEED-46CD-9E95-2D5999BC0BD7}" presName="node" presStyleLbl="node1" presStyleIdx="0" presStyleCnt="3">
        <dgm:presLayoutVars>
          <dgm:bulletEnabled val="1"/>
        </dgm:presLayoutVars>
      </dgm:prSet>
      <dgm:spPr/>
    </dgm:pt>
    <dgm:pt modelId="{C7533B78-B975-452B-80DB-316A8649F674}" type="pres">
      <dgm:prSet presAssocID="{206E3459-773B-4AD9-8DDA-83BA6B5C351D}" presName="sibTrans" presStyleCnt="0"/>
      <dgm:spPr/>
    </dgm:pt>
    <dgm:pt modelId="{9DB4BBF8-4C88-474F-B36B-33B0C8500FCF}" type="pres">
      <dgm:prSet presAssocID="{4F8F579F-20C8-4B43-80FE-ACC12FC30C2F}" presName="node" presStyleLbl="node1" presStyleIdx="1" presStyleCnt="3">
        <dgm:presLayoutVars>
          <dgm:bulletEnabled val="1"/>
        </dgm:presLayoutVars>
      </dgm:prSet>
      <dgm:spPr/>
    </dgm:pt>
    <dgm:pt modelId="{B4E3784D-D2B0-4860-8B10-0FCB52A5B08C}" type="pres">
      <dgm:prSet presAssocID="{A03CF8D2-E5E1-49F1-9863-7C441A0565A4}" presName="sibTrans" presStyleCnt="0"/>
      <dgm:spPr/>
    </dgm:pt>
    <dgm:pt modelId="{FFEEA730-A515-4FDE-B2FA-1E432C0966E1}" type="pres">
      <dgm:prSet presAssocID="{0B7603D2-C98C-4A1F-8C51-136B6EF14FBB}" presName="node" presStyleLbl="node1" presStyleIdx="2" presStyleCnt="3">
        <dgm:presLayoutVars>
          <dgm:bulletEnabled val="1"/>
        </dgm:presLayoutVars>
      </dgm:prSet>
      <dgm:spPr/>
    </dgm:pt>
  </dgm:ptLst>
  <dgm:cxnLst>
    <dgm:cxn modelId="{2E87EE0C-738D-4559-B576-93EBB19E73EC}" type="presOf" srcId="{4F8F579F-20C8-4B43-80FE-ACC12FC30C2F}" destId="{9DB4BBF8-4C88-474F-B36B-33B0C8500FCF}" srcOrd="0" destOrd="0" presId="urn:microsoft.com/office/officeart/2005/8/layout/default"/>
    <dgm:cxn modelId="{F1935C57-AA25-447B-81B4-C591E2BD1DD2}" type="presOf" srcId="{386FD3E2-FEED-46CD-9E95-2D5999BC0BD7}" destId="{A6E33EF6-4CCB-45E7-AAB7-CBB7BD973EA0}" srcOrd="0" destOrd="0" presId="urn:microsoft.com/office/officeart/2005/8/layout/default"/>
    <dgm:cxn modelId="{CB6A495A-F495-4AC6-9F6B-1CD40CC25532}" srcId="{CACC61F1-8E06-4D7E-80E5-5A22010305DA}" destId="{386FD3E2-FEED-46CD-9E95-2D5999BC0BD7}" srcOrd="0" destOrd="0" parTransId="{CB81D99B-3EC1-44A1-A80E-7E1C7331372C}" sibTransId="{206E3459-773B-4AD9-8DDA-83BA6B5C351D}"/>
    <dgm:cxn modelId="{D013F5A6-9FE8-4C5C-B470-E91F3947A437}" srcId="{CACC61F1-8E06-4D7E-80E5-5A22010305DA}" destId="{4F8F579F-20C8-4B43-80FE-ACC12FC30C2F}" srcOrd="1" destOrd="0" parTransId="{4C1F7409-A429-4094-844E-F7BBF76EF28D}" sibTransId="{A03CF8D2-E5E1-49F1-9863-7C441A0565A4}"/>
    <dgm:cxn modelId="{AD0B5BAB-85D1-41FB-9BDF-0B46CE5FB65F}" type="presOf" srcId="{CACC61F1-8E06-4D7E-80E5-5A22010305DA}" destId="{6CD76FC1-3938-4931-8FEF-B76FF86A9247}" srcOrd="0" destOrd="0" presId="urn:microsoft.com/office/officeart/2005/8/layout/default"/>
    <dgm:cxn modelId="{50A182BA-D6AE-4F67-9AE9-135953D82A39}" type="presOf" srcId="{0B7603D2-C98C-4A1F-8C51-136B6EF14FBB}" destId="{FFEEA730-A515-4FDE-B2FA-1E432C0966E1}" srcOrd="0" destOrd="0" presId="urn:microsoft.com/office/officeart/2005/8/layout/default"/>
    <dgm:cxn modelId="{8574C4DA-9B3F-49B8-81D9-735377E065BD}" srcId="{CACC61F1-8E06-4D7E-80E5-5A22010305DA}" destId="{0B7603D2-C98C-4A1F-8C51-136B6EF14FBB}" srcOrd="2" destOrd="0" parTransId="{AB2A9E47-7626-4706-836D-6204E53E8051}" sibTransId="{5B0B38AE-D124-4F76-8353-F8FEEEFE538A}"/>
    <dgm:cxn modelId="{AFEDD142-613A-4207-949D-C22846CDFEAD}" type="presParOf" srcId="{6CD76FC1-3938-4931-8FEF-B76FF86A9247}" destId="{A6E33EF6-4CCB-45E7-AAB7-CBB7BD973EA0}" srcOrd="0" destOrd="0" presId="urn:microsoft.com/office/officeart/2005/8/layout/default"/>
    <dgm:cxn modelId="{8FBF6F92-71C4-4687-89FA-160B95A4E5F1}" type="presParOf" srcId="{6CD76FC1-3938-4931-8FEF-B76FF86A9247}" destId="{C7533B78-B975-452B-80DB-316A8649F674}" srcOrd="1" destOrd="0" presId="urn:microsoft.com/office/officeart/2005/8/layout/default"/>
    <dgm:cxn modelId="{452E6642-76E1-4541-A3B8-E7EF531D5406}" type="presParOf" srcId="{6CD76FC1-3938-4931-8FEF-B76FF86A9247}" destId="{9DB4BBF8-4C88-474F-B36B-33B0C8500FCF}" srcOrd="2" destOrd="0" presId="urn:microsoft.com/office/officeart/2005/8/layout/default"/>
    <dgm:cxn modelId="{239176FC-9368-4860-9B3E-DD7334F99AC4}" type="presParOf" srcId="{6CD76FC1-3938-4931-8FEF-B76FF86A9247}" destId="{B4E3784D-D2B0-4860-8B10-0FCB52A5B08C}" srcOrd="3" destOrd="0" presId="urn:microsoft.com/office/officeart/2005/8/layout/default"/>
    <dgm:cxn modelId="{BA350FFE-A83E-45E1-A75F-84FAFF707E6A}" type="presParOf" srcId="{6CD76FC1-3938-4931-8FEF-B76FF86A9247}" destId="{FFEEA730-A515-4FDE-B2FA-1E432C0966E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EA9BD-90EE-425A-9F1A-79316D787C8A}">
      <dsp:nvSpPr>
        <dsp:cNvPr id="0" name=""/>
        <dsp:cNvSpPr/>
      </dsp:nvSpPr>
      <dsp:spPr>
        <a:xfrm>
          <a:off x="0" y="4939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415A5-EB88-46E5-84F2-DE1BF50A5B57}">
      <dsp:nvSpPr>
        <dsp:cNvPr id="0" name=""/>
        <dsp:cNvSpPr/>
      </dsp:nvSpPr>
      <dsp:spPr>
        <a:xfrm>
          <a:off x="502920" y="511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Komunikasi</a:t>
          </a:r>
          <a:r>
            <a:rPr lang="en-US" sz="3000" kern="1200" dirty="0"/>
            <a:t> verbal</a:t>
          </a:r>
          <a:endParaRPr lang="en-ID" sz="3000" kern="1200" dirty="0"/>
        </a:p>
      </dsp:txBody>
      <dsp:txXfrm>
        <a:off x="546151" y="94393"/>
        <a:ext cx="6954418" cy="799138"/>
      </dsp:txXfrm>
    </dsp:sp>
    <dsp:sp modelId="{0FCE329B-5BBF-45DC-9977-4B3943900E4A}">
      <dsp:nvSpPr>
        <dsp:cNvPr id="0" name=""/>
        <dsp:cNvSpPr/>
      </dsp:nvSpPr>
      <dsp:spPr>
        <a:xfrm>
          <a:off x="0" y="18547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6E5B7-620A-4790-BD1D-54C8D8A0E48A}">
      <dsp:nvSpPr>
        <dsp:cNvPr id="0" name=""/>
        <dsp:cNvSpPr/>
      </dsp:nvSpPr>
      <dsp:spPr>
        <a:xfrm>
          <a:off x="502920" y="14119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Komunikasi</a:t>
          </a:r>
          <a:r>
            <a:rPr lang="en-US" sz="3000" kern="1200" dirty="0"/>
            <a:t> non verbal</a:t>
          </a:r>
          <a:endParaRPr lang="en-ID" sz="3000" kern="1200" dirty="0"/>
        </a:p>
      </dsp:txBody>
      <dsp:txXfrm>
        <a:off x="546151" y="1455193"/>
        <a:ext cx="6954418" cy="799138"/>
      </dsp:txXfrm>
    </dsp:sp>
    <dsp:sp modelId="{FC1DBBCC-6CCD-49AB-956E-0AE54130C69D}">
      <dsp:nvSpPr>
        <dsp:cNvPr id="0" name=""/>
        <dsp:cNvSpPr/>
      </dsp:nvSpPr>
      <dsp:spPr>
        <a:xfrm>
          <a:off x="0" y="32155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721B3-9F17-48FB-AC4A-67794D256C2F}">
      <dsp:nvSpPr>
        <dsp:cNvPr id="0" name=""/>
        <dsp:cNvSpPr/>
      </dsp:nvSpPr>
      <dsp:spPr>
        <a:xfrm>
          <a:off x="502920" y="2831575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Relationship management</a:t>
          </a:r>
          <a:endParaRPr lang="en-ID" sz="3000" kern="1200" dirty="0"/>
        </a:p>
      </dsp:txBody>
      <dsp:txXfrm>
        <a:off x="546151" y="2874806"/>
        <a:ext cx="6954418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DC4DD-A8F9-4BEC-8FA4-9989C1B47341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/>
            <a:t>Komunikasi</a:t>
          </a:r>
          <a:r>
            <a:rPr lang="en-US" sz="4600" kern="1200" dirty="0"/>
            <a:t> </a:t>
          </a:r>
          <a:r>
            <a:rPr lang="en-US" sz="4600" kern="1200" dirty="0" err="1"/>
            <a:t>efektif</a:t>
          </a:r>
          <a:endParaRPr lang="en-ID" sz="4600" kern="1200" dirty="0"/>
        </a:p>
      </dsp:txBody>
      <dsp:txXfrm>
        <a:off x="78581" y="173"/>
        <a:ext cx="3094136" cy="1856482"/>
      </dsp:txXfrm>
    </dsp:sp>
    <dsp:sp modelId="{349F2E5D-1A73-47D1-8682-D8545BFAE0A9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Decision making</a:t>
          </a:r>
          <a:endParaRPr lang="en-ID" sz="4600" kern="1200" dirty="0"/>
        </a:p>
      </dsp:txBody>
      <dsp:txXfrm>
        <a:off x="3482131" y="173"/>
        <a:ext cx="3094136" cy="1856482"/>
      </dsp:txXfrm>
    </dsp:sp>
    <dsp:sp modelId="{79A32940-694C-4F04-8B58-4A2D44380DC0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Problem solving</a:t>
          </a:r>
          <a:endParaRPr lang="en-ID" sz="4600" kern="1200" dirty="0"/>
        </a:p>
      </dsp:txBody>
      <dsp:txXfrm>
        <a:off x="6885682" y="173"/>
        <a:ext cx="3094136" cy="1856482"/>
      </dsp:txXfrm>
    </dsp:sp>
    <dsp:sp modelId="{7E140EAE-17EB-4EA2-B550-5003115EB299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/>
            <a:t>Optimisme</a:t>
          </a:r>
          <a:endParaRPr lang="en-ID" sz="4600" kern="1200" dirty="0"/>
        </a:p>
      </dsp:txBody>
      <dsp:txXfrm>
        <a:off x="1780356" y="2166069"/>
        <a:ext cx="3094136" cy="1856482"/>
      </dsp:txXfrm>
    </dsp:sp>
    <dsp:sp modelId="{E913B8B9-FD5B-488C-A2FC-784FBE750420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Team work</a:t>
          </a:r>
          <a:endParaRPr lang="en-ID" sz="4600" kern="1200" dirty="0"/>
        </a:p>
      </dsp:txBody>
      <dsp:txXfrm>
        <a:off x="5183906" y="2166069"/>
        <a:ext cx="3094136" cy="1856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DC4DD-A8F9-4BEC-8FA4-9989C1B47341}">
      <dsp:nvSpPr>
        <dsp:cNvPr id="0" name=""/>
        <dsp:cNvSpPr/>
      </dsp:nvSpPr>
      <dsp:spPr>
        <a:xfrm>
          <a:off x="78581" y="173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Self-management</a:t>
          </a:r>
          <a:endParaRPr lang="en-ID" sz="3800" kern="1200" dirty="0"/>
        </a:p>
      </dsp:txBody>
      <dsp:txXfrm>
        <a:off x="78581" y="173"/>
        <a:ext cx="3094136" cy="1856482"/>
      </dsp:txXfrm>
    </dsp:sp>
    <dsp:sp modelId="{349F2E5D-1A73-47D1-8682-D8545BFAE0A9}">
      <dsp:nvSpPr>
        <dsp:cNvPr id="0" name=""/>
        <dsp:cNvSpPr/>
      </dsp:nvSpPr>
      <dsp:spPr>
        <a:xfrm>
          <a:off x="3482131" y="173"/>
          <a:ext cx="3094136" cy="18564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Time management</a:t>
          </a:r>
          <a:endParaRPr lang="en-ID" sz="3800" kern="1200" dirty="0"/>
        </a:p>
      </dsp:txBody>
      <dsp:txXfrm>
        <a:off x="3482131" y="173"/>
        <a:ext cx="3094136" cy="1856482"/>
      </dsp:txXfrm>
    </dsp:sp>
    <dsp:sp modelId="{79A32940-694C-4F04-8B58-4A2D44380DC0}">
      <dsp:nvSpPr>
        <dsp:cNvPr id="0" name=""/>
        <dsp:cNvSpPr/>
      </dsp:nvSpPr>
      <dsp:spPr>
        <a:xfrm>
          <a:off x="6885682" y="173"/>
          <a:ext cx="3094136" cy="18564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Social Awareness</a:t>
          </a:r>
          <a:endParaRPr lang="en-ID" sz="3800" kern="1200" dirty="0"/>
        </a:p>
      </dsp:txBody>
      <dsp:txXfrm>
        <a:off x="6885682" y="173"/>
        <a:ext cx="3094136" cy="1856482"/>
      </dsp:txXfrm>
    </dsp:sp>
    <dsp:sp modelId="{7E140EAE-17EB-4EA2-B550-5003115EB299}">
      <dsp:nvSpPr>
        <dsp:cNvPr id="0" name=""/>
        <dsp:cNvSpPr/>
      </dsp:nvSpPr>
      <dsp:spPr>
        <a:xfrm>
          <a:off x="1780356" y="2166069"/>
          <a:ext cx="3094136" cy="18564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Responsibility</a:t>
          </a:r>
          <a:endParaRPr lang="en-ID" sz="3800" kern="1200" dirty="0"/>
        </a:p>
      </dsp:txBody>
      <dsp:txXfrm>
        <a:off x="1780356" y="2166069"/>
        <a:ext cx="3094136" cy="1856482"/>
      </dsp:txXfrm>
    </dsp:sp>
    <dsp:sp modelId="{E913B8B9-FD5B-488C-A2FC-784FBE750420}">
      <dsp:nvSpPr>
        <dsp:cNvPr id="0" name=""/>
        <dsp:cNvSpPr/>
      </dsp:nvSpPr>
      <dsp:spPr>
        <a:xfrm>
          <a:off x="5183906" y="2166069"/>
          <a:ext cx="3094136" cy="18564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Accountability</a:t>
          </a:r>
          <a:endParaRPr lang="en-ID" sz="3800" kern="1200" dirty="0"/>
        </a:p>
      </dsp:txBody>
      <dsp:txXfrm>
        <a:off x="5183906" y="2166069"/>
        <a:ext cx="3094136" cy="1856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CD9E8-0591-4510-9A78-28FCEAB57F01}">
      <dsp:nvSpPr>
        <dsp:cNvPr id="0" name=""/>
        <dsp:cNvSpPr/>
      </dsp:nvSpPr>
      <dsp:spPr>
        <a:xfrm>
          <a:off x="0" y="28444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1316E-90A6-4C94-8B39-D82EDEB22BB3}">
      <dsp:nvSpPr>
        <dsp:cNvPr id="0" name=""/>
        <dsp:cNvSpPr/>
      </dsp:nvSpPr>
      <dsp:spPr>
        <a:xfrm>
          <a:off x="502920" y="18762"/>
          <a:ext cx="704088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Memotivasi</a:t>
          </a:r>
          <a:r>
            <a:rPr lang="en-US" sz="1800" kern="1200" dirty="0"/>
            <a:t> </a:t>
          </a:r>
          <a:r>
            <a:rPr lang="en-US" sz="1800" kern="1200" dirty="0" err="1"/>
            <a:t>kerja</a:t>
          </a:r>
          <a:r>
            <a:rPr lang="en-US" sz="1800" kern="1200" dirty="0"/>
            <a:t> </a:t>
          </a:r>
          <a:r>
            <a:rPr lang="en-US" sz="1800" kern="1200" dirty="0" err="1"/>
            <a:t>tim</a:t>
          </a:r>
          <a:endParaRPr lang="en-ID" sz="1800" kern="1200" dirty="0"/>
        </a:p>
      </dsp:txBody>
      <dsp:txXfrm>
        <a:off x="528859" y="44701"/>
        <a:ext cx="6989002" cy="479482"/>
      </dsp:txXfrm>
    </dsp:sp>
    <dsp:sp modelId="{4E99F6CC-24D0-46EB-9C28-B5FB4F107299}">
      <dsp:nvSpPr>
        <dsp:cNvPr id="0" name=""/>
        <dsp:cNvSpPr/>
      </dsp:nvSpPr>
      <dsp:spPr>
        <a:xfrm>
          <a:off x="0" y="110092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93A37-29E0-47E8-8DA2-0E6A1CCD27B2}">
      <dsp:nvSpPr>
        <dsp:cNvPr id="0" name=""/>
        <dsp:cNvSpPr/>
      </dsp:nvSpPr>
      <dsp:spPr>
        <a:xfrm>
          <a:off x="502920" y="835242"/>
          <a:ext cx="704088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Meningkatkan</a:t>
          </a:r>
          <a:r>
            <a:rPr lang="en-US" sz="1800" kern="1200" dirty="0"/>
            <a:t> skill </a:t>
          </a:r>
          <a:r>
            <a:rPr lang="en-US" sz="1800" kern="1200" dirty="0" err="1"/>
            <a:t>berkomunikasi</a:t>
          </a:r>
          <a:endParaRPr lang="en-ID" sz="1800" kern="1200" dirty="0"/>
        </a:p>
      </dsp:txBody>
      <dsp:txXfrm>
        <a:off x="528859" y="861181"/>
        <a:ext cx="6989002" cy="479482"/>
      </dsp:txXfrm>
    </dsp:sp>
    <dsp:sp modelId="{CF8133E8-1782-4AC0-89ED-C8842F2AD471}">
      <dsp:nvSpPr>
        <dsp:cNvPr id="0" name=""/>
        <dsp:cNvSpPr/>
      </dsp:nvSpPr>
      <dsp:spPr>
        <a:xfrm>
          <a:off x="0" y="191740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4035C-E170-4D9A-AB5B-7AE11ABD4CB8}">
      <dsp:nvSpPr>
        <dsp:cNvPr id="0" name=""/>
        <dsp:cNvSpPr/>
      </dsp:nvSpPr>
      <dsp:spPr>
        <a:xfrm>
          <a:off x="502920" y="1651722"/>
          <a:ext cx="704088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Memperkuat</a:t>
          </a:r>
          <a:r>
            <a:rPr lang="en-US" sz="1800" kern="1200" dirty="0"/>
            <a:t> life skill lain</a:t>
          </a:r>
          <a:endParaRPr lang="en-ID" sz="1800" kern="1200" dirty="0"/>
        </a:p>
      </dsp:txBody>
      <dsp:txXfrm>
        <a:off x="528859" y="1677661"/>
        <a:ext cx="6989002" cy="479482"/>
      </dsp:txXfrm>
    </dsp:sp>
    <dsp:sp modelId="{CA218DD2-3655-427A-B1CB-38795B086CF7}">
      <dsp:nvSpPr>
        <dsp:cNvPr id="0" name=""/>
        <dsp:cNvSpPr/>
      </dsp:nvSpPr>
      <dsp:spPr>
        <a:xfrm>
          <a:off x="0" y="273388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A95DF-4104-484F-8999-BBF2B78D66BC}">
      <dsp:nvSpPr>
        <dsp:cNvPr id="0" name=""/>
        <dsp:cNvSpPr/>
      </dsp:nvSpPr>
      <dsp:spPr>
        <a:xfrm>
          <a:off x="502920" y="2468202"/>
          <a:ext cx="704088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Meningkatkan</a:t>
          </a:r>
          <a:r>
            <a:rPr lang="en-US" sz="1800" kern="1200" dirty="0"/>
            <a:t> </a:t>
          </a:r>
          <a:r>
            <a:rPr lang="en-US" sz="1800" kern="1200" dirty="0" err="1"/>
            <a:t>kesempatan</a:t>
          </a:r>
          <a:r>
            <a:rPr lang="en-US" sz="1800" kern="1200" dirty="0"/>
            <a:t> </a:t>
          </a:r>
          <a:r>
            <a:rPr lang="en-US" sz="1800" kern="1200" dirty="0" err="1"/>
            <a:t>bekerja</a:t>
          </a:r>
          <a:endParaRPr lang="en-ID" sz="1800" kern="1200" dirty="0"/>
        </a:p>
      </dsp:txBody>
      <dsp:txXfrm>
        <a:off x="528859" y="2494141"/>
        <a:ext cx="6989002" cy="479482"/>
      </dsp:txXfrm>
    </dsp:sp>
    <dsp:sp modelId="{8BB66170-1677-4D51-A1CD-F024C315DA44}">
      <dsp:nvSpPr>
        <dsp:cNvPr id="0" name=""/>
        <dsp:cNvSpPr/>
      </dsp:nvSpPr>
      <dsp:spPr>
        <a:xfrm>
          <a:off x="0" y="355036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AD3B4-8C4E-4248-ADDB-196F6B6A5CE6}">
      <dsp:nvSpPr>
        <dsp:cNvPr id="0" name=""/>
        <dsp:cNvSpPr/>
      </dsp:nvSpPr>
      <dsp:spPr>
        <a:xfrm>
          <a:off x="502920" y="3284682"/>
          <a:ext cx="704088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Membuka</a:t>
          </a:r>
          <a:r>
            <a:rPr lang="en-US" sz="1800" kern="1200" dirty="0"/>
            <a:t> </a:t>
          </a:r>
          <a:r>
            <a:rPr lang="en-US" sz="1800" kern="1200" dirty="0" err="1"/>
            <a:t>jalan</a:t>
          </a:r>
          <a:r>
            <a:rPr lang="en-US" sz="1800" kern="1200" dirty="0"/>
            <a:t> </a:t>
          </a:r>
          <a:r>
            <a:rPr lang="en-US" sz="1800" kern="1200" dirty="0" err="1"/>
            <a:t>sukses</a:t>
          </a:r>
          <a:endParaRPr lang="en-ID" sz="1800" kern="1200" dirty="0"/>
        </a:p>
      </dsp:txBody>
      <dsp:txXfrm>
        <a:off x="528859" y="3310621"/>
        <a:ext cx="698900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33EF6-4CCB-45E7-AAB7-CBB7BD973EA0}">
      <dsp:nvSpPr>
        <dsp:cNvPr id="0" name=""/>
        <dsp:cNvSpPr/>
      </dsp:nvSpPr>
      <dsp:spPr>
        <a:xfrm>
          <a:off x="0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Mengakui</a:t>
          </a:r>
          <a:r>
            <a:rPr lang="en-US" sz="3800" kern="1200" dirty="0"/>
            <a:t> orang lain</a:t>
          </a:r>
          <a:endParaRPr lang="en-ID" sz="3800" kern="1200" dirty="0"/>
        </a:p>
      </dsp:txBody>
      <dsp:txXfrm>
        <a:off x="0" y="1068387"/>
        <a:ext cx="3143249" cy="1885950"/>
      </dsp:txXfrm>
    </dsp:sp>
    <dsp:sp modelId="{9DB4BBF8-4C88-474F-B36B-33B0C8500FCF}">
      <dsp:nvSpPr>
        <dsp:cNvPr id="0" name=""/>
        <dsp:cNvSpPr/>
      </dsp:nvSpPr>
      <dsp:spPr>
        <a:xfrm>
          <a:off x="3457575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Menunjukkan</a:t>
          </a:r>
          <a:r>
            <a:rPr lang="en-US" sz="3800" kern="1200" dirty="0"/>
            <a:t> </a:t>
          </a:r>
          <a:r>
            <a:rPr lang="en-US" sz="3800" kern="1200" dirty="0" err="1"/>
            <a:t>perhatian</a:t>
          </a:r>
          <a:endParaRPr lang="en-ID" sz="3800" kern="1200" dirty="0"/>
        </a:p>
      </dsp:txBody>
      <dsp:txXfrm>
        <a:off x="3457575" y="1068387"/>
        <a:ext cx="3143249" cy="1885950"/>
      </dsp:txXfrm>
    </dsp:sp>
    <dsp:sp modelId="{FFEEA730-A515-4FDE-B2FA-1E432C0966E1}">
      <dsp:nvSpPr>
        <dsp:cNvPr id="0" name=""/>
        <dsp:cNvSpPr/>
      </dsp:nvSpPr>
      <dsp:spPr>
        <a:xfrm>
          <a:off x="6915149" y="1068387"/>
          <a:ext cx="3143249" cy="1885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Menunjukkan</a:t>
          </a:r>
          <a:r>
            <a:rPr lang="en-US" sz="3800" kern="1200" dirty="0"/>
            <a:t> </a:t>
          </a:r>
          <a:r>
            <a:rPr lang="en-US" sz="3800" kern="1200" dirty="0" err="1"/>
            <a:t>minat</a:t>
          </a:r>
          <a:r>
            <a:rPr lang="en-US" sz="3800" kern="1200" dirty="0"/>
            <a:t> </a:t>
          </a:r>
          <a:r>
            <a:rPr lang="en-US" sz="3800" kern="1200" dirty="0" err="1"/>
            <a:t>kepada</a:t>
          </a:r>
          <a:r>
            <a:rPr lang="en-US" sz="3800" kern="1200" dirty="0"/>
            <a:t> </a:t>
          </a:r>
          <a:r>
            <a:rPr lang="en-US" sz="3800" kern="1200"/>
            <a:t>orang la</a:t>
          </a:r>
          <a:endParaRPr lang="en-ID" sz="3800" kern="1200" dirty="0"/>
        </a:p>
      </dsp:txBody>
      <dsp:txXfrm>
        <a:off x="6915149" y="1068387"/>
        <a:ext cx="3143249" cy="188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80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835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41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249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7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289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341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667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703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228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444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96CCC-55C7-47F6-A591-5EFA91F8BDE8}" type="datetimeFigureOut">
              <a:rPr lang="en-ID" smtClean="0"/>
              <a:t>13/06/2022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276573-4C56-4B97-8009-7FC50EE88437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5B48-6713-432C-A034-0CBF57FFA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Interpersonal Skills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745766-80CF-4102-93F3-3558B3483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Ardhea Mustika sari, </a:t>
            </a:r>
            <a:r>
              <a:rPr lang="en-US" dirty="0" err="1"/>
              <a:t>M.Sc</a:t>
            </a:r>
            <a:endParaRPr lang="en-US" dirty="0"/>
          </a:p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5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5A2E-D571-482B-A65E-A1B792606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D60DC-9672-4D54-A756-6EEAA08B4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4000" dirty="0">
                <a:sym typeface="Wingdings" panose="05000000000000000000" pitchFamily="2" charset="2"/>
              </a:rPr>
              <a:t>soft skills </a:t>
            </a:r>
            <a:r>
              <a:rPr lang="en-US" sz="4000" dirty="0" err="1">
                <a:sym typeface="Wingdings" panose="05000000000000000000" pitchFamily="2" charset="2"/>
              </a:rPr>
              <a:t>bagaimana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cara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berkomunikasi</a:t>
            </a:r>
            <a:r>
              <a:rPr lang="en-US" sz="4000" dirty="0">
                <a:sym typeface="Wingdings" panose="05000000000000000000" pitchFamily="2" charset="2"/>
              </a:rPr>
              <a:t>, </a:t>
            </a:r>
            <a:r>
              <a:rPr lang="en-US" sz="4000" dirty="0" err="1">
                <a:sym typeface="Wingdings" panose="05000000000000000000" pitchFamily="2" charset="2"/>
              </a:rPr>
              <a:t>berinteraksi</a:t>
            </a:r>
            <a:r>
              <a:rPr lang="en-US" sz="4000" dirty="0">
                <a:sym typeface="Wingdings" panose="05000000000000000000" pitchFamily="2" charset="2"/>
              </a:rPr>
              <a:t> dan </a:t>
            </a:r>
            <a:r>
              <a:rPr lang="en-US" sz="4000" dirty="0" err="1">
                <a:sym typeface="Wingdings" panose="05000000000000000000" pitchFamily="2" charset="2"/>
              </a:rPr>
              <a:t>terhubung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dengan</a:t>
            </a:r>
            <a:r>
              <a:rPr lang="en-US" sz="4000" dirty="0">
                <a:sym typeface="Wingdings" panose="05000000000000000000" pitchFamily="2" charset="2"/>
              </a:rPr>
              <a:t> orang lain</a:t>
            </a:r>
          </a:p>
          <a:p>
            <a:pPr marL="0" indent="0" algn="just">
              <a:buNone/>
            </a:pPr>
            <a:r>
              <a:rPr lang="en-US" sz="4000" dirty="0">
                <a:sym typeface="Wingdings" panose="05000000000000000000" pitchFamily="2" charset="2"/>
              </a:rPr>
              <a:t>Soft skill </a:t>
            </a:r>
            <a:r>
              <a:rPr lang="en-US" sz="4000" dirty="0" err="1">
                <a:sym typeface="Wingdings" panose="05000000000000000000" pitchFamily="2" charset="2"/>
              </a:rPr>
              <a:t>atau</a:t>
            </a:r>
            <a:r>
              <a:rPr lang="en-US" sz="4000" dirty="0">
                <a:sym typeface="Wingdings" panose="05000000000000000000" pitchFamily="2" charset="2"/>
              </a:rPr>
              <a:t> life skill yang </a:t>
            </a:r>
            <a:r>
              <a:rPr lang="en-US" sz="4000" dirty="0" err="1">
                <a:sym typeface="Wingdings" panose="05000000000000000000" pitchFamily="2" charset="2"/>
              </a:rPr>
              <a:t>digunakan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untuk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berinteraksi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secara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efisien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dengan</a:t>
            </a:r>
            <a:r>
              <a:rPr lang="en-US" sz="4000" dirty="0">
                <a:sym typeface="Wingdings" panose="05000000000000000000" pitchFamily="2" charset="2"/>
              </a:rPr>
              <a:t> orang lain </a:t>
            </a:r>
            <a:r>
              <a:rPr lang="en-US" sz="4000" dirty="0" err="1">
                <a:sym typeface="Wingdings" panose="05000000000000000000" pitchFamily="2" charset="2"/>
              </a:rPr>
              <a:t>baik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secara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individu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maupun</a:t>
            </a:r>
            <a:r>
              <a:rPr lang="en-US" sz="4000" dirty="0">
                <a:sym typeface="Wingdings" panose="05000000000000000000" pitchFamily="2" charset="2"/>
              </a:rPr>
              <a:t> di </a:t>
            </a:r>
            <a:r>
              <a:rPr lang="en-US" sz="4000" dirty="0" err="1">
                <a:sym typeface="Wingdings" panose="05000000000000000000" pitchFamily="2" charset="2"/>
              </a:rPr>
              <a:t>dalam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suatu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tim</a:t>
            </a:r>
            <a:endParaRPr lang="en-US" sz="40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n-US" sz="4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768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A3B7-7F3B-4623-92C0-50D175BE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dikuasai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278D0C-AFC0-4F66-96CF-55F284694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15103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30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6C8A-27B7-4EBD-9F6D-3701E605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34937" cy="1450757"/>
          </a:xfrm>
        </p:spPr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Interpersonal Relationship skills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C6F15A-BAE7-4146-BB83-3929B316C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55917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315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6C8A-27B7-4EBD-9F6D-3701E605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34937" cy="1450757"/>
          </a:xfrm>
        </p:spPr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Interpersonal Relationship skills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C6F15A-BAE7-4146-BB83-3929B316C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79550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4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E2BB-EEAF-4952-A40A-D31BA93B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18D28D-DD2A-4369-8493-19175FF46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34639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31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CE24-D488-4287-9784-C2A31A6D9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Meningkatkan</a:t>
            </a:r>
            <a:r>
              <a:rPr lang="en-US" dirty="0"/>
              <a:t> Interpersonal skill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EB9722-C154-49D1-993D-69ABE5A32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508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5057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111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Interpersonal Skills</vt:lpstr>
      <vt:lpstr>Definisi </vt:lpstr>
      <vt:lpstr>Hal yang perlu dikuasai</vt:lpstr>
      <vt:lpstr>Komponen Interpersonal Relationship skills</vt:lpstr>
      <vt:lpstr>Komponen Interpersonal Relationship skills</vt:lpstr>
      <vt:lpstr>Manfaat</vt:lpstr>
      <vt:lpstr>Meningkatkan Interpersonal skill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Skills</dc:title>
  <dc:creator>ardhea mustika</dc:creator>
  <cp:lastModifiedBy>ardhea mustika</cp:lastModifiedBy>
  <cp:revision>1</cp:revision>
  <dcterms:created xsi:type="dcterms:W3CDTF">2022-06-12T23:30:35Z</dcterms:created>
  <dcterms:modified xsi:type="dcterms:W3CDTF">2022-06-13T00:40:44Z</dcterms:modified>
</cp:coreProperties>
</file>