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70" r:id="rId2"/>
    <p:sldId id="271" r:id="rId3"/>
    <p:sldId id="256" r:id="rId4"/>
    <p:sldId id="283" r:id="rId5"/>
    <p:sldId id="265" r:id="rId6"/>
    <p:sldId id="257" r:id="rId7"/>
    <p:sldId id="259" r:id="rId8"/>
    <p:sldId id="261" r:id="rId9"/>
    <p:sldId id="285" r:id="rId10"/>
    <p:sldId id="286" r:id="rId11"/>
    <p:sldId id="287" r:id="rId12"/>
    <p:sldId id="288" r:id="rId13"/>
    <p:sldId id="260" r:id="rId14"/>
    <p:sldId id="289" r:id="rId15"/>
    <p:sldId id="281" r:id="rId16"/>
    <p:sldId id="272" r:id="rId17"/>
    <p:sldId id="282" r:id="rId18"/>
    <p:sldId id="290" r:id="rId19"/>
    <p:sldId id="291" r:id="rId20"/>
    <p:sldId id="292" r:id="rId21"/>
    <p:sldId id="266" r:id="rId22"/>
    <p:sldId id="258" r:id="rId23"/>
    <p:sldId id="264" r:id="rId24"/>
    <p:sldId id="275" r:id="rId25"/>
    <p:sldId id="276" r:id="rId26"/>
    <p:sldId id="293" r:id="rId27"/>
    <p:sldId id="277" r:id="rId28"/>
    <p:sldId id="278" r:id="rId29"/>
    <p:sldId id="279" r:id="rId30"/>
    <p:sldId id="280" r:id="rId31"/>
    <p:sldId id="295" r:id="rId3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24F"/>
    <a:srgbClr val="FEE066"/>
    <a:srgbClr val="F15F5C"/>
    <a:srgbClr val="257B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3" d="100"/>
          <a:sy n="73" d="100"/>
        </p:scale>
        <p:origin x="135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20544-7FF9-4A6B-AC1D-3FAFC2C821F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id-ID"/>
        </a:p>
      </dgm:t>
    </dgm:pt>
    <dgm:pt modelId="{A457FB91-70D9-4B4F-BD37-C9C7E9E84608}">
      <dgm:prSet phldrT="[Text]" custT="1"/>
      <dgm:spPr/>
      <dgm:t>
        <a:bodyPr/>
        <a:lstStyle/>
        <a:p>
          <a:r>
            <a:rPr lang="id-ID" sz="2400" dirty="0"/>
            <a:t>Monarki</a:t>
          </a:r>
        </a:p>
      </dgm:t>
    </dgm:pt>
    <dgm:pt modelId="{6A10A688-0DE6-400A-973D-98609EA0FDEE}" type="parTrans" cxnId="{3B1541AA-466E-4967-AD70-DBD79D4783EF}">
      <dgm:prSet/>
      <dgm:spPr/>
      <dgm:t>
        <a:bodyPr/>
        <a:lstStyle/>
        <a:p>
          <a:endParaRPr lang="id-ID"/>
        </a:p>
      </dgm:t>
    </dgm:pt>
    <dgm:pt modelId="{AA5A38A5-E8AE-4F94-B142-0671724EDBAC}" type="sibTrans" cxnId="{3B1541AA-466E-4967-AD70-DBD79D4783EF}">
      <dgm:prSet/>
      <dgm:spPr/>
      <dgm:t>
        <a:bodyPr/>
        <a:lstStyle/>
        <a:p>
          <a:endParaRPr lang="id-ID"/>
        </a:p>
      </dgm:t>
    </dgm:pt>
    <dgm:pt modelId="{BE0679FB-695A-470B-AA91-89E94C32ADDF}">
      <dgm:prSet phldrT="[Text]" custT="1"/>
      <dgm:spPr/>
      <dgm:t>
        <a:bodyPr/>
        <a:lstStyle/>
        <a:p>
          <a:r>
            <a:rPr lang="id-ID" sz="2400" dirty="0"/>
            <a:t>Tirani</a:t>
          </a:r>
        </a:p>
      </dgm:t>
    </dgm:pt>
    <dgm:pt modelId="{BBD9F3BF-73DE-4461-815A-14626B5DFB5F}" type="parTrans" cxnId="{D746F1DD-0090-48E2-972E-FB4E009AAE53}">
      <dgm:prSet/>
      <dgm:spPr/>
      <dgm:t>
        <a:bodyPr/>
        <a:lstStyle/>
        <a:p>
          <a:endParaRPr lang="id-ID"/>
        </a:p>
      </dgm:t>
    </dgm:pt>
    <dgm:pt modelId="{068076EB-B755-4E17-9734-01AA69515CD8}" type="sibTrans" cxnId="{D746F1DD-0090-48E2-972E-FB4E009AAE53}">
      <dgm:prSet/>
      <dgm:spPr/>
      <dgm:t>
        <a:bodyPr/>
        <a:lstStyle/>
        <a:p>
          <a:endParaRPr lang="id-ID"/>
        </a:p>
      </dgm:t>
    </dgm:pt>
    <dgm:pt modelId="{D123EAA8-50D8-4E9F-A474-6C6A0029C6D9}">
      <dgm:prSet phldrT="[Text]" custT="1"/>
      <dgm:spPr/>
      <dgm:t>
        <a:bodyPr/>
        <a:lstStyle/>
        <a:p>
          <a:r>
            <a:rPr lang="id-ID" sz="2400" dirty="0"/>
            <a:t>Aristokrasi</a:t>
          </a:r>
        </a:p>
      </dgm:t>
    </dgm:pt>
    <dgm:pt modelId="{F4637735-FD6D-4EF9-BFFC-0D8A1FDFB004}" type="parTrans" cxnId="{24DC07DF-F52F-4C74-B23C-01B9E3087C44}">
      <dgm:prSet/>
      <dgm:spPr/>
      <dgm:t>
        <a:bodyPr/>
        <a:lstStyle/>
        <a:p>
          <a:endParaRPr lang="id-ID"/>
        </a:p>
      </dgm:t>
    </dgm:pt>
    <dgm:pt modelId="{DFF2F614-7698-468D-8927-AA4B2D0B4DEE}" type="sibTrans" cxnId="{24DC07DF-F52F-4C74-B23C-01B9E3087C44}">
      <dgm:prSet/>
      <dgm:spPr/>
      <dgm:t>
        <a:bodyPr/>
        <a:lstStyle/>
        <a:p>
          <a:endParaRPr lang="id-ID"/>
        </a:p>
      </dgm:t>
    </dgm:pt>
    <dgm:pt modelId="{1DB4BA88-AACF-432C-BB1A-1B393EBA234C}">
      <dgm:prSet phldrT="[Text]" custT="1"/>
      <dgm:spPr/>
      <dgm:t>
        <a:bodyPr/>
        <a:lstStyle/>
        <a:p>
          <a:r>
            <a:rPr lang="id-ID" sz="2400" dirty="0"/>
            <a:t>Oligarki</a:t>
          </a:r>
        </a:p>
      </dgm:t>
    </dgm:pt>
    <dgm:pt modelId="{36891436-BE4D-4659-B8DB-3A656F9E8CDA}" type="parTrans" cxnId="{68B833FD-E842-4D5C-BFA0-8BA6B56E7BC5}">
      <dgm:prSet/>
      <dgm:spPr/>
      <dgm:t>
        <a:bodyPr/>
        <a:lstStyle/>
        <a:p>
          <a:endParaRPr lang="id-ID"/>
        </a:p>
      </dgm:t>
    </dgm:pt>
    <dgm:pt modelId="{7783758E-3BE4-49BC-8059-715357636D07}" type="sibTrans" cxnId="{68B833FD-E842-4D5C-BFA0-8BA6B56E7BC5}">
      <dgm:prSet/>
      <dgm:spPr/>
      <dgm:t>
        <a:bodyPr/>
        <a:lstStyle/>
        <a:p>
          <a:endParaRPr lang="id-ID"/>
        </a:p>
      </dgm:t>
    </dgm:pt>
    <dgm:pt modelId="{F1C30C5A-11BA-4C6D-B3F8-FD3119F15A46}">
      <dgm:prSet phldrT="[Text]" custT="1"/>
      <dgm:spPr/>
      <dgm:t>
        <a:bodyPr/>
        <a:lstStyle/>
        <a:p>
          <a:r>
            <a:rPr lang="id-ID" sz="2400" dirty="0"/>
            <a:t>Demokrasi</a:t>
          </a:r>
        </a:p>
      </dgm:t>
    </dgm:pt>
    <dgm:pt modelId="{63710EBD-BFAC-4C0A-A529-1B01F4D64B25}" type="parTrans" cxnId="{3AE2EDB6-0466-4FA7-A1D8-3D81FE70C1E6}">
      <dgm:prSet/>
      <dgm:spPr/>
      <dgm:t>
        <a:bodyPr/>
        <a:lstStyle/>
        <a:p>
          <a:endParaRPr lang="id-ID"/>
        </a:p>
      </dgm:t>
    </dgm:pt>
    <dgm:pt modelId="{AE5F1F1E-D6AC-40E2-A546-422C0F881738}" type="sibTrans" cxnId="{3AE2EDB6-0466-4FA7-A1D8-3D81FE70C1E6}">
      <dgm:prSet/>
      <dgm:spPr/>
      <dgm:t>
        <a:bodyPr/>
        <a:lstStyle/>
        <a:p>
          <a:endParaRPr lang="id-ID"/>
        </a:p>
      </dgm:t>
    </dgm:pt>
    <dgm:pt modelId="{486FACD9-49C1-42E8-9055-64A32E96DA88}">
      <dgm:prSet phldrT="[Text]" custT="1"/>
      <dgm:spPr/>
      <dgm:t>
        <a:bodyPr/>
        <a:lstStyle/>
        <a:p>
          <a:r>
            <a:rPr lang="id-ID" sz="2000" dirty="0"/>
            <a:t>Okhlokrasi/Mobokrasi/Anarki</a:t>
          </a:r>
        </a:p>
      </dgm:t>
    </dgm:pt>
    <dgm:pt modelId="{94B48A52-8485-4CEE-B1F7-0902F57C3B3A}" type="parTrans" cxnId="{0B798886-FEC0-4F7E-918D-59FA8926560D}">
      <dgm:prSet/>
      <dgm:spPr/>
      <dgm:t>
        <a:bodyPr/>
        <a:lstStyle/>
        <a:p>
          <a:endParaRPr lang="id-ID"/>
        </a:p>
      </dgm:t>
    </dgm:pt>
    <dgm:pt modelId="{130E2987-360A-43AA-84C3-923C63411E40}" type="sibTrans" cxnId="{0B798886-FEC0-4F7E-918D-59FA8926560D}">
      <dgm:prSet/>
      <dgm:spPr/>
      <dgm:t>
        <a:bodyPr/>
        <a:lstStyle/>
        <a:p>
          <a:endParaRPr lang="id-ID"/>
        </a:p>
      </dgm:t>
    </dgm:pt>
    <dgm:pt modelId="{9F8048E4-1FC0-4F2F-874E-A3250C06BB77}" type="pres">
      <dgm:prSet presAssocID="{BCE20544-7FF9-4A6B-AC1D-3FAFC2C821FA}" presName="cycle" presStyleCnt="0">
        <dgm:presLayoutVars>
          <dgm:dir/>
          <dgm:resizeHandles val="exact"/>
        </dgm:presLayoutVars>
      </dgm:prSet>
      <dgm:spPr/>
      <dgm:t>
        <a:bodyPr/>
        <a:lstStyle/>
        <a:p>
          <a:endParaRPr lang="en-US"/>
        </a:p>
      </dgm:t>
    </dgm:pt>
    <dgm:pt modelId="{D8D2425A-2F18-414A-A704-9B91A4D34B2B}" type="pres">
      <dgm:prSet presAssocID="{A457FB91-70D9-4B4F-BD37-C9C7E9E84608}" presName="node" presStyleLbl="node1" presStyleIdx="0" presStyleCnt="6" custScaleX="160441">
        <dgm:presLayoutVars>
          <dgm:bulletEnabled val="1"/>
        </dgm:presLayoutVars>
      </dgm:prSet>
      <dgm:spPr/>
      <dgm:t>
        <a:bodyPr/>
        <a:lstStyle/>
        <a:p>
          <a:endParaRPr lang="en-US"/>
        </a:p>
      </dgm:t>
    </dgm:pt>
    <dgm:pt modelId="{B1C5D8CE-4D94-4223-8515-B052719D69C7}" type="pres">
      <dgm:prSet presAssocID="{A457FB91-70D9-4B4F-BD37-C9C7E9E84608}" presName="spNode" presStyleCnt="0"/>
      <dgm:spPr/>
    </dgm:pt>
    <dgm:pt modelId="{7D42E89A-54D8-44BC-87AE-811FD34ACB58}" type="pres">
      <dgm:prSet presAssocID="{AA5A38A5-E8AE-4F94-B142-0671724EDBAC}" presName="sibTrans" presStyleLbl="sibTrans1D1" presStyleIdx="0" presStyleCnt="6"/>
      <dgm:spPr/>
      <dgm:t>
        <a:bodyPr/>
        <a:lstStyle/>
        <a:p>
          <a:endParaRPr lang="en-US"/>
        </a:p>
      </dgm:t>
    </dgm:pt>
    <dgm:pt modelId="{54A0A49B-CD90-4C84-BF5D-8D367897954F}" type="pres">
      <dgm:prSet presAssocID="{BE0679FB-695A-470B-AA91-89E94C32ADDF}" presName="node" presStyleLbl="node1" presStyleIdx="1" presStyleCnt="6" custScaleX="160441">
        <dgm:presLayoutVars>
          <dgm:bulletEnabled val="1"/>
        </dgm:presLayoutVars>
      </dgm:prSet>
      <dgm:spPr/>
      <dgm:t>
        <a:bodyPr/>
        <a:lstStyle/>
        <a:p>
          <a:endParaRPr lang="en-US"/>
        </a:p>
      </dgm:t>
    </dgm:pt>
    <dgm:pt modelId="{B55E0AC7-7A8F-42DB-892A-800F6F30CB95}" type="pres">
      <dgm:prSet presAssocID="{BE0679FB-695A-470B-AA91-89E94C32ADDF}" presName="spNode" presStyleCnt="0"/>
      <dgm:spPr/>
    </dgm:pt>
    <dgm:pt modelId="{8AB99FFD-819E-430C-B451-6F435BDD6466}" type="pres">
      <dgm:prSet presAssocID="{068076EB-B755-4E17-9734-01AA69515CD8}" presName="sibTrans" presStyleLbl="sibTrans1D1" presStyleIdx="1" presStyleCnt="6"/>
      <dgm:spPr/>
      <dgm:t>
        <a:bodyPr/>
        <a:lstStyle/>
        <a:p>
          <a:endParaRPr lang="en-US"/>
        </a:p>
      </dgm:t>
    </dgm:pt>
    <dgm:pt modelId="{60F9D8E9-4B44-4F30-8837-EAA02F87B36E}" type="pres">
      <dgm:prSet presAssocID="{D123EAA8-50D8-4E9F-A474-6C6A0029C6D9}" presName="node" presStyleLbl="node1" presStyleIdx="2" presStyleCnt="6" custScaleX="160441">
        <dgm:presLayoutVars>
          <dgm:bulletEnabled val="1"/>
        </dgm:presLayoutVars>
      </dgm:prSet>
      <dgm:spPr/>
      <dgm:t>
        <a:bodyPr/>
        <a:lstStyle/>
        <a:p>
          <a:endParaRPr lang="en-US"/>
        </a:p>
      </dgm:t>
    </dgm:pt>
    <dgm:pt modelId="{1ECA89F4-292F-4155-8CD6-21AAF9D2D94B}" type="pres">
      <dgm:prSet presAssocID="{D123EAA8-50D8-4E9F-A474-6C6A0029C6D9}" presName="spNode" presStyleCnt="0"/>
      <dgm:spPr/>
    </dgm:pt>
    <dgm:pt modelId="{547A5078-A925-4D74-8C43-8F3BC3BB47E5}" type="pres">
      <dgm:prSet presAssocID="{DFF2F614-7698-468D-8927-AA4B2D0B4DEE}" presName="sibTrans" presStyleLbl="sibTrans1D1" presStyleIdx="2" presStyleCnt="6"/>
      <dgm:spPr/>
      <dgm:t>
        <a:bodyPr/>
        <a:lstStyle/>
        <a:p>
          <a:endParaRPr lang="en-US"/>
        </a:p>
      </dgm:t>
    </dgm:pt>
    <dgm:pt modelId="{50446735-3662-4293-A82F-11D09BEED5B7}" type="pres">
      <dgm:prSet presAssocID="{1DB4BA88-AACF-432C-BB1A-1B393EBA234C}" presName="node" presStyleLbl="node1" presStyleIdx="3" presStyleCnt="6" custScaleX="160441">
        <dgm:presLayoutVars>
          <dgm:bulletEnabled val="1"/>
        </dgm:presLayoutVars>
      </dgm:prSet>
      <dgm:spPr/>
      <dgm:t>
        <a:bodyPr/>
        <a:lstStyle/>
        <a:p>
          <a:endParaRPr lang="en-US"/>
        </a:p>
      </dgm:t>
    </dgm:pt>
    <dgm:pt modelId="{E9FFA3A3-D23C-4B72-A51E-0E17DC397F5A}" type="pres">
      <dgm:prSet presAssocID="{1DB4BA88-AACF-432C-BB1A-1B393EBA234C}" presName="spNode" presStyleCnt="0"/>
      <dgm:spPr/>
    </dgm:pt>
    <dgm:pt modelId="{00525131-02D4-48C8-823D-5ED15FA2B329}" type="pres">
      <dgm:prSet presAssocID="{7783758E-3BE4-49BC-8059-715357636D07}" presName="sibTrans" presStyleLbl="sibTrans1D1" presStyleIdx="3" presStyleCnt="6"/>
      <dgm:spPr/>
      <dgm:t>
        <a:bodyPr/>
        <a:lstStyle/>
        <a:p>
          <a:endParaRPr lang="en-US"/>
        </a:p>
      </dgm:t>
    </dgm:pt>
    <dgm:pt modelId="{C8FE17A4-6446-443B-9827-61A41E98A9FC}" type="pres">
      <dgm:prSet presAssocID="{F1C30C5A-11BA-4C6D-B3F8-FD3119F15A46}" presName="node" presStyleLbl="node1" presStyleIdx="4" presStyleCnt="6" custScaleX="160441">
        <dgm:presLayoutVars>
          <dgm:bulletEnabled val="1"/>
        </dgm:presLayoutVars>
      </dgm:prSet>
      <dgm:spPr/>
      <dgm:t>
        <a:bodyPr/>
        <a:lstStyle/>
        <a:p>
          <a:endParaRPr lang="en-US"/>
        </a:p>
      </dgm:t>
    </dgm:pt>
    <dgm:pt modelId="{C8A6044D-0A0A-46A3-9692-BB5F7D05D467}" type="pres">
      <dgm:prSet presAssocID="{F1C30C5A-11BA-4C6D-B3F8-FD3119F15A46}" presName="spNode" presStyleCnt="0"/>
      <dgm:spPr/>
    </dgm:pt>
    <dgm:pt modelId="{5B515FD9-85D9-4F5B-87FB-0DE0FCA85A94}" type="pres">
      <dgm:prSet presAssocID="{AE5F1F1E-D6AC-40E2-A546-422C0F881738}" presName="sibTrans" presStyleLbl="sibTrans1D1" presStyleIdx="4" presStyleCnt="6"/>
      <dgm:spPr/>
      <dgm:t>
        <a:bodyPr/>
        <a:lstStyle/>
        <a:p>
          <a:endParaRPr lang="en-US"/>
        </a:p>
      </dgm:t>
    </dgm:pt>
    <dgm:pt modelId="{F3EC4A3E-0719-4C4F-8953-D860E4BE34F7}" type="pres">
      <dgm:prSet presAssocID="{486FACD9-49C1-42E8-9055-64A32E96DA88}" presName="node" presStyleLbl="node1" presStyleIdx="5" presStyleCnt="6" custScaleX="195925">
        <dgm:presLayoutVars>
          <dgm:bulletEnabled val="1"/>
        </dgm:presLayoutVars>
      </dgm:prSet>
      <dgm:spPr/>
      <dgm:t>
        <a:bodyPr/>
        <a:lstStyle/>
        <a:p>
          <a:endParaRPr lang="en-US"/>
        </a:p>
      </dgm:t>
    </dgm:pt>
    <dgm:pt modelId="{50267F92-58C1-465A-A5A3-91A74D515670}" type="pres">
      <dgm:prSet presAssocID="{486FACD9-49C1-42E8-9055-64A32E96DA88}" presName="spNode" presStyleCnt="0"/>
      <dgm:spPr/>
    </dgm:pt>
    <dgm:pt modelId="{86C4FFA4-1CD7-40DA-8636-E40CA4C08478}" type="pres">
      <dgm:prSet presAssocID="{130E2987-360A-43AA-84C3-923C63411E40}" presName="sibTrans" presStyleLbl="sibTrans1D1" presStyleIdx="5" presStyleCnt="6"/>
      <dgm:spPr/>
      <dgm:t>
        <a:bodyPr/>
        <a:lstStyle/>
        <a:p>
          <a:endParaRPr lang="en-US"/>
        </a:p>
      </dgm:t>
    </dgm:pt>
  </dgm:ptLst>
  <dgm:cxnLst>
    <dgm:cxn modelId="{0B798886-FEC0-4F7E-918D-59FA8926560D}" srcId="{BCE20544-7FF9-4A6B-AC1D-3FAFC2C821FA}" destId="{486FACD9-49C1-42E8-9055-64A32E96DA88}" srcOrd="5" destOrd="0" parTransId="{94B48A52-8485-4CEE-B1F7-0902F57C3B3A}" sibTransId="{130E2987-360A-43AA-84C3-923C63411E40}"/>
    <dgm:cxn modelId="{24FAEAF0-01D7-4AB7-84EC-4D110B5197D6}" type="presOf" srcId="{AE5F1F1E-D6AC-40E2-A546-422C0F881738}" destId="{5B515FD9-85D9-4F5B-87FB-0DE0FCA85A94}" srcOrd="0" destOrd="0" presId="urn:microsoft.com/office/officeart/2005/8/layout/cycle5"/>
    <dgm:cxn modelId="{68B833FD-E842-4D5C-BFA0-8BA6B56E7BC5}" srcId="{BCE20544-7FF9-4A6B-AC1D-3FAFC2C821FA}" destId="{1DB4BA88-AACF-432C-BB1A-1B393EBA234C}" srcOrd="3" destOrd="0" parTransId="{36891436-BE4D-4659-B8DB-3A656F9E8CDA}" sibTransId="{7783758E-3BE4-49BC-8059-715357636D07}"/>
    <dgm:cxn modelId="{65BF5086-4A8B-41C4-BE93-BBC2408FA0F8}" type="presOf" srcId="{F1C30C5A-11BA-4C6D-B3F8-FD3119F15A46}" destId="{C8FE17A4-6446-443B-9827-61A41E98A9FC}" srcOrd="0" destOrd="0" presId="urn:microsoft.com/office/officeart/2005/8/layout/cycle5"/>
    <dgm:cxn modelId="{D084D199-F7F4-48C6-92DD-66D072F711D8}" type="presOf" srcId="{DFF2F614-7698-468D-8927-AA4B2D0B4DEE}" destId="{547A5078-A925-4D74-8C43-8F3BC3BB47E5}" srcOrd="0" destOrd="0" presId="urn:microsoft.com/office/officeart/2005/8/layout/cycle5"/>
    <dgm:cxn modelId="{3AE2EDB6-0466-4FA7-A1D8-3D81FE70C1E6}" srcId="{BCE20544-7FF9-4A6B-AC1D-3FAFC2C821FA}" destId="{F1C30C5A-11BA-4C6D-B3F8-FD3119F15A46}" srcOrd="4" destOrd="0" parTransId="{63710EBD-BFAC-4C0A-A529-1B01F4D64B25}" sibTransId="{AE5F1F1E-D6AC-40E2-A546-422C0F881738}"/>
    <dgm:cxn modelId="{D746F1DD-0090-48E2-972E-FB4E009AAE53}" srcId="{BCE20544-7FF9-4A6B-AC1D-3FAFC2C821FA}" destId="{BE0679FB-695A-470B-AA91-89E94C32ADDF}" srcOrd="1" destOrd="0" parTransId="{BBD9F3BF-73DE-4461-815A-14626B5DFB5F}" sibTransId="{068076EB-B755-4E17-9734-01AA69515CD8}"/>
    <dgm:cxn modelId="{1F063DED-67F4-4EDD-A595-5F914763F0F1}" type="presOf" srcId="{068076EB-B755-4E17-9734-01AA69515CD8}" destId="{8AB99FFD-819E-430C-B451-6F435BDD6466}" srcOrd="0" destOrd="0" presId="urn:microsoft.com/office/officeart/2005/8/layout/cycle5"/>
    <dgm:cxn modelId="{72896A7C-396C-42E9-B7E3-EB76D45E0709}" type="presOf" srcId="{486FACD9-49C1-42E8-9055-64A32E96DA88}" destId="{F3EC4A3E-0719-4C4F-8953-D860E4BE34F7}" srcOrd="0" destOrd="0" presId="urn:microsoft.com/office/officeart/2005/8/layout/cycle5"/>
    <dgm:cxn modelId="{48604F47-1019-4C3E-8D79-F8E65F47605D}" type="presOf" srcId="{BCE20544-7FF9-4A6B-AC1D-3FAFC2C821FA}" destId="{9F8048E4-1FC0-4F2F-874E-A3250C06BB77}" srcOrd="0" destOrd="0" presId="urn:microsoft.com/office/officeart/2005/8/layout/cycle5"/>
    <dgm:cxn modelId="{42F2BEDC-F46B-40FE-9983-950DE0994903}" type="presOf" srcId="{BE0679FB-695A-470B-AA91-89E94C32ADDF}" destId="{54A0A49B-CD90-4C84-BF5D-8D367897954F}" srcOrd="0" destOrd="0" presId="urn:microsoft.com/office/officeart/2005/8/layout/cycle5"/>
    <dgm:cxn modelId="{8B0654F7-596E-4E63-8F2A-7C4179A55759}" type="presOf" srcId="{AA5A38A5-E8AE-4F94-B142-0671724EDBAC}" destId="{7D42E89A-54D8-44BC-87AE-811FD34ACB58}" srcOrd="0" destOrd="0" presId="urn:microsoft.com/office/officeart/2005/8/layout/cycle5"/>
    <dgm:cxn modelId="{5DC67553-98E8-4EA3-A905-CB474B01CF2C}" type="presOf" srcId="{D123EAA8-50D8-4E9F-A474-6C6A0029C6D9}" destId="{60F9D8E9-4B44-4F30-8837-EAA02F87B36E}" srcOrd="0" destOrd="0" presId="urn:microsoft.com/office/officeart/2005/8/layout/cycle5"/>
    <dgm:cxn modelId="{24DC07DF-F52F-4C74-B23C-01B9E3087C44}" srcId="{BCE20544-7FF9-4A6B-AC1D-3FAFC2C821FA}" destId="{D123EAA8-50D8-4E9F-A474-6C6A0029C6D9}" srcOrd="2" destOrd="0" parTransId="{F4637735-FD6D-4EF9-BFFC-0D8A1FDFB004}" sibTransId="{DFF2F614-7698-468D-8927-AA4B2D0B4DEE}"/>
    <dgm:cxn modelId="{D4DC3FC5-56E9-42DC-907C-298DED88EBFC}" type="presOf" srcId="{1DB4BA88-AACF-432C-BB1A-1B393EBA234C}" destId="{50446735-3662-4293-A82F-11D09BEED5B7}" srcOrd="0" destOrd="0" presId="urn:microsoft.com/office/officeart/2005/8/layout/cycle5"/>
    <dgm:cxn modelId="{295B7BC6-C9CF-4127-8BF2-9882CF910730}" type="presOf" srcId="{7783758E-3BE4-49BC-8059-715357636D07}" destId="{00525131-02D4-48C8-823D-5ED15FA2B329}" srcOrd="0" destOrd="0" presId="urn:microsoft.com/office/officeart/2005/8/layout/cycle5"/>
    <dgm:cxn modelId="{9704FBE4-7589-40A2-AE24-F83379F568B2}" type="presOf" srcId="{130E2987-360A-43AA-84C3-923C63411E40}" destId="{86C4FFA4-1CD7-40DA-8636-E40CA4C08478}" srcOrd="0" destOrd="0" presId="urn:microsoft.com/office/officeart/2005/8/layout/cycle5"/>
    <dgm:cxn modelId="{3B1541AA-466E-4967-AD70-DBD79D4783EF}" srcId="{BCE20544-7FF9-4A6B-AC1D-3FAFC2C821FA}" destId="{A457FB91-70D9-4B4F-BD37-C9C7E9E84608}" srcOrd="0" destOrd="0" parTransId="{6A10A688-0DE6-400A-973D-98609EA0FDEE}" sibTransId="{AA5A38A5-E8AE-4F94-B142-0671724EDBAC}"/>
    <dgm:cxn modelId="{259CE121-BA43-4632-8F70-A3617D26927C}" type="presOf" srcId="{A457FB91-70D9-4B4F-BD37-C9C7E9E84608}" destId="{D8D2425A-2F18-414A-A704-9B91A4D34B2B}" srcOrd="0" destOrd="0" presId="urn:microsoft.com/office/officeart/2005/8/layout/cycle5"/>
    <dgm:cxn modelId="{DC96487D-9F05-4EC6-B79B-EDEBE8092763}" type="presParOf" srcId="{9F8048E4-1FC0-4F2F-874E-A3250C06BB77}" destId="{D8D2425A-2F18-414A-A704-9B91A4D34B2B}" srcOrd="0" destOrd="0" presId="urn:microsoft.com/office/officeart/2005/8/layout/cycle5"/>
    <dgm:cxn modelId="{91B4020E-CC0A-493C-9D6B-0AEB8BF1A1FE}" type="presParOf" srcId="{9F8048E4-1FC0-4F2F-874E-A3250C06BB77}" destId="{B1C5D8CE-4D94-4223-8515-B052719D69C7}" srcOrd="1" destOrd="0" presId="urn:microsoft.com/office/officeart/2005/8/layout/cycle5"/>
    <dgm:cxn modelId="{50FC6533-FC61-481C-A136-838B396E9411}" type="presParOf" srcId="{9F8048E4-1FC0-4F2F-874E-A3250C06BB77}" destId="{7D42E89A-54D8-44BC-87AE-811FD34ACB58}" srcOrd="2" destOrd="0" presId="urn:microsoft.com/office/officeart/2005/8/layout/cycle5"/>
    <dgm:cxn modelId="{81D02BE6-8536-43A5-86D4-720F90C92D96}" type="presParOf" srcId="{9F8048E4-1FC0-4F2F-874E-A3250C06BB77}" destId="{54A0A49B-CD90-4C84-BF5D-8D367897954F}" srcOrd="3" destOrd="0" presId="urn:microsoft.com/office/officeart/2005/8/layout/cycle5"/>
    <dgm:cxn modelId="{257AEB50-88F0-43ED-B1D3-7CB9A116B187}" type="presParOf" srcId="{9F8048E4-1FC0-4F2F-874E-A3250C06BB77}" destId="{B55E0AC7-7A8F-42DB-892A-800F6F30CB95}" srcOrd="4" destOrd="0" presId="urn:microsoft.com/office/officeart/2005/8/layout/cycle5"/>
    <dgm:cxn modelId="{7FF3946E-83B0-4FDD-913D-AA0737DCF23A}" type="presParOf" srcId="{9F8048E4-1FC0-4F2F-874E-A3250C06BB77}" destId="{8AB99FFD-819E-430C-B451-6F435BDD6466}" srcOrd="5" destOrd="0" presId="urn:microsoft.com/office/officeart/2005/8/layout/cycle5"/>
    <dgm:cxn modelId="{436F67D6-BB7B-445A-8C63-80A1C4C7DFB7}" type="presParOf" srcId="{9F8048E4-1FC0-4F2F-874E-A3250C06BB77}" destId="{60F9D8E9-4B44-4F30-8837-EAA02F87B36E}" srcOrd="6" destOrd="0" presId="urn:microsoft.com/office/officeart/2005/8/layout/cycle5"/>
    <dgm:cxn modelId="{4A57AEEC-8CF5-4B78-AB79-C2D56BDF8348}" type="presParOf" srcId="{9F8048E4-1FC0-4F2F-874E-A3250C06BB77}" destId="{1ECA89F4-292F-4155-8CD6-21AAF9D2D94B}" srcOrd="7" destOrd="0" presId="urn:microsoft.com/office/officeart/2005/8/layout/cycle5"/>
    <dgm:cxn modelId="{BE6E8262-C251-4D42-B4F9-CD94992913B4}" type="presParOf" srcId="{9F8048E4-1FC0-4F2F-874E-A3250C06BB77}" destId="{547A5078-A925-4D74-8C43-8F3BC3BB47E5}" srcOrd="8" destOrd="0" presId="urn:microsoft.com/office/officeart/2005/8/layout/cycle5"/>
    <dgm:cxn modelId="{7CEEFE9D-9653-46C2-B89F-EEE613328DCD}" type="presParOf" srcId="{9F8048E4-1FC0-4F2F-874E-A3250C06BB77}" destId="{50446735-3662-4293-A82F-11D09BEED5B7}" srcOrd="9" destOrd="0" presId="urn:microsoft.com/office/officeart/2005/8/layout/cycle5"/>
    <dgm:cxn modelId="{A4BD00F6-1847-40A4-9D7A-CE3EAC2B4196}" type="presParOf" srcId="{9F8048E4-1FC0-4F2F-874E-A3250C06BB77}" destId="{E9FFA3A3-D23C-4B72-A51E-0E17DC397F5A}" srcOrd="10" destOrd="0" presId="urn:microsoft.com/office/officeart/2005/8/layout/cycle5"/>
    <dgm:cxn modelId="{7745429D-BAB4-4823-8E53-C5309562FDFC}" type="presParOf" srcId="{9F8048E4-1FC0-4F2F-874E-A3250C06BB77}" destId="{00525131-02D4-48C8-823D-5ED15FA2B329}" srcOrd="11" destOrd="0" presId="urn:microsoft.com/office/officeart/2005/8/layout/cycle5"/>
    <dgm:cxn modelId="{78E54273-B171-41D7-BF52-5FADA7501FEC}" type="presParOf" srcId="{9F8048E4-1FC0-4F2F-874E-A3250C06BB77}" destId="{C8FE17A4-6446-443B-9827-61A41E98A9FC}" srcOrd="12" destOrd="0" presId="urn:microsoft.com/office/officeart/2005/8/layout/cycle5"/>
    <dgm:cxn modelId="{7A8FB83F-EA21-43F0-932C-96D5D8CC3E6C}" type="presParOf" srcId="{9F8048E4-1FC0-4F2F-874E-A3250C06BB77}" destId="{C8A6044D-0A0A-46A3-9692-BB5F7D05D467}" srcOrd="13" destOrd="0" presId="urn:microsoft.com/office/officeart/2005/8/layout/cycle5"/>
    <dgm:cxn modelId="{E33C79ED-F6B9-48D7-B78E-6EA9F363E428}" type="presParOf" srcId="{9F8048E4-1FC0-4F2F-874E-A3250C06BB77}" destId="{5B515FD9-85D9-4F5B-87FB-0DE0FCA85A94}" srcOrd="14" destOrd="0" presId="urn:microsoft.com/office/officeart/2005/8/layout/cycle5"/>
    <dgm:cxn modelId="{3C3CB328-5421-414C-9A81-9559133A4B11}" type="presParOf" srcId="{9F8048E4-1FC0-4F2F-874E-A3250C06BB77}" destId="{F3EC4A3E-0719-4C4F-8953-D860E4BE34F7}" srcOrd="15" destOrd="0" presId="urn:microsoft.com/office/officeart/2005/8/layout/cycle5"/>
    <dgm:cxn modelId="{644477AD-BBF7-40C9-B883-776537011220}" type="presParOf" srcId="{9F8048E4-1FC0-4F2F-874E-A3250C06BB77}" destId="{50267F92-58C1-465A-A5A3-91A74D515670}" srcOrd="16" destOrd="0" presId="urn:microsoft.com/office/officeart/2005/8/layout/cycle5"/>
    <dgm:cxn modelId="{5C935E4A-FF17-4691-93C9-1D0DA6281CC4}" type="presParOf" srcId="{9F8048E4-1FC0-4F2F-874E-A3250C06BB77}" destId="{86C4FFA4-1CD7-40DA-8636-E40CA4C08478}"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F7C472-526E-422D-899B-ADDAE8C8D4C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d-ID"/>
        </a:p>
      </dgm:t>
    </dgm:pt>
    <dgm:pt modelId="{F0F0E97E-60ED-4DB5-8E12-1401F66F598B}">
      <dgm:prSet phldrT="[Text]"/>
      <dgm:spPr/>
      <dgm:t>
        <a:bodyPr/>
        <a:lstStyle/>
        <a:p>
          <a:r>
            <a:rPr lang="id-ID" dirty="0"/>
            <a:t>Sistem politik</a:t>
          </a:r>
        </a:p>
      </dgm:t>
    </dgm:pt>
    <dgm:pt modelId="{9A8C1C4B-169C-4E7E-B152-D2FEA669BE12}" type="parTrans" cxnId="{384BBDE5-C98A-45CC-BE61-353F7D0E9B9F}">
      <dgm:prSet/>
      <dgm:spPr/>
      <dgm:t>
        <a:bodyPr/>
        <a:lstStyle/>
        <a:p>
          <a:endParaRPr lang="id-ID"/>
        </a:p>
      </dgm:t>
    </dgm:pt>
    <dgm:pt modelId="{30C12FF6-D3BF-4486-90CA-13B1D09D5365}" type="sibTrans" cxnId="{384BBDE5-C98A-45CC-BE61-353F7D0E9B9F}">
      <dgm:prSet/>
      <dgm:spPr/>
      <dgm:t>
        <a:bodyPr/>
        <a:lstStyle/>
        <a:p>
          <a:endParaRPr lang="id-ID"/>
        </a:p>
      </dgm:t>
    </dgm:pt>
    <dgm:pt modelId="{C89E4A6F-BEDF-4488-B16D-861258924F06}">
      <dgm:prSet phldrT="[Text]"/>
      <dgm:spPr/>
      <dgm:t>
        <a:bodyPr/>
        <a:lstStyle/>
        <a:p>
          <a:r>
            <a:rPr lang="id-ID" dirty="0"/>
            <a:t>Non demokrasi </a:t>
          </a:r>
        </a:p>
      </dgm:t>
    </dgm:pt>
    <dgm:pt modelId="{EA73B83C-8637-4A2D-B3CB-33E06436D666}" type="parTrans" cxnId="{4B75A11A-734C-4A6A-BD1E-8083298886C9}">
      <dgm:prSet/>
      <dgm:spPr/>
      <dgm:t>
        <a:bodyPr/>
        <a:lstStyle/>
        <a:p>
          <a:endParaRPr lang="id-ID"/>
        </a:p>
      </dgm:t>
    </dgm:pt>
    <dgm:pt modelId="{019479ED-F096-4F0C-A33C-028FA76219DF}" type="sibTrans" cxnId="{4B75A11A-734C-4A6A-BD1E-8083298886C9}">
      <dgm:prSet/>
      <dgm:spPr/>
      <dgm:t>
        <a:bodyPr/>
        <a:lstStyle/>
        <a:p>
          <a:endParaRPr lang="id-ID"/>
        </a:p>
      </dgm:t>
    </dgm:pt>
    <dgm:pt modelId="{E0B3BB8E-EA56-4876-B9B3-991BF2D373A3}">
      <dgm:prSet phldrT="[Text]"/>
      <dgm:spPr/>
      <dgm:t>
        <a:bodyPr/>
        <a:lstStyle/>
        <a:p>
          <a:r>
            <a:rPr lang="id-ID" dirty="0"/>
            <a:t>otoriter</a:t>
          </a:r>
        </a:p>
      </dgm:t>
    </dgm:pt>
    <dgm:pt modelId="{CDB7C647-7204-4849-B487-BD75F2B6CBEE}" type="parTrans" cxnId="{23162171-C0F8-4760-BC0D-D8339080E949}">
      <dgm:prSet/>
      <dgm:spPr/>
      <dgm:t>
        <a:bodyPr/>
        <a:lstStyle/>
        <a:p>
          <a:endParaRPr lang="id-ID"/>
        </a:p>
      </dgm:t>
    </dgm:pt>
    <dgm:pt modelId="{0BF84FDC-B88D-4525-AB28-49A23B5FF6A9}" type="sibTrans" cxnId="{23162171-C0F8-4760-BC0D-D8339080E949}">
      <dgm:prSet/>
      <dgm:spPr/>
      <dgm:t>
        <a:bodyPr/>
        <a:lstStyle/>
        <a:p>
          <a:endParaRPr lang="id-ID"/>
        </a:p>
      </dgm:t>
    </dgm:pt>
    <dgm:pt modelId="{CB0B1FA9-3C69-4859-9F78-0E73CF1C96DC}">
      <dgm:prSet phldrT="[Text]"/>
      <dgm:spPr/>
      <dgm:t>
        <a:bodyPr/>
        <a:lstStyle/>
        <a:p>
          <a:r>
            <a:rPr lang="id-ID" dirty="0"/>
            <a:t>dll</a:t>
          </a:r>
        </a:p>
      </dgm:t>
    </dgm:pt>
    <dgm:pt modelId="{84233022-B6D7-4306-96A7-E707BFE24C46}" type="parTrans" cxnId="{C827EEC9-60EB-4CB4-9260-A54909D6BF16}">
      <dgm:prSet/>
      <dgm:spPr/>
      <dgm:t>
        <a:bodyPr/>
        <a:lstStyle/>
        <a:p>
          <a:endParaRPr lang="id-ID"/>
        </a:p>
      </dgm:t>
    </dgm:pt>
    <dgm:pt modelId="{F939E33B-90E0-42C0-A8F7-DB3F3FE72B37}" type="sibTrans" cxnId="{C827EEC9-60EB-4CB4-9260-A54909D6BF16}">
      <dgm:prSet/>
      <dgm:spPr/>
      <dgm:t>
        <a:bodyPr/>
        <a:lstStyle/>
        <a:p>
          <a:endParaRPr lang="id-ID"/>
        </a:p>
      </dgm:t>
    </dgm:pt>
    <dgm:pt modelId="{752CEB2D-A72F-41A2-8D02-41FC2FD06718}">
      <dgm:prSet phldrT="[Text]"/>
      <dgm:spPr/>
      <dgm:t>
        <a:bodyPr/>
        <a:lstStyle/>
        <a:p>
          <a:r>
            <a:rPr lang="id-ID" dirty="0"/>
            <a:t>Demokrasi </a:t>
          </a:r>
        </a:p>
      </dgm:t>
    </dgm:pt>
    <dgm:pt modelId="{F40928FF-C017-4D74-817D-A26D473D2A16}" type="parTrans" cxnId="{E7DCF09B-2BF9-49BE-A71B-0B60276DE7BB}">
      <dgm:prSet/>
      <dgm:spPr/>
      <dgm:t>
        <a:bodyPr/>
        <a:lstStyle/>
        <a:p>
          <a:endParaRPr lang="id-ID"/>
        </a:p>
      </dgm:t>
    </dgm:pt>
    <dgm:pt modelId="{35406236-4E7C-45F0-ABD5-85639C16AEC5}" type="sibTrans" cxnId="{E7DCF09B-2BF9-49BE-A71B-0B60276DE7BB}">
      <dgm:prSet/>
      <dgm:spPr/>
      <dgm:t>
        <a:bodyPr/>
        <a:lstStyle/>
        <a:p>
          <a:endParaRPr lang="id-ID"/>
        </a:p>
      </dgm:t>
    </dgm:pt>
    <dgm:pt modelId="{7A5CFE0B-4D4C-4C21-9998-9A9F1474F8B0}" type="pres">
      <dgm:prSet presAssocID="{ECF7C472-526E-422D-899B-ADDAE8C8D4C7}" presName="diagram" presStyleCnt="0">
        <dgm:presLayoutVars>
          <dgm:chPref val="1"/>
          <dgm:dir/>
          <dgm:animOne val="branch"/>
          <dgm:animLvl val="lvl"/>
          <dgm:resizeHandles val="exact"/>
        </dgm:presLayoutVars>
      </dgm:prSet>
      <dgm:spPr/>
      <dgm:t>
        <a:bodyPr/>
        <a:lstStyle/>
        <a:p>
          <a:endParaRPr lang="en-US"/>
        </a:p>
      </dgm:t>
    </dgm:pt>
    <dgm:pt modelId="{F37451C0-6165-4024-8600-F93C74363EBA}" type="pres">
      <dgm:prSet presAssocID="{F0F0E97E-60ED-4DB5-8E12-1401F66F598B}" presName="root1" presStyleCnt="0"/>
      <dgm:spPr/>
    </dgm:pt>
    <dgm:pt modelId="{C4AE6E10-B8AB-4D35-8B29-2A4B57BA7637}" type="pres">
      <dgm:prSet presAssocID="{F0F0E97E-60ED-4DB5-8E12-1401F66F598B}" presName="LevelOneTextNode" presStyleLbl="node0" presStyleIdx="0" presStyleCnt="1">
        <dgm:presLayoutVars>
          <dgm:chPref val="3"/>
        </dgm:presLayoutVars>
      </dgm:prSet>
      <dgm:spPr/>
      <dgm:t>
        <a:bodyPr/>
        <a:lstStyle/>
        <a:p>
          <a:endParaRPr lang="en-US"/>
        </a:p>
      </dgm:t>
    </dgm:pt>
    <dgm:pt modelId="{98D48203-965A-4606-8EE0-F22F17D2171A}" type="pres">
      <dgm:prSet presAssocID="{F0F0E97E-60ED-4DB5-8E12-1401F66F598B}" presName="level2hierChild" presStyleCnt="0"/>
      <dgm:spPr/>
    </dgm:pt>
    <dgm:pt modelId="{8DC030FF-4E89-46DF-AB5D-0748987DF010}" type="pres">
      <dgm:prSet presAssocID="{EA73B83C-8637-4A2D-B3CB-33E06436D666}" presName="conn2-1" presStyleLbl="parChTrans1D2" presStyleIdx="0" presStyleCnt="2"/>
      <dgm:spPr/>
      <dgm:t>
        <a:bodyPr/>
        <a:lstStyle/>
        <a:p>
          <a:endParaRPr lang="en-US"/>
        </a:p>
      </dgm:t>
    </dgm:pt>
    <dgm:pt modelId="{CABC78BD-6F95-46F5-85FB-43892516F1DD}" type="pres">
      <dgm:prSet presAssocID="{EA73B83C-8637-4A2D-B3CB-33E06436D666}" presName="connTx" presStyleLbl="parChTrans1D2" presStyleIdx="0" presStyleCnt="2"/>
      <dgm:spPr/>
      <dgm:t>
        <a:bodyPr/>
        <a:lstStyle/>
        <a:p>
          <a:endParaRPr lang="en-US"/>
        </a:p>
      </dgm:t>
    </dgm:pt>
    <dgm:pt modelId="{8378BC21-5308-4C44-BDC1-BC04E1121E59}" type="pres">
      <dgm:prSet presAssocID="{C89E4A6F-BEDF-4488-B16D-861258924F06}" presName="root2" presStyleCnt="0"/>
      <dgm:spPr/>
    </dgm:pt>
    <dgm:pt modelId="{587FF605-9D88-43B9-81D2-8A1F1120CF07}" type="pres">
      <dgm:prSet presAssocID="{C89E4A6F-BEDF-4488-B16D-861258924F06}" presName="LevelTwoTextNode" presStyleLbl="node2" presStyleIdx="0" presStyleCnt="2">
        <dgm:presLayoutVars>
          <dgm:chPref val="3"/>
        </dgm:presLayoutVars>
      </dgm:prSet>
      <dgm:spPr/>
      <dgm:t>
        <a:bodyPr/>
        <a:lstStyle/>
        <a:p>
          <a:endParaRPr lang="en-US"/>
        </a:p>
      </dgm:t>
    </dgm:pt>
    <dgm:pt modelId="{0D9F4A96-8CC9-4B28-8568-956E96628A27}" type="pres">
      <dgm:prSet presAssocID="{C89E4A6F-BEDF-4488-B16D-861258924F06}" presName="level3hierChild" presStyleCnt="0"/>
      <dgm:spPr/>
    </dgm:pt>
    <dgm:pt modelId="{66E0D912-AA95-4851-8C13-59B08626D8FB}" type="pres">
      <dgm:prSet presAssocID="{CDB7C647-7204-4849-B487-BD75F2B6CBEE}" presName="conn2-1" presStyleLbl="parChTrans1D3" presStyleIdx="0" presStyleCnt="2"/>
      <dgm:spPr/>
      <dgm:t>
        <a:bodyPr/>
        <a:lstStyle/>
        <a:p>
          <a:endParaRPr lang="en-US"/>
        </a:p>
      </dgm:t>
    </dgm:pt>
    <dgm:pt modelId="{C5C8995F-805E-410C-B2E1-36CEF36CDFCA}" type="pres">
      <dgm:prSet presAssocID="{CDB7C647-7204-4849-B487-BD75F2B6CBEE}" presName="connTx" presStyleLbl="parChTrans1D3" presStyleIdx="0" presStyleCnt="2"/>
      <dgm:spPr/>
      <dgm:t>
        <a:bodyPr/>
        <a:lstStyle/>
        <a:p>
          <a:endParaRPr lang="en-US"/>
        </a:p>
      </dgm:t>
    </dgm:pt>
    <dgm:pt modelId="{9649FE73-F7A8-4E7F-A2F0-1BB0C83538A1}" type="pres">
      <dgm:prSet presAssocID="{E0B3BB8E-EA56-4876-B9B3-991BF2D373A3}" presName="root2" presStyleCnt="0"/>
      <dgm:spPr/>
    </dgm:pt>
    <dgm:pt modelId="{A09256C6-8835-4895-B3EF-B27934EB1503}" type="pres">
      <dgm:prSet presAssocID="{E0B3BB8E-EA56-4876-B9B3-991BF2D373A3}" presName="LevelTwoTextNode" presStyleLbl="node3" presStyleIdx="0" presStyleCnt="2">
        <dgm:presLayoutVars>
          <dgm:chPref val="3"/>
        </dgm:presLayoutVars>
      </dgm:prSet>
      <dgm:spPr/>
      <dgm:t>
        <a:bodyPr/>
        <a:lstStyle/>
        <a:p>
          <a:endParaRPr lang="en-US"/>
        </a:p>
      </dgm:t>
    </dgm:pt>
    <dgm:pt modelId="{2E670518-58A2-4A22-AB2F-574A793032B6}" type="pres">
      <dgm:prSet presAssocID="{E0B3BB8E-EA56-4876-B9B3-991BF2D373A3}" presName="level3hierChild" presStyleCnt="0"/>
      <dgm:spPr/>
    </dgm:pt>
    <dgm:pt modelId="{91AC13BD-1A50-4502-95F1-7957C069896C}" type="pres">
      <dgm:prSet presAssocID="{84233022-B6D7-4306-96A7-E707BFE24C46}" presName="conn2-1" presStyleLbl="parChTrans1D3" presStyleIdx="1" presStyleCnt="2"/>
      <dgm:spPr/>
      <dgm:t>
        <a:bodyPr/>
        <a:lstStyle/>
        <a:p>
          <a:endParaRPr lang="en-US"/>
        </a:p>
      </dgm:t>
    </dgm:pt>
    <dgm:pt modelId="{E1203612-3D3C-4193-82D4-3922E92BC6C0}" type="pres">
      <dgm:prSet presAssocID="{84233022-B6D7-4306-96A7-E707BFE24C46}" presName="connTx" presStyleLbl="parChTrans1D3" presStyleIdx="1" presStyleCnt="2"/>
      <dgm:spPr/>
      <dgm:t>
        <a:bodyPr/>
        <a:lstStyle/>
        <a:p>
          <a:endParaRPr lang="en-US"/>
        </a:p>
      </dgm:t>
    </dgm:pt>
    <dgm:pt modelId="{CC303A77-C7DA-4AE6-A92C-C3FFCEBFDCA6}" type="pres">
      <dgm:prSet presAssocID="{CB0B1FA9-3C69-4859-9F78-0E73CF1C96DC}" presName="root2" presStyleCnt="0"/>
      <dgm:spPr/>
    </dgm:pt>
    <dgm:pt modelId="{7834FF4D-02E9-48EA-AE07-49D754CA6092}" type="pres">
      <dgm:prSet presAssocID="{CB0B1FA9-3C69-4859-9F78-0E73CF1C96DC}" presName="LevelTwoTextNode" presStyleLbl="node3" presStyleIdx="1" presStyleCnt="2">
        <dgm:presLayoutVars>
          <dgm:chPref val="3"/>
        </dgm:presLayoutVars>
      </dgm:prSet>
      <dgm:spPr/>
      <dgm:t>
        <a:bodyPr/>
        <a:lstStyle/>
        <a:p>
          <a:endParaRPr lang="en-US"/>
        </a:p>
      </dgm:t>
    </dgm:pt>
    <dgm:pt modelId="{DA9EBE5E-6B03-4BA8-8ADC-5A75B1F166B9}" type="pres">
      <dgm:prSet presAssocID="{CB0B1FA9-3C69-4859-9F78-0E73CF1C96DC}" presName="level3hierChild" presStyleCnt="0"/>
      <dgm:spPr/>
    </dgm:pt>
    <dgm:pt modelId="{97E5DBCD-A52E-4CC5-90DD-5A336F24A5A8}" type="pres">
      <dgm:prSet presAssocID="{F40928FF-C017-4D74-817D-A26D473D2A16}" presName="conn2-1" presStyleLbl="parChTrans1D2" presStyleIdx="1" presStyleCnt="2"/>
      <dgm:spPr/>
      <dgm:t>
        <a:bodyPr/>
        <a:lstStyle/>
        <a:p>
          <a:endParaRPr lang="en-US"/>
        </a:p>
      </dgm:t>
    </dgm:pt>
    <dgm:pt modelId="{336FA7BD-0C49-4F55-AABE-BBD86CEEC227}" type="pres">
      <dgm:prSet presAssocID="{F40928FF-C017-4D74-817D-A26D473D2A16}" presName="connTx" presStyleLbl="parChTrans1D2" presStyleIdx="1" presStyleCnt="2"/>
      <dgm:spPr/>
      <dgm:t>
        <a:bodyPr/>
        <a:lstStyle/>
        <a:p>
          <a:endParaRPr lang="en-US"/>
        </a:p>
      </dgm:t>
    </dgm:pt>
    <dgm:pt modelId="{4DCCCE51-094D-464F-BF11-4B94999DB143}" type="pres">
      <dgm:prSet presAssocID="{752CEB2D-A72F-41A2-8D02-41FC2FD06718}" presName="root2" presStyleCnt="0"/>
      <dgm:spPr/>
    </dgm:pt>
    <dgm:pt modelId="{24A4F35B-DD63-41E8-9106-8E61F92D0B8F}" type="pres">
      <dgm:prSet presAssocID="{752CEB2D-A72F-41A2-8D02-41FC2FD06718}" presName="LevelTwoTextNode" presStyleLbl="node2" presStyleIdx="1" presStyleCnt="2">
        <dgm:presLayoutVars>
          <dgm:chPref val="3"/>
        </dgm:presLayoutVars>
      </dgm:prSet>
      <dgm:spPr/>
      <dgm:t>
        <a:bodyPr/>
        <a:lstStyle/>
        <a:p>
          <a:endParaRPr lang="en-US"/>
        </a:p>
      </dgm:t>
    </dgm:pt>
    <dgm:pt modelId="{DC99C2CE-3E9B-473A-BA5D-5052AD2E1F56}" type="pres">
      <dgm:prSet presAssocID="{752CEB2D-A72F-41A2-8D02-41FC2FD06718}" presName="level3hierChild" presStyleCnt="0"/>
      <dgm:spPr/>
    </dgm:pt>
  </dgm:ptLst>
  <dgm:cxnLst>
    <dgm:cxn modelId="{C827EEC9-60EB-4CB4-9260-A54909D6BF16}" srcId="{C89E4A6F-BEDF-4488-B16D-861258924F06}" destId="{CB0B1FA9-3C69-4859-9F78-0E73CF1C96DC}" srcOrd="1" destOrd="0" parTransId="{84233022-B6D7-4306-96A7-E707BFE24C46}" sibTransId="{F939E33B-90E0-42C0-A8F7-DB3F3FE72B37}"/>
    <dgm:cxn modelId="{FD32538F-00A7-4E1B-8D94-AA4472C87333}" type="presOf" srcId="{F40928FF-C017-4D74-817D-A26D473D2A16}" destId="{97E5DBCD-A52E-4CC5-90DD-5A336F24A5A8}" srcOrd="0" destOrd="0" presId="urn:microsoft.com/office/officeart/2005/8/layout/hierarchy2"/>
    <dgm:cxn modelId="{C3E46B18-1289-4B3D-A7CB-E5C4FB1A9CD5}" type="presOf" srcId="{CB0B1FA9-3C69-4859-9F78-0E73CF1C96DC}" destId="{7834FF4D-02E9-48EA-AE07-49D754CA6092}" srcOrd="0" destOrd="0" presId="urn:microsoft.com/office/officeart/2005/8/layout/hierarchy2"/>
    <dgm:cxn modelId="{4B75A11A-734C-4A6A-BD1E-8083298886C9}" srcId="{F0F0E97E-60ED-4DB5-8E12-1401F66F598B}" destId="{C89E4A6F-BEDF-4488-B16D-861258924F06}" srcOrd="0" destOrd="0" parTransId="{EA73B83C-8637-4A2D-B3CB-33E06436D666}" sibTransId="{019479ED-F096-4F0C-A33C-028FA76219DF}"/>
    <dgm:cxn modelId="{23162171-C0F8-4760-BC0D-D8339080E949}" srcId="{C89E4A6F-BEDF-4488-B16D-861258924F06}" destId="{E0B3BB8E-EA56-4876-B9B3-991BF2D373A3}" srcOrd="0" destOrd="0" parTransId="{CDB7C647-7204-4849-B487-BD75F2B6CBEE}" sibTransId="{0BF84FDC-B88D-4525-AB28-49A23B5FF6A9}"/>
    <dgm:cxn modelId="{04EE35C0-C446-49D9-991D-68EAED691F45}" type="presOf" srcId="{C89E4A6F-BEDF-4488-B16D-861258924F06}" destId="{587FF605-9D88-43B9-81D2-8A1F1120CF07}" srcOrd="0" destOrd="0" presId="urn:microsoft.com/office/officeart/2005/8/layout/hierarchy2"/>
    <dgm:cxn modelId="{32C47129-401B-47E8-8ABA-5A4A8D74943B}" type="presOf" srcId="{EA73B83C-8637-4A2D-B3CB-33E06436D666}" destId="{8DC030FF-4E89-46DF-AB5D-0748987DF010}" srcOrd="0" destOrd="0" presId="urn:microsoft.com/office/officeart/2005/8/layout/hierarchy2"/>
    <dgm:cxn modelId="{2F6048F5-4218-43AD-9335-C8D81F26EA91}" type="presOf" srcId="{84233022-B6D7-4306-96A7-E707BFE24C46}" destId="{91AC13BD-1A50-4502-95F1-7957C069896C}" srcOrd="0" destOrd="0" presId="urn:microsoft.com/office/officeart/2005/8/layout/hierarchy2"/>
    <dgm:cxn modelId="{311B83D5-83AC-4652-BEBA-F7AC7AC0BDA0}" type="presOf" srcId="{CDB7C647-7204-4849-B487-BD75F2B6CBEE}" destId="{66E0D912-AA95-4851-8C13-59B08626D8FB}" srcOrd="0" destOrd="0" presId="urn:microsoft.com/office/officeart/2005/8/layout/hierarchy2"/>
    <dgm:cxn modelId="{E7DCF09B-2BF9-49BE-A71B-0B60276DE7BB}" srcId="{F0F0E97E-60ED-4DB5-8E12-1401F66F598B}" destId="{752CEB2D-A72F-41A2-8D02-41FC2FD06718}" srcOrd="1" destOrd="0" parTransId="{F40928FF-C017-4D74-817D-A26D473D2A16}" sibTransId="{35406236-4E7C-45F0-ABD5-85639C16AEC5}"/>
    <dgm:cxn modelId="{620F62FB-4C5C-4272-B861-4413A55D3421}" type="presOf" srcId="{EA73B83C-8637-4A2D-B3CB-33E06436D666}" destId="{CABC78BD-6F95-46F5-85FB-43892516F1DD}" srcOrd="1" destOrd="0" presId="urn:microsoft.com/office/officeart/2005/8/layout/hierarchy2"/>
    <dgm:cxn modelId="{384BBDE5-C98A-45CC-BE61-353F7D0E9B9F}" srcId="{ECF7C472-526E-422D-899B-ADDAE8C8D4C7}" destId="{F0F0E97E-60ED-4DB5-8E12-1401F66F598B}" srcOrd="0" destOrd="0" parTransId="{9A8C1C4B-169C-4E7E-B152-D2FEA669BE12}" sibTransId="{30C12FF6-D3BF-4486-90CA-13B1D09D5365}"/>
    <dgm:cxn modelId="{8425BE0E-3B1D-48EE-A3C2-C8E64AAC0BE8}" type="presOf" srcId="{ECF7C472-526E-422D-899B-ADDAE8C8D4C7}" destId="{7A5CFE0B-4D4C-4C21-9998-9A9F1474F8B0}" srcOrd="0" destOrd="0" presId="urn:microsoft.com/office/officeart/2005/8/layout/hierarchy2"/>
    <dgm:cxn modelId="{2AD4DAAD-2EE1-4EC4-B257-1A87E03A2977}" type="presOf" srcId="{F40928FF-C017-4D74-817D-A26D473D2A16}" destId="{336FA7BD-0C49-4F55-AABE-BBD86CEEC227}" srcOrd="1" destOrd="0" presId="urn:microsoft.com/office/officeart/2005/8/layout/hierarchy2"/>
    <dgm:cxn modelId="{B41FA1D0-3582-4CA5-BB20-88982B445BE0}" type="presOf" srcId="{CDB7C647-7204-4849-B487-BD75F2B6CBEE}" destId="{C5C8995F-805E-410C-B2E1-36CEF36CDFCA}" srcOrd="1" destOrd="0" presId="urn:microsoft.com/office/officeart/2005/8/layout/hierarchy2"/>
    <dgm:cxn modelId="{50F24950-9588-42CF-AA50-91FCEEB1945F}" type="presOf" srcId="{84233022-B6D7-4306-96A7-E707BFE24C46}" destId="{E1203612-3D3C-4193-82D4-3922E92BC6C0}" srcOrd="1" destOrd="0" presId="urn:microsoft.com/office/officeart/2005/8/layout/hierarchy2"/>
    <dgm:cxn modelId="{BDA68A8B-EE9B-4711-B159-6410717715B5}" type="presOf" srcId="{E0B3BB8E-EA56-4876-B9B3-991BF2D373A3}" destId="{A09256C6-8835-4895-B3EF-B27934EB1503}" srcOrd="0" destOrd="0" presId="urn:microsoft.com/office/officeart/2005/8/layout/hierarchy2"/>
    <dgm:cxn modelId="{8E227EE3-BED5-4171-972F-1CA955DBD9D2}" type="presOf" srcId="{752CEB2D-A72F-41A2-8D02-41FC2FD06718}" destId="{24A4F35B-DD63-41E8-9106-8E61F92D0B8F}" srcOrd="0" destOrd="0" presId="urn:microsoft.com/office/officeart/2005/8/layout/hierarchy2"/>
    <dgm:cxn modelId="{D0D78FA9-C300-43F9-9EC3-0B3E0BA3323F}" type="presOf" srcId="{F0F0E97E-60ED-4DB5-8E12-1401F66F598B}" destId="{C4AE6E10-B8AB-4D35-8B29-2A4B57BA7637}" srcOrd="0" destOrd="0" presId="urn:microsoft.com/office/officeart/2005/8/layout/hierarchy2"/>
    <dgm:cxn modelId="{51AA4FDE-98FE-47CC-B45C-18BD12E29F08}" type="presParOf" srcId="{7A5CFE0B-4D4C-4C21-9998-9A9F1474F8B0}" destId="{F37451C0-6165-4024-8600-F93C74363EBA}" srcOrd="0" destOrd="0" presId="urn:microsoft.com/office/officeart/2005/8/layout/hierarchy2"/>
    <dgm:cxn modelId="{251B5299-707C-4C41-9269-91CA66E7CE79}" type="presParOf" srcId="{F37451C0-6165-4024-8600-F93C74363EBA}" destId="{C4AE6E10-B8AB-4D35-8B29-2A4B57BA7637}" srcOrd="0" destOrd="0" presId="urn:microsoft.com/office/officeart/2005/8/layout/hierarchy2"/>
    <dgm:cxn modelId="{095B833E-8BA0-44D3-842F-C53726DE6201}" type="presParOf" srcId="{F37451C0-6165-4024-8600-F93C74363EBA}" destId="{98D48203-965A-4606-8EE0-F22F17D2171A}" srcOrd="1" destOrd="0" presId="urn:microsoft.com/office/officeart/2005/8/layout/hierarchy2"/>
    <dgm:cxn modelId="{3B5D2886-2844-4360-8642-1F379FDF8002}" type="presParOf" srcId="{98D48203-965A-4606-8EE0-F22F17D2171A}" destId="{8DC030FF-4E89-46DF-AB5D-0748987DF010}" srcOrd="0" destOrd="0" presId="urn:microsoft.com/office/officeart/2005/8/layout/hierarchy2"/>
    <dgm:cxn modelId="{36A292B5-087B-4DFF-905B-B13E1C48C4EA}" type="presParOf" srcId="{8DC030FF-4E89-46DF-AB5D-0748987DF010}" destId="{CABC78BD-6F95-46F5-85FB-43892516F1DD}" srcOrd="0" destOrd="0" presId="urn:microsoft.com/office/officeart/2005/8/layout/hierarchy2"/>
    <dgm:cxn modelId="{19CB6BCD-1620-4CB1-8DF9-EC4CCFA51E4B}" type="presParOf" srcId="{98D48203-965A-4606-8EE0-F22F17D2171A}" destId="{8378BC21-5308-4C44-BDC1-BC04E1121E59}" srcOrd="1" destOrd="0" presId="urn:microsoft.com/office/officeart/2005/8/layout/hierarchy2"/>
    <dgm:cxn modelId="{16838E04-F765-4838-B387-8259F6BB0D45}" type="presParOf" srcId="{8378BC21-5308-4C44-BDC1-BC04E1121E59}" destId="{587FF605-9D88-43B9-81D2-8A1F1120CF07}" srcOrd="0" destOrd="0" presId="urn:microsoft.com/office/officeart/2005/8/layout/hierarchy2"/>
    <dgm:cxn modelId="{4DC24C7E-070E-4F73-A3B9-8DAEDAE822E9}" type="presParOf" srcId="{8378BC21-5308-4C44-BDC1-BC04E1121E59}" destId="{0D9F4A96-8CC9-4B28-8568-956E96628A27}" srcOrd="1" destOrd="0" presId="urn:microsoft.com/office/officeart/2005/8/layout/hierarchy2"/>
    <dgm:cxn modelId="{C71B8032-31AE-4A58-8096-ECFF373B3583}" type="presParOf" srcId="{0D9F4A96-8CC9-4B28-8568-956E96628A27}" destId="{66E0D912-AA95-4851-8C13-59B08626D8FB}" srcOrd="0" destOrd="0" presId="urn:microsoft.com/office/officeart/2005/8/layout/hierarchy2"/>
    <dgm:cxn modelId="{EA3F4D28-054D-4787-A29B-7B261DA4A8BB}" type="presParOf" srcId="{66E0D912-AA95-4851-8C13-59B08626D8FB}" destId="{C5C8995F-805E-410C-B2E1-36CEF36CDFCA}" srcOrd="0" destOrd="0" presId="urn:microsoft.com/office/officeart/2005/8/layout/hierarchy2"/>
    <dgm:cxn modelId="{3B6D7C83-A121-4E30-8578-63AF9C209516}" type="presParOf" srcId="{0D9F4A96-8CC9-4B28-8568-956E96628A27}" destId="{9649FE73-F7A8-4E7F-A2F0-1BB0C83538A1}" srcOrd="1" destOrd="0" presId="urn:microsoft.com/office/officeart/2005/8/layout/hierarchy2"/>
    <dgm:cxn modelId="{C41D7494-7C98-4C68-8E4B-B473D95C025C}" type="presParOf" srcId="{9649FE73-F7A8-4E7F-A2F0-1BB0C83538A1}" destId="{A09256C6-8835-4895-B3EF-B27934EB1503}" srcOrd="0" destOrd="0" presId="urn:microsoft.com/office/officeart/2005/8/layout/hierarchy2"/>
    <dgm:cxn modelId="{6486459D-56A2-40F9-96AC-4B7CE54F52D6}" type="presParOf" srcId="{9649FE73-F7A8-4E7F-A2F0-1BB0C83538A1}" destId="{2E670518-58A2-4A22-AB2F-574A793032B6}" srcOrd="1" destOrd="0" presId="urn:microsoft.com/office/officeart/2005/8/layout/hierarchy2"/>
    <dgm:cxn modelId="{413A2CB0-ACC7-4E78-B1EB-0F820554A3FE}" type="presParOf" srcId="{0D9F4A96-8CC9-4B28-8568-956E96628A27}" destId="{91AC13BD-1A50-4502-95F1-7957C069896C}" srcOrd="2" destOrd="0" presId="urn:microsoft.com/office/officeart/2005/8/layout/hierarchy2"/>
    <dgm:cxn modelId="{809BC137-A430-4336-A463-D6F0251E8DB2}" type="presParOf" srcId="{91AC13BD-1A50-4502-95F1-7957C069896C}" destId="{E1203612-3D3C-4193-82D4-3922E92BC6C0}" srcOrd="0" destOrd="0" presId="urn:microsoft.com/office/officeart/2005/8/layout/hierarchy2"/>
    <dgm:cxn modelId="{D8B3186E-5F11-4E3B-B649-8F211F7A39BF}" type="presParOf" srcId="{0D9F4A96-8CC9-4B28-8568-956E96628A27}" destId="{CC303A77-C7DA-4AE6-A92C-C3FFCEBFDCA6}" srcOrd="3" destOrd="0" presId="urn:microsoft.com/office/officeart/2005/8/layout/hierarchy2"/>
    <dgm:cxn modelId="{393F84BD-7D96-4D1A-9481-60DACE019FC7}" type="presParOf" srcId="{CC303A77-C7DA-4AE6-A92C-C3FFCEBFDCA6}" destId="{7834FF4D-02E9-48EA-AE07-49D754CA6092}" srcOrd="0" destOrd="0" presId="urn:microsoft.com/office/officeart/2005/8/layout/hierarchy2"/>
    <dgm:cxn modelId="{C8D28ADA-5ACB-4D9C-9C82-D2F1A7AD24F4}" type="presParOf" srcId="{CC303A77-C7DA-4AE6-A92C-C3FFCEBFDCA6}" destId="{DA9EBE5E-6B03-4BA8-8ADC-5A75B1F166B9}" srcOrd="1" destOrd="0" presId="urn:microsoft.com/office/officeart/2005/8/layout/hierarchy2"/>
    <dgm:cxn modelId="{6AC1503F-0CCD-4E58-BD2E-53A07182CEB6}" type="presParOf" srcId="{98D48203-965A-4606-8EE0-F22F17D2171A}" destId="{97E5DBCD-A52E-4CC5-90DD-5A336F24A5A8}" srcOrd="2" destOrd="0" presId="urn:microsoft.com/office/officeart/2005/8/layout/hierarchy2"/>
    <dgm:cxn modelId="{C259CD96-5D12-4FD7-814B-0A161B745B72}" type="presParOf" srcId="{97E5DBCD-A52E-4CC5-90DD-5A336F24A5A8}" destId="{336FA7BD-0C49-4F55-AABE-BBD86CEEC227}" srcOrd="0" destOrd="0" presId="urn:microsoft.com/office/officeart/2005/8/layout/hierarchy2"/>
    <dgm:cxn modelId="{0ECD1FEA-D285-4E73-B70F-C8D593CCF549}" type="presParOf" srcId="{98D48203-965A-4606-8EE0-F22F17D2171A}" destId="{4DCCCE51-094D-464F-BF11-4B94999DB143}" srcOrd="3" destOrd="0" presId="urn:microsoft.com/office/officeart/2005/8/layout/hierarchy2"/>
    <dgm:cxn modelId="{3C36DF22-1767-4231-BC35-71C223638AD0}" type="presParOf" srcId="{4DCCCE51-094D-464F-BF11-4B94999DB143}" destId="{24A4F35B-DD63-41E8-9106-8E61F92D0B8F}" srcOrd="0" destOrd="0" presId="urn:microsoft.com/office/officeart/2005/8/layout/hierarchy2"/>
    <dgm:cxn modelId="{53B88FE5-46B1-47C3-BE81-674C6354D18D}" type="presParOf" srcId="{4DCCCE51-094D-464F-BF11-4B94999DB143}" destId="{DC99C2CE-3E9B-473A-BA5D-5052AD2E1F5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2425A-2F18-414A-A704-9B91A4D34B2B}">
      <dsp:nvSpPr>
        <dsp:cNvPr id="0" name=""/>
        <dsp:cNvSpPr/>
      </dsp:nvSpPr>
      <dsp:spPr>
        <a:xfrm>
          <a:off x="3246074" y="1793"/>
          <a:ext cx="195347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a:t>Monarki</a:t>
          </a:r>
        </a:p>
      </dsp:txBody>
      <dsp:txXfrm>
        <a:off x="3284708" y="40427"/>
        <a:ext cx="1876202" cy="714147"/>
      </dsp:txXfrm>
    </dsp:sp>
    <dsp:sp modelId="{7D42E89A-54D8-44BC-87AE-811FD34ACB58}">
      <dsp:nvSpPr>
        <dsp:cNvPr id="0" name=""/>
        <dsp:cNvSpPr/>
      </dsp:nvSpPr>
      <dsp:spPr>
        <a:xfrm>
          <a:off x="2357329" y="397501"/>
          <a:ext cx="3730960" cy="3730960"/>
        </a:xfrm>
        <a:custGeom>
          <a:avLst/>
          <a:gdLst/>
          <a:ahLst/>
          <a:cxnLst/>
          <a:rect l="0" t="0" r="0" b="0"/>
          <a:pathLst>
            <a:path>
              <a:moveTo>
                <a:pt x="2913260" y="322051"/>
              </a:moveTo>
              <a:arcTo wR="1865480" hR="1865480" stAng="18250272" swAng="46936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4A0A49B-CD90-4C84-BF5D-8D367897954F}">
      <dsp:nvSpPr>
        <dsp:cNvPr id="0" name=""/>
        <dsp:cNvSpPr/>
      </dsp:nvSpPr>
      <dsp:spPr>
        <a:xfrm>
          <a:off x="4861628" y="934533"/>
          <a:ext cx="195347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a:t>Tirani</a:t>
          </a:r>
        </a:p>
      </dsp:txBody>
      <dsp:txXfrm>
        <a:off x="4900262" y="973167"/>
        <a:ext cx="1876202" cy="714147"/>
      </dsp:txXfrm>
    </dsp:sp>
    <dsp:sp modelId="{8AB99FFD-819E-430C-B451-6F435BDD6466}">
      <dsp:nvSpPr>
        <dsp:cNvPr id="0" name=""/>
        <dsp:cNvSpPr/>
      </dsp:nvSpPr>
      <dsp:spPr>
        <a:xfrm>
          <a:off x="2357329" y="397501"/>
          <a:ext cx="3730960" cy="3730960"/>
        </a:xfrm>
        <a:custGeom>
          <a:avLst/>
          <a:gdLst/>
          <a:ahLst/>
          <a:cxnLst/>
          <a:rect l="0" t="0" r="0" b="0"/>
          <a:pathLst>
            <a:path>
              <a:moveTo>
                <a:pt x="3701861" y="1537269"/>
              </a:moveTo>
              <a:arcTo wR="1865480" hR="1865480" stAng="20992001" swAng="121599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0F9D8E9-4B44-4F30-8837-EAA02F87B36E}">
      <dsp:nvSpPr>
        <dsp:cNvPr id="0" name=""/>
        <dsp:cNvSpPr/>
      </dsp:nvSpPr>
      <dsp:spPr>
        <a:xfrm>
          <a:off x="4861628" y="2800013"/>
          <a:ext cx="195347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a:t>Aristokrasi</a:t>
          </a:r>
        </a:p>
      </dsp:txBody>
      <dsp:txXfrm>
        <a:off x="4900262" y="2838647"/>
        <a:ext cx="1876202" cy="714147"/>
      </dsp:txXfrm>
    </dsp:sp>
    <dsp:sp modelId="{547A5078-A925-4D74-8C43-8F3BC3BB47E5}">
      <dsp:nvSpPr>
        <dsp:cNvPr id="0" name=""/>
        <dsp:cNvSpPr/>
      </dsp:nvSpPr>
      <dsp:spPr>
        <a:xfrm>
          <a:off x="2357329" y="397501"/>
          <a:ext cx="3730960" cy="3730960"/>
        </a:xfrm>
        <a:custGeom>
          <a:avLst/>
          <a:gdLst/>
          <a:ahLst/>
          <a:cxnLst/>
          <a:rect l="0" t="0" r="0" b="0"/>
          <a:pathLst>
            <a:path>
              <a:moveTo>
                <a:pt x="3113584" y="3251933"/>
              </a:moveTo>
              <a:arcTo wR="1865480" hR="1865480" stAng="2880362" swAng="46936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0446735-3662-4293-A82F-11D09BEED5B7}">
      <dsp:nvSpPr>
        <dsp:cNvPr id="0" name=""/>
        <dsp:cNvSpPr/>
      </dsp:nvSpPr>
      <dsp:spPr>
        <a:xfrm>
          <a:off x="3246074" y="3732753"/>
          <a:ext cx="195347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a:t>Oligarki</a:t>
          </a:r>
        </a:p>
      </dsp:txBody>
      <dsp:txXfrm>
        <a:off x="3284708" y="3771387"/>
        <a:ext cx="1876202" cy="714147"/>
      </dsp:txXfrm>
    </dsp:sp>
    <dsp:sp modelId="{00525131-02D4-48C8-823D-5ED15FA2B329}">
      <dsp:nvSpPr>
        <dsp:cNvPr id="0" name=""/>
        <dsp:cNvSpPr/>
      </dsp:nvSpPr>
      <dsp:spPr>
        <a:xfrm>
          <a:off x="2357329" y="397501"/>
          <a:ext cx="3730960" cy="3730960"/>
        </a:xfrm>
        <a:custGeom>
          <a:avLst/>
          <a:gdLst/>
          <a:ahLst/>
          <a:cxnLst/>
          <a:rect l="0" t="0" r="0" b="0"/>
          <a:pathLst>
            <a:path>
              <a:moveTo>
                <a:pt x="817700" y="3408909"/>
              </a:moveTo>
              <a:arcTo wR="1865480" hR="1865480" stAng="7450272" swAng="46936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8FE17A4-6446-443B-9827-61A41E98A9FC}">
      <dsp:nvSpPr>
        <dsp:cNvPr id="0" name=""/>
        <dsp:cNvSpPr/>
      </dsp:nvSpPr>
      <dsp:spPr>
        <a:xfrm>
          <a:off x="1630521" y="2800013"/>
          <a:ext cx="195347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a:t>Demokrasi</a:t>
          </a:r>
        </a:p>
      </dsp:txBody>
      <dsp:txXfrm>
        <a:off x="1669155" y="2838647"/>
        <a:ext cx="1876202" cy="714147"/>
      </dsp:txXfrm>
    </dsp:sp>
    <dsp:sp modelId="{5B515FD9-85D9-4F5B-87FB-0DE0FCA85A94}">
      <dsp:nvSpPr>
        <dsp:cNvPr id="0" name=""/>
        <dsp:cNvSpPr/>
      </dsp:nvSpPr>
      <dsp:spPr>
        <a:xfrm>
          <a:off x="2357329" y="397501"/>
          <a:ext cx="3730960" cy="3730960"/>
        </a:xfrm>
        <a:custGeom>
          <a:avLst/>
          <a:gdLst/>
          <a:ahLst/>
          <a:cxnLst/>
          <a:rect l="0" t="0" r="0" b="0"/>
          <a:pathLst>
            <a:path>
              <a:moveTo>
                <a:pt x="29099" y="2193691"/>
              </a:moveTo>
              <a:arcTo wR="1865480" hR="1865480" stAng="10192001" swAng="1215997"/>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3EC4A3E-0719-4C4F-8953-D860E4BE34F7}">
      <dsp:nvSpPr>
        <dsp:cNvPr id="0" name=""/>
        <dsp:cNvSpPr/>
      </dsp:nvSpPr>
      <dsp:spPr>
        <a:xfrm>
          <a:off x="1414501" y="934533"/>
          <a:ext cx="2385510" cy="791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a:t>Okhlokrasi/Mobokrasi/Anarki</a:t>
          </a:r>
        </a:p>
      </dsp:txBody>
      <dsp:txXfrm>
        <a:off x="1453135" y="973167"/>
        <a:ext cx="2308242" cy="714147"/>
      </dsp:txXfrm>
    </dsp:sp>
    <dsp:sp modelId="{86C4FFA4-1CD7-40DA-8636-E40CA4C08478}">
      <dsp:nvSpPr>
        <dsp:cNvPr id="0" name=""/>
        <dsp:cNvSpPr/>
      </dsp:nvSpPr>
      <dsp:spPr>
        <a:xfrm>
          <a:off x="2357329" y="397501"/>
          <a:ext cx="3730960" cy="3730960"/>
        </a:xfrm>
        <a:custGeom>
          <a:avLst/>
          <a:gdLst/>
          <a:ahLst/>
          <a:cxnLst/>
          <a:rect l="0" t="0" r="0" b="0"/>
          <a:pathLst>
            <a:path>
              <a:moveTo>
                <a:pt x="617376" y="479027"/>
              </a:moveTo>
              <a:arcTo wR="1865480" hR="1865480" stAng="13680362" swAng="46936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E6E10-B8AB-4D35-8B29-2A4B57BA7637}">
      <dsp:nvSpPr>
        <dsp:cNvPr id="0" name=""/>
        <dsp:cNvSpPr/>
      </dsp:nvSpPr>
      <dsp:spPr>
        <a:xfrm>
          <a:off x="4085" y="2033106"/>
          <a:ext cx="2163534" cy="1081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d-ID" sz="3200" kern="1200" dirty="0"/>
            <a:t>Sistem politik</a:t>
          </a:r>
        </a:p>
      </dsp:txBody>
      <dsp:txXfrm>
        <a:off x="35769" y="2064790"/>
        <a:ext cx="2100166" cy="1018399"/>
      </dsp:txXfrm>
    </dsp:sp>
    <dsp:sp modelId="{8DC030FF-4E89-46DF-AB5D-0748987DF010}">
      <dsp:nvSpPr>
        <dsp:cNvPr id="0" name=""/>
        <dsp:cNvSpPr/>
      </dsp:nvSpPr>
      <dsp:spPr>
        <a:xfrm rot="19457599">
          <a:off x="2067446" y="2241470"/>
          <a:ext cx="1065760" cy="43022"/>
        </a:xfrm>
        <a:custGeom>
          <a:avLst/>
          <a:gdLst/>
          <a:ahLst/>
          <a:cxnLst/>
          <a:rect l="0" t="0" r="0" b="0"/>
          <a:pathLst>
            <a:path>
              <a:moveTo>
                <a:pt x="0" y="21511"/>
              </a:moveTo>
              <a:lnTo>
                <a:pt x="1065760" y="21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573682" y="2236337"/>
        <a:ext cx="53288" cy="53288"/>
      </dsp:txXfrm>
    </dsp:sp>
    <dsp:sp modelId="{587FF605-9D88-43B9-81D2-8A1F1120CF07}">
      <dsp:nvSpPr>
        <dsp:cNvPr id="0" name=""/>
        <dsp:cNvSpPr/>
      </dsp:nvSpPr>
      <dsp:spPr>
        <a:xfrm>
          <a:off x="3033032" y="1411089"/>
          <a:ext cx="2163534" cy="1081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d-ID" sz="3200" kern="1200" dirty="0"/>
            <a:t>Non demokrasi </a:t>
          </a:r>
        </a:p>
      </dsp:txBody>
      <dsp:txXfrm>
        <a:off x="3064716" y="1442773"/>
        <a:ext cx="2100166" cy="1018399"/>
      </dsp:txXfrm>
    </dsp:sp>
    <dsp:sp modelId="{66E0D912-AA95-4851-8C13-59B08626D8FB}">
      <dsp:nvSpPr>
        <dsp:cNvPr id="0" name=""/>
        <dsp:cNvSpPr/>
      </dsp:nvSpPr>
      <dsp:spPr>
        <a:xfrm rot="19457599">
          <a:off x="5096393" y="1619454"/>
          <a:ext cx="1065760" cy="43022"/>
        </a:xfrm>
        <a:custGeom>
          <a:avLst/>
          <a:gdLst/>
          <a:ahLst/>
          <a:cxnLst/>
          <a:rect l="0" t="0" r="0" b="0"/>
          <a:pathLst>
            <a:path>
              <a:moveTo>
                <a:pt x="0" y="21511"/>
              </a:moveTo>
              <a:lnTo>
                <a:pt x="1065760" y="21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602629" y="1614321"/>
        <a:ext cx="53288" cy="53288"/>
      </dsp:txXfrm>
    </dsp:sp>
    <dsp:sp modelId="{A09256C6-8835-4895-B3EF-B27934EB1503}">
      <dsp:nvSpPr>
        <dsp:cNvPr id="0" name=""/>
        <dsp:cNvSpPr/>
      </dsp:nvSpPr>
      <dsp:spPr>
        <a:xfrm>
          <a:off x="6061980" y="789073"/>
          <a:ext cx="2163534" cy="1081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d-ID" sz="3200" kern="1200" dirty="0"/>
            <a:t>otoriter</a:t>
          </a:r>
        </a:p>
      </dsp:txBody>
      <dsp:txXfrm>
        <a:off x="6093664" y="820757"/>
        <a:ext cx="2100166" cy="1018399"/>
      </dsp:txXfrm>
    </dsp:sp>
    <dsp:sp modelId="{91AC13BD-1A50-4502-95F1-7957C069896C}">
      <dsp:nvSpPr>
        <dsp:cNvPr id="0" name=""/>
        <dsp:cNvSpPr/>
      </dsp:nvSpPr>
      <dsp:spPr>
        <a:xfrm rot="2142401">
          <a:off x="5096393" y="2241470"/>
          <a:ext cx="1065760" cy="43022"/>
        </a:xfrm>
        <a:custGeom>
          <a:avLst/>
          <a:gdLst/>
          <a:ahLst/>
          <a:cxnLst/>
          <a:rect l="0" t="0" r="0" b="0"/>
          <a:pathLst>
            <a:path>
              <a:moveTo>
                <a:pt x="0" y="21511"/>
              </a:moveTo>
              <a:lnTo>
                <a:pt x="1065760" y="21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602629" y="2236337"/>
        <a:ext cx="53288" cy="53288"/>
      </dsp:txXfrm>
    </dsp:sp>
    <dsp:sp modelId="{7834FF4D-02E9-48EA-AE07-49D754CA6092}">
      <dsp:nvSpPr>
        <dsp:cNvPr id="0" name=""/>
        <dsp:cNvSpPr/>
      </dsp:nvSpPr>
      <dsp:spPr>
        <a:xfrm>
          <a:off x="6061980" y="2033106"/>
          <a:ext cx="2163534" cy="1081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d-ID" sz="3200" kern="1200" dirty="0"/>
            <a:t>dll</a:t>
          </a:r>
        </a:p>
      </dsp:txBody>
      <dsp:txXfrm>
        <a:off x="6093664" y="2064790"/>
        <a:ext cx="2100166" cy="1018399"/>
      </dsp:txXfrm>
    </dsp:sp>
    <dsp:sp modelId="{97E5DBCD-A52E-4CC5-90DD-5A336F24A5A8}">
      <dsp:nvSpPr>
        <dsp:cNvPr id="0" name=""/>
        <dsp:cNvSpPr/>
      </dsp:nvSpPr>
      <dsp:spPr>
        <a:xfrm rot="2142401">
          <a:off x="2067446" y="2863486"/>
          <a:ext cx="1065760" cy="43022"/>
        </a:xfrm>
        <a:custGeom>
          <a:avLst/>
          <a:gdLst/>
          <a:ahLst/>
          <a:cxnLst/>
          <a:rect l="0" t="0" r="0" b="0"/>
          <a:pathLst>
            <a:path>
              <a:moveTo>
                <a:pt x="0" y="21511"/>
              </a:moveTo>
              <a:lnTo>
                <a:pt x="1065760" y="21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2573682" y="2858353"/>
        <a:ext cx="53288" cy="53288"/>
      </dsp:txXfrm>
    </dsp:sp>
    <dsp:sp modelId="{24A4F35B-DD63-41E8-9106-8E61F92D0B8F}">
      <dsp:nvSpPr>
        <dsp:cNvPr id="0" name=""/>
        <dsp:cNvSpPr/>
      </dsp:nvSpPr>
      <dsp:spPr>
        <a:xfrm>
          <a:off x="3033032" y="2655122"/>
          <a:ext cx="2163534" cy="1081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id-ID" sz="3200" kern="1200" dirty="0"/>
            <a:t>Demokrasi </a:t>
          </a:r>
        </a:p>
      </dsp:txBody>
      <dsp:txXfrm>
        <a:off x="3064716" y="2686806"/>
        <a:ext cx="2100166" cy="101839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EB0275-8B47-4758-87AA-E0AF9DF0643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id-ID"/>
              <a:t>MK Kewarganegaraan_Winarno 2018</a:t>
            </a:r>
          </a:p>
        </p:txBody>
      </p:sp>
      <p:sp>
        <p:nvSpPr>
          <p:cNvPr id="3" name="Date Placeholder 2">
            <a:extLst>
              <a:ext uri="{FF2B5EF4-FFF2-40B4-BE49-F238E27FC236}">
                <a16:creationId xmlns:a16="http://schemas.microsoft.com/office/drawing/2014/main" id="{3804A530-9045-455B-8C43-B055DF44073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AE7D653-6F35-4AA2-9D74-610A51328587}" type="datetimeFigureOut">
              <a:rPr lang="id-ID"/>
              <a:pPr>
                <a:defRPr/>
              </a:pPr>
              <a:t>29/04/2021</a:t>
            </a:fld>
            <a:endParaRPr lang="id-ID"/>
          </a:p>
        </p:txBody>
      </p:sp>
      <p:sp>
        <p:nvSpPr>
          <p:cNvPr id="4" name="Footer Placeholder 3">
            <a:extLst>
              <a:ext uri="{FF2B5EF4-FFF2-40B4-BE49-F238E27FC236}">
                <a16:creationId xmlns:a16="http://schemas.microsoft.com/office/drawing/2014/main" id="{0102DBE4-B3E6-4295-B3AC-D125FD761B7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a:extLst>
              <a:ext uri="{FF2B5EF4-FFF2-40B4-BE49-F238E27FC236}">
                <a16:creationId xmlns:a16="http://schemas.microsoft.com/office/drawing/2014/main" id="{E16F156D-E7D3-4329-A094-CDB745801D41}"/>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0B4CC61-5BE4-408B-826B-F53E12152C14}" type="slidenum">
              <a:rPr lang="id-ID" altLang="en-US"/>
              <a:pPr/>
              <a:t>‹#›</a:t>
            </a:fld>
            <a:endParaRPr lang="id-ID"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B234EC-E2A6-41B1-A86A-9D9852A8A69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id-ID"/>
              <a:t>MK Kewarganegaraan_Winarno 2018</a:t>
            </a:r>
          </a:p>
        </p:txBody>
      </p:sp>
      <p:sp>
        <p:nvSpPr>
          <p:cNvPr id="3" name="Date Placeholder 2">
            <a:extLst>
              <a:ext uri="{FF2B5EF4-FFF2-40B4-BE49-F238E27FC236}">
                <a16:creationId xmlns:a16="http://schemas.microsoft.com/office/drawing/2014/main" id="{FBE57555-3299-4F73-8A07-344CA1B162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8E82D90-A6BC-4A4E-A4F4-8631C9E74C99}" type="datetimeFigureOut">
              <a:rPr lang="id-ID"/>
              <a:pPr>
                <a:defRPr/>
              </a:pPr>
              <a:t>29/04/2021</a:t>
            </a:fld>
            <a:endParaRPr lang="id-ID"/>
          </a:p>
        </p:txBody>
      </p:sp>
      <p:sp>
        <p:nvSpPr>
          <p:cNvPr id="4" name="Slide Image Placeholder 3">
            <a:extLst>
              <a:ext uri="{FF2B5EF4-FFF2-40B4-BE49-F238E27FC236}">
                <a16:creationId xmlns:a16="http://schemas.microsoft.com/office/drawing/2014/main" id="{33554447-EA84-467C-A535-4DEA1D1B7E9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2429D9DF-FB02-4C50-AB93-C3C6ED5B305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ABCB899D-0333-4DA8-B23B-4D046199E7C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a:extLst>
              <a:ext uri="{FF2B5EF4-FFF2-40B4-BE49-F238E27FC236}">
                <a16:creationId xmlns:a16="http://schemas.microsoft.com/office/drawing/2014/main" id="{4474E43F-F6A7-47AC-8C19-90491FCEDB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778F237-E3BB-40CC-B18D-A369B92A4F27}" type="slidenum">
              <a:rPr lang="id-ID" altLang="en-US"/>
              <a:pPr/>
              <a:t>‹#›</a:t>
            </a:fld>
            <a:endParaRPr lang="id-ID"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4B119732-73D5-40C6-B44E-4547683C188B}"/>
              </a:ext>
            </a:extLst>
          </p:cNvPr>
          <p:cNvSpPr>
            <a:spLocks noGrp="1"/>
          </p:cNvSpPr>
          <p:nvPr>
            <p:ph type="dt" sz="half" idx="10"/>
          </p:nvPr>
        </p:nvSpPr>
        <p:spPr/>
        <p:txBody>
          <a:bodyPr/>
          <a:lstStyle>
            <a:lvl1pPr>
              <a:defRPr/>
            </a:lvl1pPr>
          </a:lstStyle>
          <a:p>
            <a:pPr>
              <a:defRPr/>
            </a:pPr>
            <a:fld id="{5BB0DCA7-A9FA-42B5-B8E7-3A9B45B4B811}" type="datetimeFigureOut">
              <a:rPr lang="id-ID"/>
              <a:pPr>
                <a:defRPr/>
              </a:pPr>
              <a:t>29/04/2021</a:t>
            </a:fld>
            <a:endParaRPr lang="id-ID"/>
          </a:p>
        </p:txBody>
      </p:sp>
      <p:sp>
        <p:nvSpPr>
          <p:cNvPr id="5" name="Footer Placeholder 4">
            <a:extLst>
              <a:ext uri="{FF2B5EF4-FFF2-40B4-BE49-F238E27FC236}">
                <a16:creationId xmlns:a16="http://schemas.microsoft.com/office/drawing/2014/main" id="{35E70689-8E47-469F-B871-8A26E9FB396E}"/>
              </a:ext>
            </a:extLst>
          </p:cNvPr>
          <p:cNvSpPr>
            <a:spLocks noGrp="1"/>
          </p:cNvSpPr>
          <p:nvPr>
            <p:ph type="ftr" sz="quarter" idx="11"/>
          </p:nvPr>
        </p:nvSpPr>
        <p:spPr/>
        <p:txBody>
          <a:bodyPr/>
          <a:lstStyle>
            <a:lvl1pPr>
              <a:defRPr/>
            </a:lvl1pPr>
          </a:lstStyle>
          <a:p>
            <a:pPr>
              <a:defRPr/>
            </a:pPr>
            <a:endParaRPr lang="id-ID"/>
          </a:p>
        </p:txBody>
      </p:sp>
      <p:sp>
        <p:nvSpPr>
          <p:cNvPr id="6" name="Slide Number Placeholder 5">
            <a:extLst>
              <a:ext uri="{FF2B5EF4-FFF2-40B4-BE49-F238E27FC236}">
                <a16:creationId xmlns:a16="http://schemas.microsoft.com/office/drawing/2014/main" id="{DFDD87BF-8F16-4FC6-9843-67D250A14804}"/>
              </a:ext>
            </a:extLst>
          </p:cNvPr>
          <p:cNvSpPr>
            <a:spLocks noGrp="1"/>
          </p:cNvSpPr>
          <p:nvPr>
            <p:ph type="sldNum" sz="quarter" idx="12"/>
          </p:nvPr>
        </p:nvSpPr>
        <p:spPr/>
        <p:txBody>
          <a:bodyPr/>
          <a:lstStyle>
            <a:lvl1pPr>
              <a:defRPr/>
            </a:lvl1pPr>
          </a:lstStyle>
          <a:p>
            <a:fld id="{65834603-8248-4D18-A2C3-3D012B51A47A}" type="slidenum">
              <a:rPr lang="id-ID" altLang="en-US"/>
              <a:pPr/>
              <a:t>‹#›</a:t>
            </a:fld>
            <a:endParaRPr lang="id-ID" altLang="en-US"/>
          </a:p>
        </p:txBody>
      </p:sp>
    </p:spTree>
    <p:extLst>
      <p:ext uri="{BB962C8B-B14F-4D97-AF65-F5344CB8AC3E}">
        <p14:creationId xmlns:p14="http://schemas.microsoft.com/office/powerpoint/2010/main" val="332727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7B35B4-610C-4F82-BEC7-56F2B6CDBA93}"/>
              </a:ext>
            </a:extLst>
          </p:cNvPr>
          <p:cNvSpPr>
            <a:spLocks noGrp="1"/>
          </p:cNvSpPr>
          <p:nvPr>
            <p:ph type="dt" sz="half" idx="10"/>
          </p:nvPr>
        </p:nvSpPr>
        <p:spPr/>
        <p:txBody>
          <a:bodyPr/>
          <a:lstStyle>
            <a:lvl1pPr>
              <a:defRPr/>
            </a:lvl1pPr>
          </a:lstStyle>
          <a:p>
            <a:pPr>
              <a:defRPr/>
            </a:pPr>
            <a:fld id="{F3480799-E562-44DA-92C9-A5018A2C5BC7}" type="datetimeFigureOut">
              <a:rPr lang="id-ID"/>
              <a:pPr>
                <a:defRPr/>
              </a:pPr>
              <a:t>29/04/2021</a:t>
            </a:fld>
            <a:endParaRPr lang="id-ID"/>
          </a:p>
        </p:txBody>
      </p:sp>
      <p:sp>
        <p:nvSpPr>
          <p:cNvPr id="5" name="Footer Placeholder 4">
            <a:extLst>
              <a:ext uri="{FF2B5EF4-FFF2-40B4-BE49-F238E27FC236}">
                <a16:creationId xmlns:a16="http://schemas.microsoft.com/office/drawing/2014/main" id="{2645E47C-CABC-43E3-8EC5-B47FFE096493}"/>
              </a:ext>
            </a:extLst>
          </p:cNvPr>
          <p:cNvSpPr>
            <a:spLocks noGrp="1"/>
          </p:cNvSpPr>
          <p:nvPr>
            <p:ph type="ftr" sz="quarter" idx="11"/>
          </p:nvPr>
        </p:nvSpPr>
        <p:spPr/>
        <p:txBody>
          <a:bodyPr/>
          <a:lstStyle>
            <a:lvl1pPr>
              <a:defRPr/>
            </a:lvl1pPr>
          </a:lstStyle>
          <a:p>
            <a:pPr>
              <a:defRPr/>
            </a:pPr>
            <a:endParaRPr lang="id-ID"/>
          </a:p>
        </p:txBody>
      </p:sp>
      <p:sp>
        <p:nvSpPr>
          <p:cNvPr id="6" name="Slide Number Placeholder 5">
            <a:extLst>
              <a:ext uri="{FF2B5EF4-FFF2-40B4-BE49-F238E27FC236}">
                <a16:creationId xmlns:a16="http://schemas.microsoft.com/office/drawing/2014/main" id="{2B4E6F44-D396-4C30-BA2C-1876DC0E8B41}"/>
              </a:ext>
            </a:extLst>
          </p:cNvPr>
          <p:cNvSpPr>
            <a:spLocks noGrp="1"/>
          </p:cNvSpPr>
          <p:nvPr>
            <p:ph type="sldNum" sz="quarter" idx="12"/>
          </p:nvPr>
        </p:nvSpPr>
        <p:spPr/>
        <p:txBody>
          <a:bodyPr/>
          <a:lstStyle>
            <a:lvl1pPr>
              <a:defRPr/>
            </a:lvl1pPr>
          </a:lstStyle>
          <a:p>
            <a:fld id="{55AF3009-5E36-4CB8-83C9-18E894FD27FF}" type="slidenum">
              <a:rPr lang="id-ID" altLang="en-US"/>
              <a:pPr/>
              <a:t>‹#›</a:t>
            </a:fld>
            <a:endParaRPr lang="id-ID" altLang="en-US"/>
          </a:p>
        </p:txBody>
      </p:sp>
    </p:spTree>
    <p:extLst>
      <p:ext uri="{BB962C8B-B14F-4D97-AF65-F5344CB8AC3E}">
        <p14:creationId xmlns:p14="http://schemas.microsoft.com/office/powerpoint/2010/main" val="11642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022888-36E7-40F0-82DD-9708794A0C4A}"/>
              </a:ext>
            </a:extLst>
          </p:cNvPr>
          <p:cNvSpPr>
            <a:spLocks noGrp="1"/>
          </p:cNvSpPr>
          <p:nvPr>
            <p:ph type="dt" sz="half" idx="10"/>
          </p:nvPr>
        </p:nvSpPr>
        <p:spPr/>
        <p:txBody>
          <a:bodyPr/>
          <a:lstStyle>
            <a:lvl1pPr>
              <a:defRPr/>
            </a:lvl1pPr>
          </a:lstStyle>
          <a:p>
            <a:pPr>
              <a:defRPr/>
            </a:pPr>
            <a:fld id="{82528F50-FF3F-4442-AB0D-206D3CB1ABE1}" type="datetimeFigureOut">
              <a:rPr lang="id-ID"/>
              <a:pPr>
                <a:defRPr/>
              </a:pPr>
              <a:t>29/04/2021</a:t>
            </a:fld>
            <a:endParaRPr lang="id-ID"/>
          </a:p>
        </p:txBody>
      </p:sp>
      <p:sp>
        <p:nvSpPr>
          <p:cNvPr id="5" name="Footer Placeholder 4">
            <a:extLst>
              <a:ext uri="{FF2B5EF4-FFF2-40B4-BE49-F238E27FC236}">
                <a16:creationId xmlns:a16="http://schemas.microsoft.com/office/drawing/2014/main" id="{D6E2361F-436A-4441-BAF8-221032CF2B56}"/>
              </a:ext>
            </a:extLst>
          </p:cNvPr>
          <p:cNvSpPr>
            <a:spLocks noGrp="1"/>
          </p:cNvSpPr>
          <p:nvPr>
            <p:ph type="ftr" sz="quarter" idx="11"/>
          </p:nvPr>
        </p:nvSpPr>
        <p:spPr/>
        <p:txBody>
          <a:bodyPr/>
          <a:lstStyle>
            <a:lvl1pPr>
              <a:defRPr/>
            </a:lvl1pPr>
          </a:lstStyle>
          <a:p>
            <a:pPr>
              <a:defRPr/>
            </a:pPr>
            <a:endParaRPr lang="id-ID"/>
          </a:p>
        </p:txBody>
      </p:sp>
      <p:sp>
        <p:nvSpPr>
          <p:cNvPr id="6" name="Slide Number Placeholder 5">
            <a:extLst>
              <a:ext uri="{FF2B5EF4-FFF2-40B4-BE49-F238E27FC236}">
                <a16:creationId xmlns:a16="http://schemas.microsoft.com/office/drawing/2014/main" id="{6E32C404-852C-4989-8568-FDA616D50306}"/>
              </a:ext>
            </a:extLst>
          </p:cNvPr>
          <p:cNvSpPr>
            <a:spLocks noGrp="1"/>
          </p:cNvSpPr>
          <p:nvPr>
            <p:ph type="sldNum" sz="quarter" idx="12"/>
          </p:nvPr>
        </p:nvSpPr>
        <p:spPr/>
        <p:txBody>
          <a:bodyPr/>
          <a:lstStyle>
            <a:lvl1pPr>
              <a:defRPr/>
            </a:lvl1pPr>
          </a:lstStyle>
          <a:p>
            <a:fld id="{1C883B6D-BFE4-4658-91EB-42F7DE8835B5}" type="slidenum">
              <a:rPr lang="id-ID" altLang="en-US"/>
              <a:pPr/>
              <a:t>‹#›</a:t>
            </a:fld>
            <a:endParaRPr lang="id-ID" altLang="en-US"/>
          </a:p>
        </p:txBody>
      </p:sp>
    </p:spTree>
    <p:extLst>
      <p:ext uri="{BB962C8B-B14F-4D97-AF65-F5344CB8AC3E}">
        <p14:creationId xmlns:p14="http://schemas.microsoft.com/office/powerpoint/2010/main" val="96661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DA67574-E3DD-408A-A23A-819D440880FF}"/>
              </a:ext>
            </a:extLst>
          </p:cNvPr>
          <p:cNvSpPr>
            <a:spLocks noGrp="1"/>
          </p:cNvSpPr>
          <p:nvPr>
            <p:ph type="dt" sz="half" idx="10"/>
          </p:nvPr>
        </p:nvSpPr>
        <p:spPr/>
        <p:txBody>
          <a:bodyPr/>
          <a:lstStyle>
            <a:lvl1pPr>
              <a:defRPr/>
            </a:lvl1pPr>
          </a:lstStyle>
          <a:p>
            <a:pPr>
              <a:defRPr/>
            </a:pPr>
            <a:fld id="{DCBAF913-07B1-4CE1-8D3D-765131E4B4C6}" type="datetimeFigureOut">
              <a:rPr lang="id-ID"/>
              <a:pPr>
                <a:defRPr/>
              </a:pPr>
              <a:t>29/04/2021</a:t>
            </a:fld>
            <a:endParaRPr lang="id-ID"/>
          </a:p>
        </p:txBody>
      </p:sp>
      <p:sp>
        <p:nvSpPr>
          <p:cNvPr id="5" name="Footer Placeholder 4">
            <a:extLst>
              <a:ext uri="{FF2B5EF4-FFF2-40B4-BE49-F238E27FC236}">
                <a16:creationId xmlns:a16="http://schemas.microsoft.com/office/drawing/2014/main" id="{E4B6F373-00BE-4B32-9C8C-B0ACC655B02C}"/>
              </a:ext>
            </a:extLst>
          </p:cNvPr>
          <p:cNvSpPr>
            <a:spLocks noGrp="1"/>
          </p:cNvSpPr>
          <p:nvPr>
            <p:ph type="ftr" sz="quarter" idx="11"/>
          </p:nvPr>
        </p:nvSpPr>
        <p:spPr/>
        <p:txBody>
          <a:bodyPr/>
          <a:lstStyle>
            <a:lvl1pPr>
              <a:defRPr/>
            </a:lvl1pPr>
          </a:lstStyle>
          <a:p>
            <a:pPr>
              <a:defRPr/>
            </a:pPr>
            <a:endParaRPr lang="id-ID"/>
          </a:p>
        </p:txBody>
      </p:sp>
      <p:sp>
        <p:nvSpPr>
          <p:cNvPr id="6" name="Slide Number Placeholder 5">
            <a:extLst>
              <a:ext uri="{FF2B5EF4-FFF2-40B4-BE49-F238E27FC236}">
                <a16:creationId xmlns:a16="http://schemas.microsoft.com/office/drawing/2014/main" id="{6BDEAB24-A1F4-4BEC-9445-7E1D242607E8}"/>
              </a:ext>
            </a:extLst>
          </p:cNvPr>
          <p:cNvSpPr>
            <a:spLocks noGrp="1"/>
          </p:cNvSpPr>
          <p:nvPr>
            <p:ph type="sldNum" sz="quarter" idx="12"/>
          </p:nvPr>
        </p:nvSpPr>
        <p:spPr/>
        <p:txBody>
          <a:bodyPr/>
          <a:lstStyle>
            <a:lvl1pPr>
              <a:defRPr/>
            </a:lvl1pPr>
          </a:lstStyle>
          <a:p>
            <a:fld id="{F5AF74C8-5556-41B6-B01A-D8410FC5B3B5}" type="slidenum">
              <a:rPr lang="id-ID" altLang="en-US"/>
              <a:pPr/>
              <a:t>‹#›</a:t>
            </a:fld>
            <a:endParaRPr lang="id-ID" altLang="en-US"/>
          </a:p>
        </p:txBody>
      </p:sp>
    </p:spTree>
    <p:extLst>
      <p:ext uri="{BB962C8B-B14F-4D97-AF65-F5344CB8AC3E}">
        <p14:creationId xmlns:p14="http://schemas.microsoft.com/office/powerpoint/2010/main" val="360730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AFE128-C1DE-4B3F-B3FE-53A83DA01A0D}"/>
              </a:ext>
            </a:extLst>
          </p:cNvPr>
          <p:cNvSpPr>
            <a:spLocks noGrp="1"/>
          </p:cNvSpPr>
          <p:nvPr>
            <p:ph type="dt" sz="half" idx="10"/>
          </p:nvPr>
        </p:nvSpPr>
        <p:spPr/>
        <p:txBody>
          <a:bodyPr/>
          <a:lstStyle>
            <a:lvl1pPr>
              <a:defRPr/>
            </a:lvl1pPr>
          </a:lstStyle>
          <a:p>
            <a:pPr>
              <a:defRPr/>
            </a:pPr>
            <a:fld id="{1D911D5C-2C12-40D2-9F01-94EFE94EEF3F}" type="datetimeFigureOut">
              <a:rPr lang="id-ID"/>
              <a:pPr>
                <a:defRPr/>
              </a:pPr>
              <a:t>29/04/2021</a:t>
            </a:fld>
            <a:endParaRPr lang="id-ID"/>
          </a:p>
        </p:txBody>
      </p:sp>
      <p:sp>
        <p:nvSpPr>
          <p:cNvPr id="5" name="Footer Placeholder 4">
            <a:extLst>
              <a:ext uri="{FF2B5EF4-FFF2-40B4-BE49-F238E27FC236}">
                <a16:creationId xmlns:a16="http://schemas.microsoft.com/office/drawing/2014/main" id="{3E058A13-3C91-4692-9BCA-B2613F2EA8B5}"/>
              </a:ext>
            </a:extLst>
          </p:cNvPr>
          <p:cNvSpPr>
            <a:spLocks noGrp="1"/>
          </p:cNvSpPr>
          <p:nvPr>
            <p:ph type="ftr" sz="quarter" idx="11"/>
          </p:nvPr>
        </p:nvSpPr>
        <p:spPr/>
        <p:txBody>
          <a:bodyPr/>
          <a:lstStyle>
            <a:lvl1pPr>
              <a:defRPr/>
            </a:lvl1pPr>
          </a:lstStyle>
          <a:p>
            <a:pPr>
              <a:defRPr/>
            </a:pPr>
            <a:endParaRPr lang="id-ID"/>
          </a:p>
        </p:txBody>
      </p:sp>
      <p:sp>
        <p:nvSpPr>
          <p:cNvPr id="6" name="Slide Number Placeholder 5">
            <a:extLst>
              <a:ext uri="{FF2B5EF4-FFF2-40B4-BE49-F238E27FC236}">
                <a16:creationId xmlns:a16="http://schemas.microsoft.com/office/drawing/2014/main" id="{367B429A-DB0A-4F3E-B72E-0C00B8ABB459}"/>
              </a:ext>
            </a:extLst>
          </p:cNvPr>
          <p:cNvSpPr>
            <a:spLocks noGrp="1"/>
          </p:cNvSpPr>
          <p:nvPr>
            <p:ph type="sldNum" sz="quarter" idx="12"/>
          </p:nvPr>
        </p:nvSpPr>
        <p:spPr/>
        <p:txBody>
          <a:bodyPr/>
          <a:lstStyle>
            <a:lvl1pPr>
              <a:defRPr/>
            </a:lvl1pPr>
          </a:lstStyle>
          <a:p>
            <a:fld id="{CF6D44D3-7E8B-425A-A9BB-E0EEB0BFD133}" type="slidenum">
              <a:rPr lang="id-ID" altLang="en-US"/>
              <a:pPr/>
              <a:t>‹#›</a:t>
            </a:fld>
            <a:endParaRPr lang="id-ID" altLang="en-US"/>
          </a:p>
        </p:txBody>
      </p:sp>
    </p:spTree>
    <p:extLst>
      <p:ext uri="{BB962C8B-B14F-4D97-AF65-F5344CB8AC3E}">
        <p14:creationId xmlns:p14="http://schemas.microsoft.com/office/powerpoint/2010/main" val="30670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A29730C-B63B-447B-AC36-AC019F984D20}"/>
              </a:ext>
            </a:extLst>
          </p:cNvPr>
          <p:cNvSpPr>
            <a:spLocks noGrp="1"/>
          </p:cNvSpPr>
          <p:nvPr>
            <p:ph type="dt" sz="half" idx="10"/>
          </p:nvPr>
        </p:nvSpPr>
        <p:spPr/>
        <p:txBody>
          <a:bodyPr/>
          <a:lstStyle>
            <a:lvl1pPr>
              <a:defRPr/>
            </a:lvl1pPr>
          </a:lstStyle>
          <a:p>
            <a:pPr>
              <a:defRPr/>
            </a:pPr>
            <a:fld id="{5FABE11E-D66D-4D38-9D61-92ECA51DA40C}" type="datetimeFigureOut">
              <a:rPr lang="id-ID"/>
              <a:pPr>
                <a:defRPr/>
              </a:pPr>
              <a:t>29/04/2021</a:t>
            </a:fld>
            <a:endParaRPr lang="id-ID"/>
          </a:p>
        </p:txBody>
      </p:sp>
      <p:sp>
        <p:nvSpPr>
          <p:cNvPr id="6" name="Footer Placeholder 4">
            <a:extLst>
              <a:ext uri="{FF2B5EF4-FFF2-40B4-BE49-F238E27FC236}">
                <a16:creationId xmlns:a16="http://schemas.microsoft.com/office/drawing/2014/main" id="{9510B12C-5905-49FC-935A-5A04E63AAEF5}"/>
              </a:ext>
            </a:extLst>
          </p:cNvPr>
          <p:cNvSpPr>
            <a:spLocks noGrp="1"/>
          </p:cNvSpPr>
          <p:nvPr>
            <p:ph type="ftr" sz="quarter" idx="11"/>
          </p:nvPr>
        </p:nvSpPr>
        <p:spPr/>
        <p:txBody>
          <a:bodyPr/>
          <a:lstStyle>
            <a:lvl1pPr>
              <a:defRPr/>
            </a:lvl1pPr>
          </a:lstStyle>
          <a:p>
            <a:pPr>
              <a:defRPr/>
            </a:pPr>
            <a:endParaRPr lang="id-ID"/>
          </a:p>
        </p:txBody>
      </p:sp>
      <p:sp>
        <p:nvSpPr>
          <p:cNvPr id="7" name="Slide Number Placeholder 5">
            <a:extLst>
              <a:ext uri="{FF2B5EF4-FFF2-40B4-BE49-F238E27FC236}">
                <a16:creationId xmlns:a16="http://schemas.microsoft.com/office/drawing/2014/main" id="{4971C44B-AF83-4376-88B0-FC6608397523}"/>
              </a:ext>
            </a:extLst>
          </p:cNvPr>
          <p:cNvSpPr>
            <a:spLocks noGrp="1"/>
          </p:cNvSpPr>
          <p:nvPr>
            <p:ph type="sldNum" sz="quarter" idx="12"/>
          </p:nvPr>
        </p:nvSpPr>
        <p:spPr/>
        <p:txBody>
          <a:bodyPr/>
          <a:lstStyle>
            <a:lvl1pPr>
              <a:defRPr/>
            </a:lvl1pPr>
          </a:lstStyle>
          <a:p>
            <a:fld id="{F08C4918-B83D-4F4B-8790-663421FE03B6}" type="slidenum">
              <a:rPr lang="id-ID" altLang="en-US"/>
              <a:pPr/>
              <a:t>‹#›</a:t>
            </a:fld>
            <a:endParaRPr lang="id-ID" altLang="en-US"/>
          </a:p>
        </p:txBody>
      </p:sp>
    </p:spTree>
    <p:extLst>
      <p:ext uri="{BB962C8B-B14F-4D97-AF65-F5344CB8AC3E}">
        <p14:creationId xmlns:p14="http://schemas.microsoft.com/office/powerpoint/2010/main" val="39565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781EA43-E839-450A-9C13-C6CD3D3E8041}"/>
              </a:ext>
            </a:extLst>
          </p:cNvPr>
          <p:cNvSpPr>
            <a:spLocks noGrp="1"/>
          </p:cNvSpPr>
          <p:nvPr>
            <p:ph type="dt" sz="half" idx="10"/>
          </p:nvPr>
        </p:nvSpPr>
        <p:spPr/>
        <p:txBody>
          <a:bodyPr/>
          <a:lstStyle>
            <a:lvl1pPr>
              <a:defRPr/>
            </a:lvl1pPr>
          </a:lstStyle>
          <a:p>
            <a:pPr>
              <a:defRPr/>
            </a:pPr>
            <a:fld id="{47A6063C-F500-4FF3-811D-573DA2C48EEE}" type="datetimeFigureOut">
              <a:rPr lang="id-ID"/>
              <a:pPr>
                <a:defRPr/>
              </a:pPr>
              <a:t>29/04/2021</a:t>
            </a:fld>
            <a:endParaRPr lang="id-ID"/>
          </a:p>
        </p:txBody>
      </p:sp>
      <p:sp>
        <p:nvSpPr>
          <p:cNvPr id="8" name="Footer Placeholder 4">
            <a:extLst>
              <a:ext uri="{FF2B5EF4-FFF2-40B4-BE49-F238E27FC236}">
                <a16:creationId xmlns:a16="http://schemas.microsoft.com/office/drawing/2014/main" id="{9F2CC293-1133-47E6-9120-5A25EB86E792}"/>
              </a:ext>
            </a:extLst>
          </p:cNvPr>
          <p:cNvSpPr>
            <a:spLocks noGrp="1"/>
          </p:cNvSpPr>
          <p:nvPr>
            <p:ph type="ftr" sz="quarter" idx="11"/>
          </p:nvPr>
        </p:nvSpPr>
        <p:spPr/>
        <p:txBody>
          <a:bodyPr/>
          <a:lstStyle>
            <a:lvl1pPr>
              <a:defRPr/>
            </a:lvl1pPr>
          </a:lstStyle>
          <a:p>
            <a:pPr>
              <a:defRPr/>
            </a:pPr>
            <a:endParaRPr lang="id-ID"/>
          </a:p>
        </p:txBody>
      </p:sp>
      <p:sp>
        <p:nvSpPr>
          <p:cNvPr id="9" name="Slide Number Placeholder 5">
            <a:extLst>
              <a:ext uri="{FF2B5EF4-FFF2-40B4-BE49-F238E27FC236}">
                <a16:creationId xmlns:a16="http://schemas.microsoft.com/office/drawing/2014/main" id="{007759D1-1FFB-4AF1-814E-EF7E38D87A4A}"/>
              </a:ext>
            </a:extLst>
          </p:cNvPr>
          <p:cNvSpPr>
            <a:spLocks noGrp="1"/>
          </p:cNvSpPr>
          <p:nvPr>
            <p:ph type="sldNum" sz="quarter" idx="12"/>
          </p:nvPr>
        </p:nvSpPr>
        <p:spPr/>
        <p:txBody>
          <a:bodyPr/>
          <a:lstStyle>
            <a:lvl1pPr>
              <a:defRPr/>
            </a:lvl1pPr>
          </a:lstStyle>
          <a:p>
            <a:fld id="{D19B0498-855D-4E04-BA17-1845E60EE563}" type="slidenum">
              <a:rPr lang="id-ID" altLang="en-US"/>
              <a:pPr/>
              <a:t>‹#›</a:t>
            </a:fld>
            <a:endParaRPr lang="id-ID" altLang="en-US"/>
          </a:p>
        </p:txBody>
      </p:sp>
    </p:spTree>
    <p:extLst>
      <p:ext uri="{BB962C8B-B14F-4D97-AF65-F5344CB8AC3E}">
        <p14:creationId xmlns:p14="http://schemas.microsoft.com/office/powerpoint/2010/main" val="296519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3BBFFB36-EB6D-419A-BF98-1951C344A24C}"/>
              </a:ext>
            </a:extLst>
          </p:cNvPr>
          <p:cNvSpPr>
            <a:spLocks noGrp="1"/>
          </p:cNvSpPr>
          <p:nvPr>
            <p:ph type="dt" sz="half" idx="10"/>
          </p:nvPr>
        </p:nvSpPr>
        <p:spPr/>
        <p:txBody>
          <a:bodyPr/>
          <a:lstStyle>
            <a:lvl1pPr>
              <a:defRPr/>
            </a:lvl1pPr>
          </a:lstStyle>
          <a:p>
            <a:pPr>
              <a:defRPr/>
            </a:pPr>
            <a:fld id="{90102A27-155F-44C2-9235-CC67A4AE751E}" type="datetimeFigureOut">
              <a:rPr lang="id-ID"/>
              <a:pPr>
                <a:defRPr/>
              </a:pPr>
              <a:t>29/04/2021</a:t>
            </a:fld>
            <a:endParaRPr lang="id-ID"/>
          </a:p>
        </p:txBody>
      </p:sp>
      <p:sp>
        <p:nvSpPr>
          <p:cNvPr id="4" name="Footer Placeholder 4">
            <a:extLst>
              <a:ext uri="{FF2B5EF4-FFF2-40B4-BE49-F238E27FC236}">
                <a16:creationId xmlns:a16="http://schemas.microsoft.com/office/drawing/2014/main" id="{AD0FF9DB-0258-4A2A-84B8-D5A87FC382F2}"/>
              </a:ext>
            </a:extLst>
          </p:cNvPr>
          <p:cNvSpPr>
            <a:spLocks noGrp="1"/>
          </p:cNvSpPr>
          <p:nvPr>
            <p:ph type="ftr" sz="quarter" idx="11"/>
          </p:nvPr>
        </p:nvSpPr>
        <p:spPr/>
        <p:txBody>
          <a:bodyPr/>
          <a:lstStyle>
            <a:lvl1pPr>
              <a:defRPr/>
            </a:lvl1pPr>
          </a:lstStyle>
          <a:p>
            <a:pPr>
              <a:defRPr/>
            </a:pPr>
            <a:endParaRPr lang="id-ID"/>
          </a:p>
        </p:txBody>
      </p:sp>
      <p:sp>
        <p:nvSpPr>
          <p:cNvPr id="5" name="Slide Number Placeholder 5">
            <a:extLst>
              <a:ext uri="{FF2B5EF4-FFF2-40B4-BE49-F238E27FC236}">
                <a16:creationId xmlns:a16="http://schemas.microsoft.com/office/drawing/2014/main" id="{E3E74B17-8179-426E-ACD5-0A259DD6AF79}"/>
              </a:ext>
            </a:extLst>
          </p:cNvPr>
          <p:cNvSpPr>
            <a:spLocks noGrp="1"/>
          </p:cNvSpPr>
          <p:nvPr>
            <p:ph type="sldNum" sz="quarter" idx="12"/>
          </p:nvPr>
        </p:nvSpPr>
        <p:spPr/>
        <p:txBody>
          <a:bodyPr/>
          <a:lstStyle>
            <a:lvl1pPr>
              <a:defRPr/>
            </a:lvl1pPr>
          </a:lstStyle>
          <a:p>
            <a:fld id="{FB3F6F8E-63AB-4B6D-8AD5-080B73F02514}" type="slidenum">
              <a:rPr lang="id-ID" altLang="en-US"/>
              <a:pPr/>
              <a:t>‹#›</a:t>
            </a:fld>
            <a:endParaRPr lang="id-ID" altLang="en-US"/>
          </a:p>
        </p:txBody>
      </p:sp>
    </p:spTree>
    <p:extLst>
      <p:ext uri="{BB962C8B-B14F-4D97-AF65-F5344CB8AC3E}">
        <p14:creationId xmlns:p14="http://schemas.microsoft.com/office/powerpoint/2010/main" val="251841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AD37FFF-EDCE-4562-AFB1-6E9C38580074}"/>
              </a:ext>
            </a:extLst>
          </p:cNvPr>
          <p:cNvSpPr>
            <a:spLocks noGrp="1"/>
          </p:cNvSpPr>
          <p:nvPr>
            <p:ph type="dt" sz="half" idx="10"/>
          </p:nvPr>
        </p:nvSpPr>
        <p:spPr/>
        <p:txBody>
          <a:bodyPr/>
          <a:lstStyle>
            <a:lvl1pPr>
              <a:defRPr/>
            </a:lvl1pPr>
          </a:lstStyle>
          <a:p>
            <a:pPr>
              <a:defRPr/>
            </a:pPr>
            <a:fld id="{28E3260D-72B6-420C-8595-AF95E0B89D69}" type="datetimeFigureOut">
              <a:rPr lang="id-ID"/>
              <a:pPr>
                <a:defRPr/>
              </a:pPr>
              <a:t>29/04/2021</a:t>
            </a:fld>
            <a:endParaRPr lang="id-ID"/>
          </a:p>
        </p:txBody>
      </p:sp>
      <p:sp>
        <p:nvSpPr>
          <p:cNvPr id="3" name="Footer Placeholder 4">
            <a:extLst>
              <a:ext uri="{FF2B5EF4-FFF2-40B4-BE49-F238E27FC236}">
                <a16:creationId xmlns:a16="http://schemas.microsoft.com/office/drawing/2014/main" id="{0789719B-FF8C-47F9-98F8-8FC37B79864A}"/>
              </a:ext>
            </a:extLst>
          </p:cNvPr>
          <p:cNvSpPr>
            <a:spLocks noGrp="1"/>
          </p:cNvSpPr>
          <p:nvPr>
            <p:ph type="ftr" sz="quarter" idx="11"/>
          </p:nvPr>
        </p:nvSpPr>
        <p:spPr/>
        <p:txBody>
          <a:bodyPr/>
          <a:lstStyle>
            <a:lvl1pPr>
              <a:defRPr/>
            </a:lvl1pPr>
          </a:lstStyle>
          <a:p>
            <a:pPr>
              <a:defRPr/>
            </a:pPr>
            <a:endParaRPr lang="id-ID"/>
          </a:p>
        </p:txBody>
      </p:sp>
      <p:sp>
        <p:nvSpPr>
          <p:cNvPr id="4" name="Slide Number Placeholder 5">
            <a:extLst>
              <a:ext uri="{FF2B5EF4-FFF2-40B4-BE49-F238E27FC236}">
                <a16:creationId xmlns:a16="http://schemas.microsoft.com/office/drawing/2014/main" id="{CC481BE0-6C4D-4E21-B147-150526CC3325}"/>
              </a:ext>
            </a:extLst>
          </p:cNvPr>
          <p:cNvSpPr>
            <a:spLocks noGrp="1"/>
          </p:cNvSpPr>
          <p:nvPr>
            <p:ph type="sldNum" sz="quarter" idx="12"/>
          </p:nvPr>
        </p:nvSpPr>
        <p:spPr/>
        <p:txBody>
          <a:bodyPr/>
          <a:lstStyle>
            <a:lvl1pPr>
              <a:defRPr/>
            </a:lvl1pPr>
          </a:lstStyle>
          <a:p>
            <a:fld id="{C3C6AE69-2AD6-49C2-B7DC-B65F7221EF2B}" type="slidenum">
              <a:rPr lang="id-ID" altLang="en-US"/>
              <a:pPr/>
              <a:t>‹#›</a:t>
            </a:fld>
            <a:endParaRPr lang="id-ID" altLang="en-US"/>
          </a:p>
        </p:txBody>
      </p:sp>
    </p:spTree>
    <p:extLst>
      <p:ext uri="{BB962C8B-B14F-4D97-AF65-F5344CB8AC3E}">
        <p14:creationId xmlns:p14="http://schemas.microsoft.com/office/powerpoint/2010/main" val="154109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C77900D-5643-420F-91AF-3B9D65F7525B}"/>
              </a:ext>
            </a:extLst>
          </p:cNvPr>
          <p:cNvSpPr>
            <a:spLocks noGrp="1"/>
          </p:cNvSpPr>
          <p:nvPr>
            <p:ph type="dt" sz="half" idx="10"/>
          </p:nvPr>
        </p:nvSpPr>
        <p:spPr/>
        <p:txBody>
          <a:bodyPr/>
          <a:lstStyle>
            <a:lvl1pPr>
              <a:defRPr/>
            </a:lvl1pPr>
          </a:lstStyle>
          <a:p>
            <a:pPr>
              <a:defRPr/>
            </a:pPr>
            <a:fld id="{BBC57A20-CF09-4C5B-96FC-3625B1A84BC9}" type="datetimeFigureOut">
              <a:rPr lang="id-ID"/>
              <a:pPr>
                <a:defRPr/>
              </a:pPr>
              <a:t>29/04/2021</a:t>
            </a:fld>
            <a:endParaRPr lang="id-ID"/>
          </a:p>
        </p:txBody>
      </p:sp>
      <p:sp>
        <p:nvSpPr>
          <p:cNvPr id="6" name="Footer Placeholder 4">
            <a:extLst>
              <a:ext uri="{FF2B5EF4-FFF2-40B4-BE49-F238E27FC236}">
                <a16:creationId xmlns:a16="http://schemas.microsoft.com/office/drawing/2014/main" id="{C383D37E-778B-4185-94C8-F360C7FCC826}"/>
              </a:ext>
            </a:extLst>
          </p:cNvPr>
          <p:cNvSpPr>
            <a:spLocks noGrp="1"/>
          </p:cNvSpPr>
          <p:nvPr>
            <p:ph type="ftr" sz="quarter" idx="11"/>
          </p:nvPr>
        </p:nvSpPr>
        <p:spPr/>
        <p:txBody>
          <a:bodyPr/>
          <a:lstStyle>
            <a:lvl1pPr>
              <a:defRPr/>
            </a:lvl1pPr>
          </a:lstStyle>
          <a:p>
            <a:pPr>
              <a:defRPr/>
            </a:pPr>
            <a:endParaRPr lang="id-ID"/>
          </a:p>
        </p:txBody>
      </p:sp>
      <p:sp>
        <p:nvSpPr>
          <p:cNvPr id="7" name="Slide Number Placeholder 5">
            <a:extLst>
              <a:ext uri="{FF2B5EF4-FFF2-40B4-BE49-F238E27FC236}">
                <a16:creationId xmlns:a16="http://schemas.microsoft.com/office/drawing/2014/main" id="{D445C555-1529-4F0C-AA92-9B69225A33D8}"/>
              </a:ext>
            </a:extLst>
          </p:cNvPr>
          <p:cNvSpPr>
            <a:spLocks noGrp="1"/>
          </p:cNvSpPr>
          <p:nvPr>
            <p:ph type="sldNum" sz="quarter" idx="12"/>
          </p:nvPr>
        </p:nvSpPr>
        <p:spPr/>
        <p:txBody>
          <a:bodyPr/>
          <a:lstStyle>
            <a:lvl1pPr>
              <a:defRPr/>
            </a:lvl1pPr>
          </a:lstStyle>
          <a:p>
            <a:fld id="{149BB846-8924-4FEB-9147-12F04679D527}" type="slidenum">
              <a:rPr lang="id-ID" altLang="en-US"/>
              <a:pPr/>
              <a:t>‹#›</a:t>
            </a:fld>
            <a:endParaRPr lang="id-ID" altLang="en-US"/>
          </a:p>
        </p:txBody>
      </p:sp>
    </p:spTree>
    <p:extLst>
      <p:ext uri="{BB962C8B-B14F-4D97-AF65-F5344CB8AC3E}">
        <p14:creationId xmlns:p14="http://schemas.microsoft.com/office/powerpoint/2010/main" val="187502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738BDE1-97BB-46D0-9DA3-56A60FA5CBE2}"/>
              </a:ext>
            </a:extLst>
          </p:cNvPr>
          <p:cNvSpPr>
            <a:spLocks noGrp="1"/>
          </p:cNvSpPr>
          <p:nvPr>
            <p:ph type="dt" sz="half" idx="10"/>
          </p:nvPr>
        </p:nvSpPr>
        <p:spPr/>
        <p:txBody>
          <a:bodyPr/>
          <a:lstStyle>
            <a:lvl1pPr>
              <a:defRPr/>
            </a:lvl1pPr>
          </a:lstStyle>
          <a:p>
            <a:pPr>
              <a:defRPr/>
            </a:pPr>
            <a:fld id="{4A64C4E8-E763-4831-9843-D0213C691CBF}" type="datetimeFigureOut">
              <a:rPr lang="id-ID"/>
              <a:pPr>
                <a:defRPr/>
              </a:pPr>
              <a:t>29/04/2021</a:t>
            </a:fld>
            <a:endParaRPr lang="id-ID"/>
          </a:p>
        </p:txBody>
      </p:sp>
      <p:sp>
        <p:nvSpPr>
          <p:cNvPr id="6" name="Footer Placeholder 4">
            <a:extLst>
              <a:ext uri="{FF2B5EF4-FFF2-40B4-BE49-F238E27FC236}">
                <a16:creationId xmlns:a16="http://schemas.microsoft.com/office/drawing/2014/main" id="{EA877742-1595-40F1-93C3-0E789268AB86}"/>
              </a:ext>
            </a:extLst>
          </p:cNvPr>
          <p:cNvSpPr>
            <a:spLocks noGrp="1"/>
          </p:cNvSpPr>
          <p:nvPr>
            <p:ph type="ftr" sz="quarter" idx="11"/>
          </p:nvPr>
        </p:nvSpPr>
        <p:spPr/>
        <p:txBody>
          <a:bodyPr/>
          <a:lstStyle>
            <a:lvl1pPr>
              <a:defRPr/>
            </a:lvl1pPr>
          </a:lstStyle>
          <a:p>
            <a:pPr>
              <a:defRPr/>
            </a:pPr>
            <a:endParaRPr lang="id-ID"/>
          </a:p>
        </p:txBody>
      </p:sp>
      <p:sp>
        <p:nvSpPr>
          <p:cNvPr id="7" name="Slide Number Placeholder 5">
            <a:extLst>
              <a:ext uri="{FF2B5EF4-FFF2-40B4-BE49-F238E27FC236}">
                <a16:creationId xmlns:a16="http://schemas.microsoft.com/office/drawing/2014/main" id="{F8905F6B-65D2-410D-98FD-0AA512BDBD79}"/>
              </a:ext>
            </a:extLst>
          </p:cNvPr>
          <p:cNvSpPr>
            <a:spLocks noGrp="1"/>
          </p:cNvSpPr>
          <p:nvPr>
            <p:ph type="sldNum" sz="quarter" idx="12"/>
          </p:nvPr>
        </p:nvSpPr>
        <p:spPr/>
        <p:txBody>
          <a:bodyPr/>
          <a:lstStyle>
            <a:lvl1pPr>
              <a:defRPr/>
            </a:lvl1pPr>
          </a:lstStyle>
          <a:p>
            <a:fld id="{68B90E20-AA70-4EF4-958B-645EC1CFF334}" type="slidenum">
              <a:rPr lang="id-ID" altLang="en-US"/>
              <a:pPr/>
              <a:t>‹#›</a:t>
            </a:fld>
            <a:endParaRPr lang="id-ID" altLang="en-US"/>
          </a:p>
        </p:txBody>
      </p:sp>
    </p:spTree>
    <p:extLst>
      <p:ext uri="{BB962C8B-B14F-4D97-AF65-F5344CB8AC3E}">
        <p14:creationId xmlns:p14="http://schemas.microsoft.com/office/powerpoint/2010/main" val="136417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E3ECD87-83A2-4470-B7AA-8D703A5F92EF}"/>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03B4AD2-8855-438A-89BE-2DCB4338A17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66C18D9-BBC5-44C8-A680-64268D8D3EC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33792A-37CB-46C5-AB2E-CC49C49518BB}" type="datetimeFigureOut">
              <a:rPr lang="id-ID"/>
              <a:pPr>
                <a:defRPr/>
              </a:pPr>
              <a:t>29/04/2021</a:t>
            </a:fld>
            <a:endParaRPr lang="id-ID"/>
          </a:p>
        </p:txBody>
      </p:sp>
      <p:sp>
        <p:nvSpPr>
          <p:cNvPr id="5" name="Footer Placeholder 4">
            <a:extLst>
              <a:ext uri="{FF2B5EF4-FFF2-40B4-BE49-F238E27FC236}">
                <a16:creationId xmlns:a16="http://schemas.microsoft.com/office/drawing/2014/main" id="{C9A16321-93D9-437A-85CE-61319593053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d-ID"/>
          </a:p>
        </p:txBody>
      </p:sp>
      <p:sp>
        <p:nvSpPr>
          <p:cNvPr id="6" name="Slide Number Placeholder 5">
            <a:extLst>
              <a:ext uri="{FF2B5EF4-FFF2-40B4-BE49-F238E27FC236}">
                <a16:creationId xmlns:a16="http://schemas.microsoft.com/office/drawing/2014/main" id="{AC3504A1-28D2-4897-AB92-A1E0AC4AF2FD}"/>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Segoe UI Light" panose="020B0502040204020203" pitchFamily="34" charset="0"/>
              </a:defRPr>
            </a:lvl1pPr>
          </a:lstStyle>
          <a:p>
            <a:fld id="{082618C3-07F8-416D-8C9E-5E5E52AE432A}" type="slidenum">
              <a:rPr lang="id-ID" altLang="en-US"/>
              <a:pPr/>
              <a:t>‹#›</a:t>
            </a:fld>
            <a:endParaRPr lang="id-ID" altLang="en-US"/>
          </a:p>
        </p:txBody>
      </p:sp>
      <p:pic>
        <p:nvPicPr>
          <p:cNvPr id="1031" name="Picture 7">
            <a:extLst>
              <a:ext uri="{FF2B5EF4-FFF2-40B4-BE49-F238E27FC236}">
                <a16:creationId xmlns:a16="http://schemas.microsoft.com/office/drawing/2014/main" id="{5CE2E359-9416-4C6F-BA9F-22FD13999CA3}"/>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08725"/>
            <a:ext cx="914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Segoe UI" pitchFamily="34" charset="0"/>
        </a:defRPr>
      </a:lvl2pPr>
      <a:lvl3pPr algn="l" rtl="0" eaLnBrk="0" fontAlgn="base" hangingPunct="0">
        <a:lnSpc>
          <a:spcPct val="90000"/>
        </a:lnSpc>
        <a:spcBef>
          <a:spcPct val="0"/>
        </a:spcBef>
        <a:spcAft>
          <a:spcPct val="0"/>
        </a:spcAft>
        <a:defRPr sz="4400">
          <a:solidFill>
            <a:schemeClr val="tx1"/>
          </a:solidFill>
          <a:latin typeface="Segoe UI" pitchFamily="34" charset="0"/>
        </a:defRPr>
      </a:lvl3pPr>
      <a:lvl4pPr algn="l" rtl="0" eaLnBrk="0" fontAlgn="base" hangingPunct="0">
        <a:lnSpc>
          <a:spcPct val="90000"/>
        </a:lnSpc>
        <a:spcBef>
          <a:spcPct val="0"/>
        </a:spcBef>
        <a:spcAft>
          <a:spcPct val="0"/>
        </a:spcAft>
        <a:defRPr sz="4400">
          <a:solidFill>
            <a:schemeClr val="tx1"/>
          </a:solidFill>
          <a:latin typeface="Segoe UI" pitchFamily="34" charset="0"/>
        </a:defRPr>
      </a:lvl4pPr>
      <a:lvl5pPr algn="l" rtl="0" eaLnBrk="0" fontAlgn="base" hangingPunct="0">
        <a:lnSpc>
          <a:spcPct val="90000"/>
        </a:lnSpc>
        <a:spcBef>
          <a:spcPct val="0"/>
        </a:spcBef>
        <a:spcAft>
          <a:spcPct val="0"/>
        </a:spcAft>
        <a:defRPr sz="4400">
          <a:solidFill>
            <a:schemeClr val="tx1"/>
          </a:solidFill>
          <a:latin typeface="Segoe UI" pitchFamily="34" charset="0"/>
        </a:defRPr>
      </a:lvl5pPr>
      <a:lvl6pPr marL="457200" algn="l" rtl="0" fontAlgn="base">
        <a:lnSpc>
          <a:spcPct val="90000"/>
        </a:lnSpc>
        <a:spcBef>
          <a:spcPct val="0"/>
        </a:spcBef>
        <a:spcAft>
          <a:spcPct val="0"/>
        </a:spcAft>
        <a:defRPr sz="4400">
          <a:solidFill>
            <a:schemeClr val="tx1"/>
          </a:solidFill>
          <a:latin typeface="Segoe UI" pitchFamily="34" charset="0"/>
        </a:defRPr>
      </a:lvl6pPr>
      <a:lvl7pPr marL="914400" algn="l" rtl="0" fontAlgn="base">
        <a:lnSpc>
          <a:spcPct val="90000"/>
        </a:lnSpc>
        <a:spcBef>
          <a:spcPct val="0"/>
        </a:spcBef>
        <a:spcAft>
          <a:spcPct val="0"/>
        </a:spcAft>
        <a:defRPr sz="4400">
          <a:solidFill>
            <a:schemeClr val="tx1"/>
          </a:solidFill>
          <a:latin typeface="Segoe UI" pitchFamily="34" charset="0"/>
        </a:defRPr>
      </a:lvl7pPr>
      <a:lvl8pPr marL="1371600" algn="l" rtl="0" fontAlgn="base">
        <a:lnSpc>
          <a:spcPct val="90000"/>
        </a:lnSpc>
        <a:spcBef>
          <a:spcPct val="0"/>
        </a:spcBef>
        <a:spcAft>
          <a:spcPct val="0"/>
        </a:spcAft>
        <a:defRPr sz="4400">
          <a:solidFill>
            <a:schemeClr val="tx1"/>
          </a:solidFill>
          <a:latin typeface="Segoe UI" pitchFamily="34" charset="0"/>
        </a:defRPr>
      </a:lvl8pPr>
      <a:lvl9pPr marL="1828800" algn="l" rtl="0" fontAlgn="base">
        <a:lnSpc>
          <a:spcPct val="90000"/>
        </a:lnSpc>
        <a:spcBef>
          <a:spcPct val="0"/>
        </a:spcBef>
        <a:spcAft>
          <a:spcPct val="0"/>
        </a:spcAft>
        <a:defRPr sz="4400">
          <a:solidFill>
            <a:schemeClr val="tx1"/>
          </a:solidFill>
          <a:latin typeface="Segoe UI"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Tvzk2NRIt5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7AD0DA4B-B1AF-4D54-B04F-C3F1B170E3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47900"/>
            <a:ext cx="9144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819150" y="457200"/>
            <a:ext cx="8324850" cy="1143000"/>
          </a:xfrm>
        </p:spPr>
        <p:txBody>
          <a:bodyPr>
            <a:normAutofit fontScale="90000"/>
          </a:bodyPr>
          <a:lstStyle/>
          <a:p>
            <a:pPr algn="l" eaLnBrk="1" hangingPunct="1">
              <a:defRPr/>
            </a:pPr>
            <a:r>
              <a:rPr lang="id-ID" sz="3600" b="1" dirty="0">
                <a:solidFill>
                  <a:srgbClr val="FF0000"/>
                </a:solidFill>
              </a:rPr>
              <a:t>Ayo</a:t>
            </a:r>
            <a:r>
              <a:rPr lang="en-US" sz="3600" b="1" dirty="0">
                <a:solidFill>
                  <a:srgbClr val="FF0000"/>
                </a:solidFill>
              </a:rPr>
              <a:t> </a:t>
            </a:r>
            <a:r>
              <a:rPr lang="id-ID" sz="3600" b="1" dirty="0">
                <a:solidFill>
                  <a:srgbClr val="FF0000"/>
                </a:solidFill>
              </a:rPr>
              <a:t>Kuliah Online</a:t>
            </a:r>
            <a:r>
              <a:rPr lang="id-ID" sz="4000" b="1" dirty="0">
                <a:solidFill>
                  <a:srgbClr val="FF0000"/>
                </a:solidFill>
              </a:rPr>
              <a:t>  ....</a:t>
            </a:r>
            <a:r>
              <a:rPr lang="en-US" b="1" dirty="0"/>
              <a:t/>
            </a:r>
            <a:br>
              <a:rPr lang="en-US" b="1" dirty="0"/>
            </a:br>
            <a:r>
              <a:rPr lang="en-US" b="1" dirty="0"/>
              <a:t>		</a:t>
            </a:r>
            <a:r>
              <a:rPr lang="id-ID" sz="4000" b="1" dirty="0">
                <a:solidFill>
                  <a:srgbClr val="0070C0"/>
                </a:solidFill>
              </a:rPr>
              <a:t>MKWU Kewarganegaraan </a:t>
            </a:r>
            <a:endParaRPr lang="en-US" sz="4000" dirty="0">
              <a:solidFill>
                <a:srgbClr val="0070C0"/>
              </a:solidFill>
            </a:endParaRPr>
          </a:p>
        </p:txBody>
      </p:sp>
      <p:sp>
        <p:nvSpPr>
          <p:cNvPr id="3075" name="Rectangle 3"/>
          <p:cNvSpPr>
            <a:spLocks noGrp="1" noChangeArrowheads="1"/>
          </p:cNvSpPr>
          <p:nvPr>
            <p:ph type="subTitle" idx="1"/>
          </p:nvPr>
        </p:nvSpPr>
        <p:spPr>
          <a:xfrm>
            <a:off x="1371600" y="2209800"/>
            <a:ext cx="6400800" cy="1752600"/>
          </a:xfrm>
        </p:spPr>
        <p:txBody>
          <a:bodyPr/>
          <a:lstStyle/>
          <a:p>
            <a:pPr eaLnBrk="1" hangingPunct="1">
              <a:defRPr/>
            </a:pPr>
            <a:endParaRPr lang="en-US"/>
          </a:p>
          <a:p>
            <a:pPr eaLnBrk="1" hangingPunct="1">
              <a:defRPr/>
            </a:pPr>
            <a:endParaRPr lang="en-US"/>
          </a:p>
          <a:p>
            <a:pPr eaLnBrk="1" hangingPunct="1">
              <a:defRPr/>
            </a:pPr>
            <a:endParaRPr lang="en-US"/>
          </a:p>
          <a:p>
            <a:pPr eaLnBrk="1" hangingPunct="1">
              <a:defRPr/>
            </a:pP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additive="base">
                                        <p:cTn id="7" dur="500" fill="hold"/>
                                        <p:tgtEl>
                                          <p:spTgt spid="3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C361BA3-0740-4E98-8449-5B2491B79478}"/>
              </a:ext>
            </a:extLst>
          </p:cNvPr>
          <p:cNvSpPr>
            <a:spLocks noGrp="1"/>
          </p:cNvSpPr>
          <p:nvPr>
            <p:ph type="title"/>
          </p:nvPr>
        </p:nvSpPr>
        <p:spPr/>
        <p:txBody>
          <a:bodyPr/>
          <a:lstStyle/>
          <a:p>
            <a:endParaRPr lang="en-US" altLang="en-US"/>
          </a:p>
        </p:txBody>
      </p:sp>
      <p:pic>
        <p:nvPicPr>
          <p:cNvPr id="10243" name="Picture 2" descr="C:\Program Files\Microsoft Office\MEDIA\CAGCAT10\j0212957.wmf">
            <a:extLst>
              <a:ext uri="{FF2B5EF4-FFF2-40B4-BE49-F238E27FC236}">
                <a16:creationId xmlns:a16="http://schemas.microsoft.com/office/drawing/2014/main" id="{6B8E1A7B-CC6D-44D6-8372-6A3E064CEE7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flipH="1">
            <a:off x="571500" y="4214813"/>
            <a:ext cx="1889125" cy="1435100"/>
          </a:xfrm>
          <a:noFill/>
        </p:spPr>
      </p:pic>
      <p:sp>
        <p:nvSpPr>
          <p:cNvPr id="5" name="Oval Callout 4">
            <a:extLst>
              <a:ext uri="{FF2B5EF4-FFF2-40B4-BE49-F238E27FC236}">
                <a16:creationId xmlns:a16="http://schemas.microsoft.com/office/drawing/2014/main" id="{4FFA4BA4-953E-4678-A3AA-DD0FCA8841D8}"/>
              </a:ext>
            </a:extLst>
          </p:cNvPr>
          <p:cNvSpPr/>
          <p:nvPr/>
        </p:nvSpPr>
        <p:spPr>
          <a:xfrm>
            <a:off x="3071813" y="1357313"/>
            <a:ext cx="5715000" cy="3357562"/>
          </a:xfrm>
          <a:prstGeom prst="wedgeEllipseCallout">
            <a:avLst>
              <a:gd name="adj1" fmla="val -71118"/>
              <a:gd name="adj2" fmla="val 44117"/>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dirty="0">
                <a:solidFill>
                  <a:schemeClr val="tx1"/>
                </a:solidFill>
              </a:rPr>
              <a:t>TAPI JIKA DEMOKRASI  TIDAK BISA DIKELOLA DENGAN BAIK MAKA BISA JATUH KE ANARKI</a:t>
            </a:r>
            <a:endParaRPr lang="id-ID" sz="32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1AED16BF-43EB-4E09-8D14-28C1CC3BCEA5}"/>
              </a:ext>
            </a:extLst>
          </p:cNvPr>
          <p:cNvSpPr>
            <a:spLocks noGrp="1"/>
          </p:cNvSpPr>
          <p:nvPr>
            <p:ph type="title"/>
          </p:nvPr>
        </p:nvSpPr>
        <p:spPr/>
        <p:txBody>
          <a:bodyPr/>
          <a:lstStyle/>
          <a:p>
            <a:endParaRPr lang="en-US" altLang="en-US"/>
          </a:p>
        </p:txBody>
      </p:sp>
      <p:pic>
        <p:nvPicPr>
          <p:cNvPr id="11267" name="Picture 2" descr="C:\Program Files\Microsoft Office\MEDIA\CAGCAT10\j0212957.wmf">
            <a:extLst>
              <a:ext uri="{FF2B5EF4-FFF2-40B4-BE49-F238E27FC236}">
                <a16:creationId xmlns:a16="http://schemas.microsoft.com/office/drawing/2014/main" id="{9BFA1C39-0157-4789-9432-0C72591085E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flipH="1">
            <a:off x="571500" y="4214813"/>
            <a:ext cx="1889125" cy="1435100"/>
          </a:xfrm>
          <a:noFill/>
        </p:spPr>
      </p:pic>
      <p:sp>
        <p:nvSpPr>
          <p:cNvPr id="5" name="Oval Callout 4">
            <a:extLst>
              <a:ext uri="{FF2B5EF4-FFF2-40B4-BE49-F238E27FC236}">
                <a16:creationId xmlns:a16="http://schemas.microsoft.com/office/drawing/2014/main" id="{E0DD2D26-1F53-452C-96B4-D11F3E3D4E4F}"/>
              </a:ext>
            </a:extLst>
          </p:cNvPr>
          <p:cNvSpPr/>
          <p:nvPr/>
        </p:nvSpPr>
        <p:spPr>
          <a:xfrm>
            <a:off x="3071813" y="1357313"/>
            <a:ext cx="5715000" cy="3357562"/>
          </a:xfrm>
          <a:prstGeom prst="wedgeEllipseCallout">
            <a:avLst>
              <a:gd name="adj1" fmla="val -71118"/>
              <a:gd name="adj2" fmla="val 441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Tetapi supaya demokrasi tidak “kebablasan” maka perlu  diatur dengan hukum </a:t>
            </a:r>
          </a:p>
          <a:p>
            <a:pPr algn="ctr">
              <a:defRPr/>
            </a:pPr>
            <a:r>
              <a:rPr lang="id-ID" sz="2400" b="1" dirty="0"/>
              <a:t>Jadi demokrasi butuh negara hukum ( demokrasi dan nomokrasi)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6706ACF-A02C-46E0-8A46-E9757B9F22A0}"/>
              </a:ext>
            </a:extLst>
          </p:cNvPr>
          <p:cNvSpPr>
            <a:spLocks noGrp="1" noChangeArrowheads="1"/>
          </p:cNvSpPr>
          <p:nvPr>
            <p:ph type="title"/>
          </p:nvPr>
        </p:nvSpPr>
        <p:spPr>
          <a:xfrm>
            <a:off x="1123950" y="266700"/>
            <a:ext cx="7772400" cy="1143000"/>
          </a:xfrm>
        </p:spPr>
        <p:txBody>
          <a:bodyPr/>
          <a:lstStyle/>
          <a:p>
            <a:pPr algn="l"/>
            <a:r>
              <a:rPr lang="en-US" altLang="en-US" sz="4000" dirty="0">
                <a:solidFill>
                  <a:srgbClr val="FF0000"/>
                </a:solidFill>
              </a:rPr>
              <a:t/>
            </a:r>
            <a:br>
              <a:rPr lang="en-US" altLang="en-US" sz="4000" dirty="0">
                <a:solidFill>
                  <a:srgbClr val="FF0000"/>
                </a:solidFill>
              </a:rPr>
            </a:br>
            <a:r>
              <a:rPr lang="en-US" altLang="en-US" sz="4000" dirty="0">
                <a:solidFill>
                  <a:srgbClr val="FF0000"/>
                </a:solidFill>
              </a:rPr>
              <a:t>DEMOKRASI </a:t>
            </a:r>
            <a:r>
              <a:rPr lang="id-ID" altLang="en-US" sz="4000" dirty="0">
                <a:solidFill>
                  <a:srgbClr val="FF0000"/>
                </a:solidFill>
              </a:rPr>
              <a:t>INDONESIA</a:t>
            </a:r>
            <a:endParaRPr lang="en-US" altLang="en-US" sz="4000" dirty="0">
              <a:solidFill>
                <a:srgbClr val="FF0000"/>
              </a:solidFill>
            </a:endParaRPr>
          </a:p>
        </p:txBody>
      </p:sp>
      <p:sp>
        <p:nvSpPr>
          <p:cNvPr id="12291" name="Rectangle 3">
            <a:extLst>
              <a:ext uri="{FF2B5EF4-FFF2-40B4-BE49-F238E27FC236}">
                <a16:creationId xmlns:a16="http://schemas.microsoft.com/office/drawing/2014/main" id="{0C9BA1C1-B2DF-4EE2-80F1-19856AB91D79}"/>
              </a:ext>
            </a:extLst>
          </p:cNvPr>
          <p:cNvSpPr>
            <a:spLocks noGrp="1" noChangeArrowheads="1"/>
          </p:cNvSpPr>
          <p:nvPr>
            <p:ph type="body" idx="1"/>
          </p:nvPr>
        </p:nvSpPr>
        <p:spPr>
          <a:xfrm>
            <a:off x="914400" y="1981200"/>
            <a:ext cx="6934200" cy="4114800"/>
          </a:xfrm>
        </p:spPr>
        <p:txBody>
          <a:bodyPr/>
          <a:lstStyle/>
          <a:p>
            <a:r>
              <a:rPr lang="id-ID" altLang="en-US" dirty="0"/>
              <a:t>Apa itu  demokrasi dan demokratisasi?</a:t>
            </a:r>
          </a:p>
          <a:p>
            <a:r>
              <a:rPr lang="id-ID" altLang="en-US" dirty="0"/>
              <a:t>Apa sistem politik di Indonesia? </a:t>
            </a:r>
          </a:p>
          <a:p>
            <a:r>
              <a:rPr lang="id-ID" altLang="en-US" dirty="0"/>
              <a:t>Bagaimana pelaksanaan demokrasi di Indonesia?</a:t>
            </a:r>
          </a:p>
          <a:p>
            <a:r>
              <a:rPr lang="id-ID" altLang="en-US" dirty="0"/>
              <a:t>Apa guna demokrasi dan mengapa perlu ada pendidikan demokrasi?</a:t>
            </a:r>
            <a:endParaRPr lang="en-US" altLang="en-US" dirty="0"/>
          </a:p>
          <a:p>
            <a:r>
              <a:rPr lang="en-US" altLang="en-US" dirty="0" err="1"/>
              <a:t>Apa</a:t>
            </a:r>
            <a:r>
              <a:rPr lang="en-US" altLang="en-US" dirty="0"/>
              <a:t> </a:t>
            </a:r>
            <a:r>
              <a:rPr lang="en-US" altLang="en-US" dirty="0" err="1"/>
              <a:t>pentingnya</a:t>
            </a:r>
            <a:r>
              <a:rPr lang="en-US" altLang="en-US" dirty="0"/>
              <a:t> </a:t>
            </a:r>
            <a:r>
              <a:rPr lang="en-US" altLang="en-US" dirty="0" err="1"/>
              <a:t>materi</a:t>
            </a:r>
            <a:r>
              <a:rPr lang="en-US" altLang="en-US" dirty="0"/>
              <a:t> </a:t>
            </a:r>
            <a:r>
              <a:rPr lang="en-US" altLang="en-US" dirty="0" err="1"/>
              <a:t>demokrasi</a:t>
            </a:r>
            <a:r>
              <a:rPr lang="en-US" altLang="en-US" dirty="0"/>
              <a:t> </a:t>
            </a:r>
            <a:r>
              <a:rPr lang="en-US" altLang="en-US" dirty="0" err="1"/>
              <a:t>ini</a:t>
            </a:r>
            <a:r>
              <a:rPr lang="en-US" altLang="en-US" dirty="0"/>
              <a:t> </a:t>
            </a:r>
            <a:r>
              <a:rPr lang="en-US" altLang="en-US" dirty="0" err="1"/>
              <a:t>bagi</a:t>
            </a:r>
            <a:r>
              <a:rPr lang="en-US" altLang="en-US" dirty="0"/>
              <a:t> </a:t>
            </a:r>
            <a:r>
              <a:rPr lang="en-US" altLang="en-US" dirty="0" err="1"/>
              <a:t>mahasiswa</a:t>
            </a:r>
            <a:r>
              <a:rPr lang="en-US" altLang="en-US" dirty="0"/>
              <a:t>?</a:t>
            </a:r>
            <a:endParaRPr lang="id-ID"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07E1FE3-6886-4359-A260-E96069E248D7}"/>
              </a:ext>
            </a:extLst>
          </p:cNvPr>
          <p:cNvSpPr>
            <a:spLocks noGrp="1"/>
          </p:cNvSpPr>
          <p:nvPr>
            <p:ph type="title"/>
          </p:nvPr>
        </p:nvSpPr>
        <p:spPr/>
        <p:txBody>
          <a:bodyPr/>
          <a:lstStyle/>
          <a:p>
            <a:r>
              <a:rPr lang="id-ID" altLang="en-US"/>
              <a:t>Konsep Demokrasi </a:t>
            </a:r>
          </a:p>
        </p:txBody>
      </p:sp>
      <p:sp>
        <p:nvSpPr>
          <p:cNvPr id="13315" name="Content Placeholder 2">
            <a:extLst>
              <a:ext uri="{FF2B5EF4-FFF2-40B4-BE49-F238E27FC236}">
                <a16:creationId xmlns:a16="http://schemas.microsoft.com/office/drawing/2014/main" id="{00706FC4-9212-4FA9-9E2B-E50F771FF48E}"/>
              </a:ext>
            </a:extLst>
          </p:cNvPr>
          <p:cNvSpPr>
            <a:spLocks noGrp="1"/>
          </p:cNvSpPr>
          <p:nvPr>
            <p:ph idx="1"/>
          </p:nvPr>
        </p:nvSpPr>
        <p:spPr>
          <a:xfrm>
            <a:off x="285750" y="1600200"/>
            <a:ext cx="8501063" cy="4525963"/>
          </a:xfrm>
        </p:spPr>
        <p:txBody>
          <a:bodyPr/>
          <a:lstStyle/>
          <a:p>
            <a:r>
              <a:rPr lang="en-US" altLang="en-US" dirty="0">
                <a:solidFill>
                  <a:srgbClr val="FF0000"/>
                </a:solidFill>
              </a:rPr>
              <a:t>Ada 3 </a:t>
            </a:r>
            <a:r>
              <a:rPr lang="en-US" altLang="en-US" dirty="0" err="1">
                <a:solidFill>
                  <a:srgbClr val="FF0000"/>
                </a:solidFill>
              </a:rPr>
              <a:t>pemahaman</a:t>
            </a:r>
            <a:r>
              <a:rPr lang="en-US" altLang="en-US" dirty="0">
                <a:solidFill>
                  <a:srgbClr val="FF0000"/>
                </a:solidFill>
              </a:rPr>
              <a:t> </a:t>
            </a:r>
            <a:r>
              <a:rPr lang="en-US" altLang="en-US" dirty="0" err="1">
                <a:solidFill>
                  <a:srgbClr val="FF0000"/>
                </a:solidFill>
              </a:rPr>
              <a:t>konseptual</a:t>
            </a:r>
            <a:r>
              <a:rPr lang="en-US" altLang="en-US" dirty="0">
                <a:solidFill>
                  <a:srgbClr val="FF0000"/>
                </a:solidFill>
              </a:rPr>
              <a:t> </a:t>
            </a:r>
            <a:r>
              <a:rPr lang="en-US" altLang="en-US" dirty="0" err="1">
                <a:solidFill>
                  <a:srgbClr val="FF0000"/>
                </a:solidFill>
              </a:rPr>
              <a:t>tentang</a:t>
            </a:r>
            <a:r>
              <a:rPr lang="en-US" altLang="en-US" dirty="0">
                <a:solidFill>
                  <a:srgbClr val="FF0000"/>
                </a:solidFill>
              </a:rPr>
              <a:t> </a:t>
            </a:r>
            <a:r>
              <a:rPr lang="en-US" altLang="en-US" dirty="0" err="1">
                <a:solidFill>
                  <a:srgbClr val="FF0000"/>
                </a:solidFill>
              </a:rPr>
              <a:t>demokrasi</a:t>
            </a:r>
            <a:endParaRPr lang="en-US" altLang="en-US" dirty="0">
              <a:solidFill>
                <a:srgbClr val="FF0000"/>
              </a:solidFill>
            </a:endParaRPr>
          </a:p>
          <a:p>
            <a:r>
              <a:rPr lang="id-ID" altLang="en-US" dirty="0">
                <a:solidFill>
                  <a:srgbClr val="FF0000"/>
                </a:solidFill>
              </a:rPr>
              <a:t>Demokrasi sbg bentuk pemerintahan : </a:t>
            </a:r>
            <a:r>
              <a:rPr lang="id-ID" altLang="en-US" dirty="0"/>
              <a:t>pemerintahan rakyat (dari, oleh, untuk )</a:t>
            </a:r>
          </a:p>
          <a:p>
            <a:r>
              <a:rPr lang="id-ID" altLang="en-US" dirty="0">
                <a:solidFill>
                  <a:srgbClr val="FF0000"/>
                </a:solidFill>
              </a:rPr>
              <a:t>Demokrasi sbg sistem politik (</a:t>
            </a:r>
            <a:r>
              <a:rPr lang="id-ID" altLang="en-US" dirty="0"/>
              <a:t>sebagai kebalikan dari sistem politik non demokrasi )</a:t>
            </a:r>
          </a:p>
          <a:p>
            <a:r>
              <a:rPr lang="id-ID" altLang="en-US" dirty="0">
                <a:solidFill>
                  <a:srgbClr val="FF0000"/>
                </a:solidFill>
              </a:rPr>
              <a:t>Demokrasi sbg sikap hidup : sikap dan perilaku yang dilandasi oleh nilai-nilai demokrasi  </a:t>
            </a:r>
            <a:r>
              <a:rPr lang="id-ID" altLang="en-US" dirty="0"/>
              <a:t>sebagai  kebalikan dari sikap </a:t>
            </a:r>
            <a:r>
              <a:rPr lang="en-US" altLang="en-US" dirty="0"/>
              <a:t>dan </a:t>
            </a:r>
            <a:r>
              <a:rPr lang="en-US" altLang="en-US" dirty="0" err="1"/>
              <a:t>perilaku</a:t>
            </a:r>
            <a:r>
              <a:rPr lang="en-US" altLang="en-US" dirty="0"/>
              <a:t> </a:t>
            </a:r>
            <a:r>
              <a:rPr lang="id-ID" altLang="en-US" dirty="0"/>
              <a:t>anti demokrasi </a:t>
            </a:r>
          </a:p>
          <a:p>
            <a:r>
              <a:rPr lang="id-ID" altLang="en-US" dirty="0">
                <a:solidFill>
                  <a:srgbClr val="FF0000"/>
                </a:solidFill>
              </a:rPr>
              <a:t>Lalu apa </a:t>
            </a:r>
            <a:r>
              <a:rPr lang="en-US" altLang="en-US" dirty="0" err="1">
                <a:solidFill>
                  <a:srgbClr val="FF0000"/>
                </a:solidFill>
              </a:rPr>
              <a:t>itu</a:t>
            </a:r>
            <a:r>
              <a:rPr lang="en-US" altLang="en-US" dirty="0">
                <a:solidFill>
                  <a:srgbClr val="FF0000"/>
                </a:solidFill>
              </a:rPr>
              <a:t> </a:t>
            </a:r>
            <a:r>
              <a:rPr lang="id-ID" altLang="en-US" dirty="0">
                <a:solidFill>
                  <a:srgbClr val="FF0000"/>
                </a:solidFill>
              </a:rPr>
              <a:t>nilai demokrasi?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24304E6-DE7E-4CC2-A80E-055E2D46B24B}"/>
              </a:ext>
            </a:extLst>
          </p:cNvPr>
          <p:cNvSpPr>
            <a:spLocks noGrp="1" noChangeArrowheads="1"/>
          </p:cNvSpPr>
          <p:nvPr>
            <p:ph type="title"/>
          </p:nvPr>
        </p:nvSpPr>
        <p:spPr>
          <a:xfrm>
            <a:off x="838200" y="0"/>
            <a:ext cx="7772400" cy="1143000"/>
          </a:xfrm>
        </p:spPr>
        <p:txBody>
          <a:bodyPr/>
          <a:lstStyle/>
          <a:p>
            <a:r>
              <a:rPr lang="id-ID" altLang="en-US" sz="3200">
                <a:solidFill>
                  <a:srgbClr val="FF0000"/>
                </a:solidFill>
              </a:rPr>
              <a:t>Demokrasi sebagai bentuk pemerintahan</a:t>
            </a:r>
            <a:endParaRPr lang="en-US" altLang="en-US" sz="3200">
              <a:solidFill>
                <a:srgbClr val="FF0000"/>
              </a:solidFill>
            </a:endParaRPr>
          </a:p>
        </p:txBody>
      </p:sp>
      <p:sp>
        <p:nvSpPr>
          <p:cNvPr id="14339" name="Rectangle 3">
            <a:extLst>
              <a:ext uri="{FF2B5EF4-FFF2-40B4-BE49-F238E27FC236}">
                <a16:creationId xmlns:a16="http://schemas.microsoft.com/office/drawing/2014/main" id="{B0E8EDC9-8C68-4BB3-8B88-DA1CD71E49ED}"/>
              </a:ext>
            </a:extLst>
          </p:cNvPr>
          <p:cNvSpPr>
            <a:spLocks noGrp="1" noChangeArrowheads="1"/>
          </p:cNvSpPr>
          <p:nvPr>
            <p:ph type="body" idx="1"/>
          </p:nvPr>
        </p:nvSpPr>
        <p:spPr>
          <a:xfrm>
            <a:off x="381000" y="1143000"/>
            <a:ext cx="8534400" cy="5105400"/>
          </a:xfrm>
        </p:spPr>
        <p:txBody>
          <a:bodyPr/>
          <a:lstStyle/>
          <a:p>
            <a:pPr>
              <a:lnSpc>
                <a:spcPct val="80000"/>
              </a:lnSpc>
            </a:pPr>
            <a:r>
              <a:rPr lang="id-ID" altLang="en-US" sz="2400" dirty="0"/>
              <a:t>Demokrasi pada masa lalu dipahami hanya sebagai bentuk pemerintahan. Demokrasi </a:t>
            </a:r>
            <a:r>
              <a:rPr lang="en-US" altLang="en-US" sz="2400" dirty="0" err="1"/>
              <a:t>sbg</a:t>
            </a:r>
            <a:r>
              <a:rPr lang="id-ID" altLang="en-US" sz="2400" dirty="0"/>
              <a:t> salah satu bentuk pemerintahan</a:t>
            </a:r>
          </a:p>
          <a:p>
            <a:pPr>
              <a:lnSpc>
                <a:spcPct val="80000"/>
              </a:lnSpc>
            </a:pPr>
            <a:r>
              <a:rPr lang="id-ID" altLang="en-US" sz="2400" dirty="0"/>
              <a:t>Bentuk pemerintahan model klasik (Aristoteles, Plato, Pollybius) : Monarki-</a:t>
            </a:r>
            <a:r>
              <a:rPr lang="id-ID" altLang="en-US" sz="2400" i="1" dirty="0"/>
              <a:t>Tirani</a:t>
            </a:r>
            <a:r>
              <a:rPr lang="id-ID" altLang="en-US" sz="2400" dirty="0"/>
              <a:t>- Aristokrasi- </a:t>
            </a:r>
            <a:r>
              <a:rPr lang="id-ID" altLang="en-US" sz="2400" i="1" dirty="0"/>
              <a:t>Oligarki</a:t>
            </a:r>
            <a:r>
              <a:rPr lang="id-ID" altLang="en-US" sz="2400" dirty="0"/>
              <a:t>- Demokrasi -</a:t>
            </a:r>
            <a:r>
              <a:rPr lang="id-ID" altLang="en-US" sz="2400" i="1" dirty="0"/>
              <a:t>Mobokrasi</a:t>
            </a:r>
          </a:p>
          <a:p>
            <a:pPr>
              <a:lnSpc>
                <a:spcPct val="80000"/>
              </a:lnSpc>
            </a:pPr>
            <a:r>
              <a:rPr lang="id-ID" altLang="en-US" sz="2400" dirty="0"/>
              <a:t>Didasarkan pada jumlah orang yang memimpin dan untuk siapa kepemimpinannya (kuantitas dan kualitas)</a:t>
            </a:r>
          </a:p>
          <a:p>
            <a:pPr>
              <a:lnSpc>
                <a:spcPct val="80000"/>
              </a:lnSpc>
            </a:pPr>
            <a:r>
              <a:rPr lang="id-ID" altLang="en-US" sz="2400" dirty="0"/>
              <a:t>Demokrasi adalah suatu bentuk pemerintahan yang dipegang oleh rakyat dan dijalankan untuk kepentingan rakyat banyak</a:t>
            </a:r>
          </a:p>
          <a:p>
            <a:pPr>
              <a:lnSpc>
                <a:spcPct val="80000"/>
              </a:lnSpc>
            </a:pPr>
            <a:r>
              <a:rPr lang="id-ID" altLang="en-US" sz="2400" dirty="0"/>
              <a:t>Bentuk pemerintahan model modern (Machiavelli) : Republik - Kerajaan (Monarki)</a:t>
            </a:r>
          </a:p>
          <a:p>
            <a:pPr>
              <a:lnSpc>
                <a:spcPct val="80000"/>
              </a:lnSpc>
            </a:pPr>
            <a:r>
              <a:rPr lang="id-ID" altLang="en-US" sz="2400" dirty="0"/>
              <a:t>Didasarkan pada cara </a:t>
            </a:r>
            <a:r>
              <a:rPr lang="en-US" altLang="en-US" sz="2400" dirty="0" err="1"/>
              <a:t>atau</a:t>
            </a:r>
            <a:r>
              <a:rPr lang="en-US" altLang="en-US" sz="2400" dirty="0"/>
              <a:t> </a:t>
            </a:r>
            <a:r>
              <a:rPr lang="en-US" altLang="en-US" sz="2400" dirty="0" err="1"/>
              <a:t>prosedur</a:t>
            </a:r>
            <a:r>
              <a:rPr lang="en-US" altLang="en-US" sz="2400" dirty="0"/>
              <a:t> </a:t>
            </a:r>
            <a:r>
              <a:rPr lang="id-ID" altLang="en-US" sz="2400" dirty="0"/>
              <a:t>menjadi kepala negara /pemimpin negara </a:t>
            </a:r>
          </a:p>
          <a:p>
            <a:pPr>
              <a:lnSpc>
                <a:spcPct val="80000"/>
              </a:lnSpc>
            </a:pPr>
            <a:r>
              <a:rPr lang="id-ID" altLang="en-US" sz="2400" dirty="0"/>
              <a:t>Dengan munculnya klasifikasi bentuk pemerintahan baru/modern maka demokrasi sebagai bentuk pemerintahan mulai ditinggalkan</a:t>
            </a:r>
          </a:p>
          <a:p>
            <a:pPr>
              <a:lnSpc>
                <a:spcPct val="80000"/>
              </a:lnSpc>
            </a:pPr>
            <a:endParaRPr lang="id-ID" altLang="en-US" sz="2200" dirty="0"/>
          </a:p>
          <a:p>
            <a:pPr>
              <a:lnSpc>
                <a:spcPct val="80000"/>
              </a:lnSpc>
            </a:pPr>
            <a:endParaRPr lang="en-US"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8BF848C-4B20-4A51-A470-D980596FD365}"/>
              </a:ext>
            </a:extLst>
          </p:cNvPr>
          <p:cNvSpPr>
            <a:spLocks noGrp="1"/>
          </p:cNvSpPr>
          <p:nvPr>
            <p:ph type="title"/>
          </p:nvPr>
        </p:nvSpPr>
        <p:spPr/>
        <p:txBody>
          <a:bodyPr/>
          <a:lstStyle/>
          <a:p>
            <a:r>
              <a:rPr lang="id-ID" altLang="en-US"/>
              <a:t>Lingkaran Pollybius</a:t>
            </a:r>
          </a:p>
        </p:txBody>
      </p:sp>
      <p:graphicFrame>
        <p:nvGraphicFramePr>
          <p:cNvPr id="5" name="Content Placeholder 4">
            <a:extLst>
              <a:ext uri="{FF2B5EF4-FFF2-40B4-BE49-F238E27FC236}">
                <a16:creationId xmlns:a16="http://schemas.microsoft.com/office/drawing/2014/main" id="{2DDBCDD4-CAAE-4522-BCB6-669E5D41DF1C}"/>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4271987-B43B-4789-9E4C-B867463C4733}"/>
              </a:ext>
            </a:extLst>
          </p:cNvPr>
          <p:cNvSpPr>
            <a:spLocks noGrp="1" noChangeArrowheads="1"/>
          </p:cNvSpPr>
          <p:nvPr>
            <p:ph type="title"/>
          </p:nvPr>
        </p:nvSpPr>
        <p:spPr>
          <a:xfrm>
            <a:off x="685800" y="0"/>
            <a:ext cx="7772400" cy="1143000"/>
          </a:xfrm>
        </p:spPr>
        <p:txBody>
          <a:bodyPr/>
          <a:lstStyle/>
          <a:p>
            <a:r>
              <a:rPr lang="id-ID" altLang="en-US" sz="4000">
                <a:solidFill>
                  <a:srgbClr val="FF0000"/>
                </a:solidFill>
              </a:rPr>
              <a:t>Demokrasi sebagai sistem politik</a:t>
            </a:r>
            <a:endParaRPr lang="en-US" altLang="en-US" sz="4000">
              <a:solidFill>
                <a:srgbClr val="FF0000"/>
              </a:solidFill>
            </a:endParaRPr>
          </a:p>
        </p:txBody>
      </p:sp>
      <p:sp>
        <p:nvSpPr>
          <p:cNvPr id="16387" name="Rectangle 3">
            <a:extLst>
              <a:ext uri="{FF2B5EF4-FFF2-40B4-BE49-F238E27FC236}">
                <a16:creationId xmlns:a16="http://schemas.microsoft.com/office/drawing/2014/main" id="{08816B6C-27AD-431F-8C56-E7E86FFC3C23}"/>
              </a:ext>
            </a:extLst>
          </p:cNvPr>
          <p:cNvSpPr>
            <a:spLocks noGrp="1" noChangeArrowheads="1"/>
          </p:cNvSpPr>
          <p:nvPr>
            <p:ph type="body" idx="1"/>
          </p:nvPr>
        </p:nvSpPr>
        <p:spPr>
          <a:xfrm>
            <a:off x="685800" y="1143000"/>
            <a:ext cx="8001000" cy="5029200"/>
          </a:xfrm>
        </p:spPr>
        <p:txBody>
          <a:bodyPr/>
          <a:lstStyle/>
          <a:p>
            <a:pPr>
              <a:lnSpc>
                <a:spcPct val="80000"/>
              </a:lnSpc>
            </a:pPr>
            <a:r>
              <a:rPr lang="id-ID" altLang="en-US" sz="2200"/>
              <a:t>Dewasa ini demokrasi dipahami tidak sekedar sebagai bentuk pemerintahan tetapi sebagai sistem politik</a:t>
            </a:r>
          </a:p>
          <a:p>
            <a:pPr>
              <a:lnSpc>
                <a:spcPct val="80000"/>
              </a:lnSpc>
            </a:pPr>
            <a:r>
              <a:rPr lang="id-ID" altLang="en-US" sz="2200"/>
              <a:t>Sistem politik lebih luas pengertiannya dari sistem pemerintahan. Demokrasi adalah salah satu sistem politik</a:t>
            </a:r>
          </a:p>
          <a:p>
            <a:pPr>
              <a:lnSpc>
                <a:spcPct val="80000"/>
              </a:lnSpc>
            </a:pPr>
            <a:r>
              <a:rPr lang="id-ID" altLang="en-US" sz="2200"/>
              <a:t>Sistem politik secara garis besar dibedakan dua yaitu sistem politik demokrasi dan otoriter (Arief Budiman)</a:t>
            </a:r>
            <a:r>
              <a:rPr lang="en-US" altLang="en-US" sz="2200"/>
              <a:t>. P</a:t>
            </a:r>
            <a:r>
              <a:rPr lang="id-ID" altLang="en-US" sz="2200"/>
              <a:t>embagian lain menjadi sistem politik </a:t>
            </a:r>
            <a:r>
              <a:rPr lang="id-ID" altLang="en-US" sz="2200" i="1"/>
              <a:t>demokrasi </a:t>
            </a:r>
            <a:r>
              <a:rPr lang="id-ID" altLang="en-US" sz="2200"/>
              <a:t>dan </a:t>
            </a:r>
            <a:r>
              <a:rPr lang="id-ID" altLang="en-US" sz="2200" i="1"/>
              <a:t>non demokrasi</a:t>
            </a:r>
            <a:r>
              <a:rPr lang="id-ID" altLang="en-US" sz="2200"/>
              <a:t> (Samuel Huntington</a:t>
            </a:r>
            <a:r>
              <a:rPr lang="en-US" altLang="en-US" sz="2200"/>
              <a:t>, 2001</a:t>
            </a:r>
            <a:r>
              <a:rPr lang="id-ID" altLang="en-US" sz="2200"/>
              <a:t>)</a:t>
            </a:r>
          </a:p>
          <a:p>
            <a:pPr>
              <a:lnSpc>
                <a:spcPct val="80000"/>
              </a:lnSpc>
            </a:pPr>
            <a:r>
              <a:rPr lang="id-ID" altLang="en-US" sz="2200"/>
              <a:t>Termasuk sistem politik non demokrasi : otoritarian, totalitrian, rezim militer, monarki absolut, kediktatoran, rezim komunis, fasis, sistem satu partai</a:t>
            </a:r>
          </a:p>
          <a:p>
            <a:pPr>
              <a:lnSpc>
                <a:spcPct val="80000"/>
              </a:lnSpc>
            </a:pPr>
            <a:r>
              <a:rPr lang="id-ID" altLang="en-US" sz="2200"/>
              <a:t>Ukuran yang membedakan adalah dari ciri-ciri yang menandakan keduanya. Sistem politik (pemerintahan) demokrasi adalah sistem pemerintahan dalam suatu negara yang menjalankan prinsip-prinsip demokrasi. Sistem politik kediktatoran</a:t>
            </a:r>
            <a:r>
              <a:rPr lang="en-US" altLang="en-US" sz="2200"/>
              <a:t>/otoritarian</a:t>
            </a:r>
            <a:r>
              <a:rPr lang="id-ID" altLang="en-US" sz="2200"/>
              <a:t> adalah sistem pemerintahan dalam suatu negara yang menjalankan prinsip-prinsip kediktatoran/otoritarian </a:t>
            </a:r>
          </a:p>
          <a:p>
            <a:pPr>
              <a:lnSpc>
                <a:spcPct val="80000"/>
              </a:lnSpc>
            </a:pPr>
            <a:endParaRPr lang="id-ID" altLang="en-US"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1776503-02CC-401E-953C-C79E85B8E738}"/>
              </a:ext>
            </a:extLst>
          </p:cNvPr>
          <p:cNvSpPr>
            <a:spLocks noGrp="1"/>
          </p:cNvSpPr>
          <p:nvPr>
            <p:ph type="title"/>
          </p:nvPr>
        </p:nvSpPr>
        <p:spPr/>
        <p:txBody>
          <a:bodyPr/>
          <a:lstStyle/>
          <a:p>
            <a:r>
              <a:rPr lang="id-ID" altLang="en-US"/>
              <a:t>Pembagian sistem Politik</a:t>
            </a:r>
          </a:p>
        </p:txBody>
      </p:sp>
      <p:graphicFrame>
        <p:nvGraphicFramePr>
          <p:cNvPr id="4" name="Content Placeholder 3">
            <a:extLst>
              <a:ext uri="{FF2B5EF4-FFF2-40B4-BE49-F238E27FC236}">
                <a16:creationId xmlns:a16="http://schemas.microsoft.com/office/drawing/2014/main" id="{6AE6572C-955C-4847-928A-0A65CE31A762}"/>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3D18ED1-89B9-4718-8110-66968433C757}"/>
              </a:ext>
            </a:extLst>
          </p:cNvPr>
          <p:cNvSpPr>
            <a:spLocks noGrp="1"/>
          </p:cNvSpPr>
          <p:nvPr>
            <p:ph type="title"/>
          </p:nvPr>
        </p:nvSpPr>
        <p:spPr/>
        <p:txBody>
          <a:bodyPr/>
          <a:lstStyle/>
          <a:p>
            <a:r>
              <a:rPr lang="id-ID" altLang="en-US"/>
              <a:t>SISTEM KENEGARAAN</a:t>
            </a:r>
          </a:p>
        </p:txBody>
      </p:sp>
      <p:sp>
        <p:nvSpPr>
          <p:cNvPr id="18435" name="Content Placeholder 2">
            <a:extLst>
              <a:ext uri="{FF2B5EF4-FFF2-40B4-BE49-F238E27FC236}">
                <a16:creationId xmlns:a16="http://schemas.microsoft.com/office/drawing/2014/main" id="{EB4BC702-0453-4ADB-8364-BAAC4917FCFF}"/>
              </a:ext>
            </a:extLst>
          </p:cNvPr>
          <p:cNvSpPr>
            <a:spLocks noGrp="1"/>
          </p:cNvSpPr>
          <p:nvPr>
            <p:ph sz="half" idx="1"/>
          </p:nvPr>
        </p:nvSpPr>
        <p:spPr>
          <a:xfrm>
            <a:off x="457200" y="1600200"/>
            <a:ext cx="4114800" cy="4852988"/>
          </a:xfrm>
        </p:spPr>
        <p:txBody>
          <a:bodyPr/>
          <a:lstStyle/>
          <a:p>
            <a:r>
              <a:rPr lang="id-ID" altLang="en-US" sz="4000"/>
              <a:t>SISTEM POLITIK</a:t>
            </a:r>
          </a:p>
          <a:p>
            <a:r>
              <a:rPr lang="id-ID" altLang="en-US" sz="4000"/>
              <a:t>SISTEM PEMERINTAHAN </a:t>
            </a:r>
          </a:p>
          <a:p>
            <a:r>
              <a:rPr lang="id-ID" altLang="en-US" sz="4000"/>
              <a:t>BENTUK PEMERINTAHAN </a:t>
            </a:r>
          </a:p>
          <a:p>
            <a:r>
              <a:rPr lang="id-ID" altLang="en-US" sz="4000"/>
              <a:t>BENTUK NEGARA </a:t>
            </a:r>
          </a:p>
          <a:p>
            <a:endParaRPr lang="id-ID" altLang="en-US"/>
          </a:p>
        </p:txBody>
      </p:sp>
      <p:sp>
        <p:nvSpPr>
          <p:cNvPr id="18436" name="Content Placeholder 3">
            <a:extLst>
              <a:ext uri="{FF2B5EF4-FFF2-40B4-BE49-F238E27FC236}">
                <a16:creationId xmlns:a16="http://schemas.microsoft.com/office/drawing/2014/main" id="{BAC36C95-09C8-48B5-B760-2A2F35856B52}"/>
              </a:ext>
            </a:extLst>
          </p:cNvPr>
          <p:cNvSpPr>
            <a:spLocks noGrp="1"/>
          </p:cNvSpPr>
          <p:nvPr>
            <p:ph sz="half" idx="2"/>
          </p:nvPr>
        </p:nvSpPr>
        <p:spPr>
          <a:xfrm>
            <a:off x="4572000" y="981075"/>
            <a:ext cx="4038600" cy="4525963"/>
          </a:xfrm>
        </p:spPr>
        <p:txBody>
          <a:bodyPr/>
          <a:lstStyle/>
          <a:p>
            <a:pPr algn="ctr"/>
            <a:endParaRPr lang="id-ID" altLang="en-US" sz="9600"/>
          </a:p>
          <a:p>
            <a:pPr algn="ctr"/>
            <a:r>
              <a:rPr lang="id-ID" altLang="en-US" sz="960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08F5B55-C7A2-4C93-B5AE-1765039E43A6}"/>
              </a:ext>
            </a:extLst>
          </p:cNvPr>
          <p:cNvSpPr>
            <a:spLocks noGrp="1" noChangeArrowheads="1"/>
          </p:cNvSpPr>
          <p:nvPr>
            <p:ph type="title"/>
          </p:nvPr>
        </p:nvSpPr>
        <p:spPr>
          <a:xfrm>
            <a:off x="685800" y="0"/>
            <a:ext cx="7772400" cy="1143000"/>
          </a:xfrm>
        </p:spPr>
        <p:txBody>
          <a:bodyPr/>
          <a:lstStyle/>
          <a:p>
            <a:r>
              <a:rPr lang="en-US" altLang="en-US">
                <a:solidFill>
                  <a:srgbClr val="FF0000"/>
                </a:solidFill>
              </a:rPr>
              <a:t>Sistem politik demokrasi</a:t>
            </a:r>
          </a:p>
        </p:txBody>
      </p:sp>
      <p:sp>
        <p:nvSpPr>
          <p:cNvPr id="19459" name="Rectangle 3">
            <a:extLst>
              <a:ext uri="{FF2B5EF4-FFF2-40B4-BE49-F238E27FC236}">
                <a16:creationId xmlns:a16="http://schemas.microsoft.com/office/drawing/2014/main" id="{CE9FC9E4-0893-45C1-A330-57A4C758B5FE}"/>
              </a:ext>
            </a:extLst>
          </p:cNvPr>
          <p:cNvSpPr>
            <a:spLocks noGrp="1" noChangeArrowheads="1"/>
          </p:cNvSpPr>
          <p:nvPr>
            <p:ph type="body" idx="1"/>
          </p:nvPr>
        </p:nvSpPr>
        <p:spPr>
          <a:xfrm>
            <a:off x="533400" y="1219200"/>
            <a:ext cx="7924800" cy="5257800"/>
          </a:xfrm>
        </p:spPr>
        <p:txBody>
          <a:bodyPr/>
          <a:lstStyle/>
          <a:p>
            <a:r>
              <a:rPr lang="id-ID" altLang="en-US" sz="2200"/>
              <a:t>Sistem politik demokrasi berisi lembaga-lembaga yang berjalan menurut dan seusai dengan prinsip dan prosedur demokrasi </a:t>
            </a:r>
          </a:p>
          <a:p>
            <a:r>
              <a:rPr lang="id-ID" altLang="en-US" sz="2200"/>
              <a:t>Sistem politik demokrasi menggunakan dan menjalankan prinsip/prosedur demokratis seperti ;</a:t>
            </a:r>
            <a:r>
              <a:rPr lang="en-US" altLang="en-US" sz="2200"/>
              <a:t> </a:t>
            </a:r>
            <a:r>
              <a:rPr lang="id-ID" altLang="en-US" sz="2200" i="1"/>
              <a:t>pembagian kekuasaan, pemerintahan konstitusional, pemerintahan berdasarkan hukum, pemerintahan mayoritas, pemerintahan dengan diskusi, pemilihan umum yang bebas, partai politik lebih dari satu, management yang terbuka, pers yang bebas, pengakuan terhadap hak hak minoritas, perlindungan terhadap hak asasi manusia , peradilan yang bebas dan tidak memihak, pengawasan terhadap administrasi negara , penyelesaian secara damai, jaminan terhadap kebebasan individu dalam batas-batas tertentu, konstitusi yang demokratis, prinsip persetujuan</a:t>
            </a:r>
          </a:p>
          <a:p>
            <a:r>
              <a:rPr lang="id-ID" altLang="en-US" sz="2200"/>
              <a:t>Negara yang bercirikan demikian dikatakan negara demokrasi dengan ukuran yang </a:t>
            </a:r>
            <a:r>
              <a:rPr lang="id-ID" altLang="en-US" sz="2200" i="1"/>
              <a:t>kontinu</a:t>
            </a:r>
          </a:p>
          <a:p>
            <a:endParaRPr lang="id-ID" altLang="en-US" sz="2200"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574" y="0"/>
            <a:ext cx="7820025" cy="1384300"/>
          </a:xfrm>
        </p:spPr>
        <p:txBody>
          <a:bodyPr/>
          <a:lstStyle/>
          <a:p>
            <a:r>
              <a:rPr lang="id-ID" dirty="0">
                <a:solidFill>
                  <a:srgbClr val="FF0000"/>
                </a:solidFill>
              </a:rPr>
              <a:t>Panduan kuliah online</a:t>
            </a:r>
          </a:p>
        </p:txBody>
      </p:sp>
      <p:sp>
        <p:nvSpPr>
          <p:cNvPr id="3" name="Content Placeholder 2"/>
          <p:cNvSpPr>
            <a:spLocks noGrp="1"/>
          </p:cNvSpPr>
          <p:nvPr>
            <p:ph idx="1"/>
          </p:nvPr>
        </p:nvSpPr>
        <p:spPr>
          <a:xfrm>
            <a:off x="533400" y="1219200"/>
            <a:ext cx="8153400" cy="5410200"/>
          </a:xfrm>
        </p:spPr>
        <p:txBody>
          <a:bodyPr>
            <a:normAutofit/>
          </a:bodyPr>
          <a:lstStyle/>
          <a:p>
            <a:r>
              <a:rPr lang="id-ID" sz="2000" dirty="0">
                <a:latin typeface="Calibri" panose="020F0502020204030204" pitchFamily="34" charset="0"/>
                <a:ea typeface="Arial Unicode MS" panose="020B0604020202020204" pitchFamily="34" charset="-128"/>
                <a:cs typeface="Calibri" panose="020F0502020204030204" pitchFamily="34" charset="0"/>
              </a:rPr>
              <a:t>Kegiatan belajar  ini dilakukan secara online melalui media interaktif  yakni LMS Spada, Google/</a:t>
            </a:r>
            <a:r>
              <a:rPr lang="en-US" sz="2000" dirty="0">
                <a:latin typeface="Calibri" panose="020F0502020204030204" pitchFamily="34" charset="0"/>
                <a:ea typeface="Arial Unicode MS" panose="020B0604020202020204" pitchFamily="34" charset="-128"/>
                <a:cs typeface="Calibri" panose="020F0502020204030204" pitchFamily="34" charset="0"/>
              </a:rPr>
              <a:t>Zoom </a:t>
            </a:r>
            <a:r>
              <a:rPr lang="id-ID" sz="2000" dirty="0">
                <a:latin typeface="Calibri" panose="020F0502020204030204" pitchFamily="34" charset="0"/>
                <a:ea typeface="Arial Unicode MS" panose="020B0604020202020204" pitchFamily="34" charset="-128"/>
                <a:cs typeface="Calibri" panose="020F0502020204030204" pitchFamily="34" charset="0"/>
              </a:rPr>
              <a:t>meet, </a:t>
            </a:r>
            <a:r>
              <a:rPr lang="en-US" sz="2000" dirty="0">
                <a:latin typeface="Calibri" panose="020F0502020204030204" pitchFamily="34" charset="0"/>
                <a:ea typeface="Arial Unicode MS" panose="020B0604020202020204" pitchFamily="34" charset="-128"/>
                <a:cs typeface="Calibri" panose="020F0502020204030204" pitchFamily="34" charset="0"/>
              </a:rPr>
              <a:t>telegram</a:t>
            </a:r>
            <a:r>
              <a:rPr lang="id-ID" sz="2000" dirty="0">
                <a:latin typeface="Calibri" panose="020F0502020204030204" pitchFamily="34" charset="0"/>
                <a:ea typeface="Arial Unicode MS" panose="020B0604020202020204" pitchFamily="34" charset="-128"/>
                <a:cs typeface="Calibri" panose="020F0502020204030204" pitchFamily="34" charset="0"/>
              </a:rPr>
              <a:t>, email dan OCW dengan metode penugasan baik kelompok maupun individu</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presentasi</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tanya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jawab</a:t>
            </a:r>
            <a:endParaRPr lang="id-ID" sz="2000" dirty="0">
              <a:latin typeface="Calibri" panose="020F0502020204030204" pitchFamily="34" charset="0"/>
              <a:ea typeface="Arial Unicode MS" panose="020B0604020202020204" pitchFamily="34" charset="-128"/>
              <a:cs typeface="Calibri" panose="020F0502020204030204" pitchFamily="34" charset="0"/>
            </a:endParaRPr>
          </a:p>
          <a:p>
            <a:r>
              <a:rPr lang="id-ID" sz="2000" b="1" dirty="0" smtClean="0">
                <a:latin typeface="Calibri" panose="020F0502020204030204" pitchFamily="34" charset="0"/>
                <a:ea typeface="Arial Unicode MS" panose="020B0604020202020204" pitchFamily="34" charset="-128"/>
                <a:cs typeface="Calibri" panose="020F0502020204030204" pitchFamily="34" charset="0"/>
              </a:rPr>
              <a:t>Materi </a:t>
            </a:r>
            <a:r>
              <a:rPr lang="id-ID" sz="2000" b="1" dirty="0">
                <a:latin typeface="Calibri" panose="020F0502020204030204" pitchFamily="34" charset="0"/>
                <a:ea typeface="Arial Unicode MS" panose="020B0604020202020204" pitchFamily="34" charset="-128"/>
                <a:cs typeface="Calibri" panose="020F0502020204030204" pitchFamily="34" charset="0"/>
              </a:rPr>
              <a:t>pertemuan </a:t>
            </a:r>
            <a:r>
              <a:rPr lang="en-US" sz="2000" dirty="0" err="1">
                <a:latin typeface="Calibri" panose="020F0502020204030204" pitchFamily="34" charset="0"/>
                <a:ea typeface="Arial Unicode MS" panose="020B0604020202020204" pitchFamily="34" charset="-128"/>
                <a:cs typeface="Calibri" panose="020F0502020204030204" pitchFamily="34" charset="0"/>
              </a:rPr>
              <a:t>membahas</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solidFill>
                  <a:srgbClr val="FF0000"/>
                </a:solidFill>
                <a:latin typeface="Calibri" panose="020F0502020204030204" pitchFamily="34" charset="0"/>
                <a:ea typeface="Arial Unicode MS" panose="020B0604020202020204" pitchFamily="34" charset="-128"/>
                <a:cs typeface="Calibri" panose="020F0502020204030204" pitchFamily="34" charset="0"/>
              </a:rPr>
              <a:t>Demokrasi</a:t>
            </a:r>
            <a:r>
              <a:rPr lang="en-US" sz="2000" dirty="0">
                <a:solidFill>
                  <a:srgbClr val="FF0000"/>
                </a:solidFill>
                <a:latin typeface="Calibri" panose="020F0502020204030204" pitchFamily="34" charset="0"/>
                <a:ea typeface="Arial Unicode MS" panose="020B0604020202020204" pitchFamily="34" charset="-128"/>
                <a:cs typeface="Calibri" panose="020F0502020204030204" pitchFamily="34" charset="0"/>
              </a:rPr>
              <a:t> Indonesia , </a:t>
            </a:r>
            <a:endParaRPr lang="id-ID" sz="2000" dirty="0">
              <a:latin typeface="Calibri" panose="020F0502020204030204" pitchFamily="34" charset="0"/>
              <a:ea typeface="Arial Unicode MS" panose="020B0604020202020204" pitchFamily="34" charset="-128"/>
              <a:cs typeface="Calibri" panose="020F0502020204030204" pitchFamily="34" charset="0"/>
            </a:endParaRPr>
          </a:p>
          <a:p>
            <a:r>
              <a:rPr lang="en-US" sz="2000" dirty="0" err="1">
                <a:latin typeface="Calibri" panose="020F0502020204030204" pitchFamily="34" charset="0"/>
                <a:ea typeface="Arial Unicode MS" panose="020B0604020202020204" pitchFamily="34" charset="-128"/>
                <a:cs typeface="Calibri" panose="020F0502020204030204" pitchFamily="34" charset="0"/>
              </a:rPr>
              <a:t>Apa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pentingnya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belajar</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materi</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ini</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Apakah</a:t>
            </a:r>
            <a:r>
              <a:rPr lang="en-US" sz="2000" dirty="0">
                <a:latin typeface="Calibri" panose="020F0502020204030204" pitchFamily="34" charset="0"/>
                <a:ea typeface="Arial Unicode MS" panose="020B0604020202020204" pitchFamily="34" charset="-128"/>
                <a:cs typeface="Calibri" panose="020F0502020204030204" pitchFamily="34" charset="0"/>
              </a:rPr>
              <a:t> Anda </a:t>
            </a:r>
            <a:r>
              <a:rPr lang="en-US" sz="2000" dirty="0" err="1">
                <a:latin typeface="Calibri" panose="020F0502020204030204" pitchFamily="34" charset="0"/>
                <a:ea typeface="Arial Unicode MS" panose="020B0604020202020204" pitchFamily="34" charset="-128"/>
                <a:cs typeface="Calibri" panose="020F0502020204030204" pitchFamily="34" charset="0"/>
              </a:rPr>
              <a:t>pernah</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mendengar</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materi</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ini</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Apa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itu</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demokrasi</a:t>
            </a:r>
            <a:r>
              <a:rPr lang="en-US" sz="2000" dirty="0">
                <a:latin typeface="Calibri" panose="020F0502020204030204" pitchFamily="34" charset="0"/>
                <a:ea typeface="Arial Unicode MS" panose="020B0604020202020204" pitchFamily="34" charset="-128"/>
                <a:cs typeface="Calibri" panose="020F0502020204030204" pitchFamily="34" charset="0"/>
              </a:rPr>
              <a:t>, dan </a:t>
            </a:r>
            <a:r>
              <a:rPr lang="en-US" sz="2000" dirty="0" err="1">
                <a:latin typeface="Calibri" panose="020F0502020204030204" pitchFamily="34" charset="0"/>
                <a:ea typeface="Arial Unicode MS" panose="020B0604020202020204" pitchFamily="34" charset="-128"/>
                <a:cs typeface="Calibri" panose="020F0502020204030204" pitchFamily="34" charset="0"/>
              </a:rPr>
              <a:t>mengapa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sebuah</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kehidupan</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bernegara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harus</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demokrasi</a:t>
            </a:r>
            <a:r>
              <a:rPr lang="en-US" sz="2000" dirty="0">
                <a:latin typeface="Calibri" panose="020F0502020204030204" pitchFamily="34" charset="0"/>
                <a:ea typeface="Arial Unicode MS" panose="020B0604020202020204" pitchFamily="34" charset="-128"/>
                <a:cs typeface="Calibri" panose="020F0502020204030204" pitchFamily="34" charset="0"/>
              </a:rPr>
              <a:t>?</a:t>
            </a:r>
            <a:endParaRPr lang="id-ID" sz="2000" dirty="0">
              <a:latin typeface="Calibri" panose="020F0502020204030204" pitchFamily="34" charset="0"/>
              <a:ea typeface="Arial Unicode MS" panose="020B0604020202020204" pitchFamily="34" charset="-128"/>
              <a:cs typeface="Calibri" panose="020F0502020204030204" pitchFamily="34" charset="0"/>
            </a:endParaRPr>
          </a:p>
          <a:p>
            <a:pPr algn="l"/>
            <a:r>
              <a:rPr lang="id-ID" sz="2000" dirty="0">
                <a:latin typeface="Calibri" panose="020F0502020204030204" pitchFamily="34" charset="0"/>
                <a:ea typeface="Arial Unicode MS" panose="020B0604020202020204" pitchFamily="34" charset="-128"/>
                <a:cs typeface="Calibri" panose="020F0502020204030204" pitchFamily="34" charset="0"/>
              </a:rPr>
              <a:t>Untuk mendalami materi ini, mahasiwa </a:t>
            </a:r>
            <a:r>
              <a:rPr lang="en-US" sz="2000" dirty="0" err="1">
                <a:latin typeface="Calibri" panose="020F0502020204030204" pitchFamily="34" charset="0"/>
                <a:ea typeface="Arial Unicode MS" panose="020B0604020202020204" pitchFamily="34" charset="-128"/>
                <a:cs typeface="Calibri" panose="020F0502020204030204" pitchFamily="34" charset="0"/>
              </a:rPr>
              <a:t>diminta</a:t>
            </a:r>
            <a:r>
              <a:rPr lang="en-US"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err="1">
                <a:latin typeface="Calibri" panose="020F0502020204030204" pitchFamily="34" charset="0"/>
                <a:ea typeface="Arial Unicode MS" panose="020B0604020202020204" pitchFamily="34" charset="-128"/>
                <a:cs typeface="Calibri" panose="020F0502020204030204" pitchFamily="34" charset="0"/>
              </a:rPr>
              <a:t>membaca</a:t>
            </a:r>
            <a:r>
              <a:rPr lang="id-ID" sz="2000" dirty="0">
                <a:latin typeface="Calibri" panose="020F0502020204030204" pitchFamily="34" charset="0"/>
                <a:ea typeface="Arial Unicode MS" panose="020B0604020202020204" pitchFamily="34" charset="-128"/>
                <a:cs typeface="Calibri" panose="020F0502020204030204" pitchFamily="34" charset="0"/>
              </a:rPr>
              <a:t> materi Bab </a:t>
            </a:r>
            <a:r>
              <a:rPr lang="en-US" sz="2000" dirty="0">
                <a:latin typeface="Calibri" panose="020F0502020204030204" pitchFamily="34" charset="0"/>
                <a:ea typeface="Arial Unicode MS" panose="020B0604020202020204" pitchFamily="34" charset="-128"/>
                <a:cs typeface="Calibri" panose="020F0502020204030204" pitchFamily="34" charset="0"/>
              </a:rPr>
              <a:t>6  </a:t>
            </a:r>
            <a:r>
              <a:rPr lang="id-ID" sz="2000" dirty="0">
                <a:latin typeface="Calibri" panose="020F0502020204030204" pitchFamily="34" charset="0"/>
                <a:ea typeface="Arial Unicode MS" panose="020B0604020202020204" pitchFamily="34" charset="-128"/>
                <a:cs typeface="Calibri" panose="020F0502020204030204" pitchFamily="34" charset="0"/>
              </a:rPr>
              <a:t>dari buku MKWU PKn terbitan Belmawa</a:t>
            </a:r>
            <a:r>
              <a:rPr lang="en-US" sz="2000" dirty="0">
                <a:latin typeface="Calibri" panose="020F0502020204030204" pitchFamily="34" charset="0"/>
                <a:ea typeface="Arial Unicode MS" panose="020B0604020202020204" pitchFamily="34" charset="-128"/>
                <a:cs typeface="Calibri" panose="020F0502020204030204" pitchFamily="34" charset="0"/>
              </a:rPr>
              <a:t> (2016)</a:t>
            </a:r>
            <a:r>
              <a:rPr lang="id-ID" sz="2000" dirty="0">
                <a:latin typeface="Calibri" panose="020F0502020204030204" pitchFamily="34" charset="0"/>
                <a:ea typeface="Arial Unicode MS" panose="020B0604020202020204" pitchFamily="34" charset="-128"/>
                <a:cs typeface="Calibri" panose="020F0502020204030204" pitchFamily="34" charset="0"/>
              </a:rPr>
              <a:t>,  </a:t>
            </a:r>
            <a:r>
              <a:rPr lang="en-US" sz="2000" dirty="0">
                <a:latin typeface="Calibri" panose="020F0502020204030204" pitchFamily="34" charset="0"/>
                <a:ea typeface="Arial Unicode MS" panose="020B0604020202020204" pitchFamily="34" charset="-128"/>
                <a:cs typeface="Calibri" panose="020F0502020204030204" pitchFamily="34" charset="0"/>
              </a:rPr>
              <a:t>yang </a:t>
            </a:r>
            <a:r>
              <a:rPr lang="en-US" sz="2000" dirty="0" err="1">
                <a:latin typeface="Calibri" panose="020F0502020204030204" pitchFamily="34" charset="0"/>
                <a:ea typeface="Arial Unicode MS" panose="020B0604020202020204" pitchFamily="34" charset="-128"/>
                <a:cs typeface="Calibri" panose="020F0502020204030204" pitchFamily="34" charset="0"/>
              </a:rPr>
              <a:t>berjudul</a:t>
            </a:r>
            <a:r>
              <a:rPr lang="en-US" sz="2000" dirty="0">
                <a:latin typeface="Calibri" panose="020F0502020204030204" pitchFamily="34" charset="0"/>
                <a:ea typeface="Arial Unicode MS" panose="020B0604020202020204" pitchFamily="34" charset="-128"/>
                <a:cs typeface="Calibri" panose="020F0502020204030204" pitchFamily="34" charset="0"/>
              </a:rPr>
              <a:t> : </a:t>
            </a:r>
            <a:r>
              <a:rPr lang="en-ID" sz="2000" b="0" i="0" u="none" strike="noStrike" baseline="0" dirty="0">
                <a:solidFill>
                  <a:srgbClr val="0066FF"/>
                </a:solidFill>
                <a:latin typeface="HP Simplified Light"/>
              </a:rPr>
              <a:t>BAGAIMANA HAKIKAT, INSTRUMENTASI, DAN PRAKSIS DEMOKRASI INDONESIA BERLANDASKAN </a:t>
            </a:r>
            <a:r>
              <a:rPr lang="it-IT" sz="2000" b="0" i="0" u="none" strike="noStrike" baseline="0" dirty="0">
                <a:solidFill>
                  <a:srgbClr val="0066FF"/>
                </a:solidFill>
                <a:latin typeface="HP Simplified Light"/>
              </a:rPr>
              <a:t>PANCASILA DAN UUD NRI 1945?</a:t>
            </a:r>
          </a:p>
          <a:p>
            <a:pPr algn="l"/>
            <a:r>
              <a:rPr lang="it-IT" sz="2000" dirty="0">
                <a:latin typeface="HP Simplified Light"/>
              </a:rPr>
              <a:t>Simak juga sebuah video materi pembelajaran berikut : </a:t>
            </a:r>
            <a:r>
              <a:rPr lang="it-IT" sz="2000" dirty="0">
                <a:latin typeface="HP Simplified Light"/>
                <a:hlinkClick r:id="rId2"/>
              </a:rPr>
              <a:t>https://www.youtube.com/watch?v=Tvzk2NRIt5c</a:t>
            </a:r>
            <a:r>
              <a:rPr lang="it-IT" sz="2000" dirty="0">
                <a:latin typeface="HP Simplified Light"/>
              </a:rPr>
              <a:t> </a:t>
            </a:r>
            <a:endParaRPr lang="en-ID" sz="2000" b="0" i="0" u="none" strike="noStrike" baseline="0" dirty="0">
              <a:latin typeface="HP Simplified 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A9558D2-A4D7-44DB-B3C3-5F70365867F9}"/>
              </a:ext>
            </a:extLst>
          </p:cNvPr>
          <p:cNvSpPr>
            <a:spLocks noGrp="1" noChangeArrowheads="1"/>
          </p:cNvSpPr>
          <p:nvPr>
            <p:ph type="title"/>
          </p:nvPr>
        </p:nvSpPr>
        <p:spPr>
          <a:xfrm>
            <a:off x="762000" y="0"/>
            <a:ext cx="7772400" cy="1143000"/>
          </a:xfrm>
        </p:spPr>
        <p:txBody>
          <a:bodyPr/>
          <a:lstStyle/>
          <a:p>
            <a:r>
              <a:rPr lang="id-ID" altLang="en-US" sz="4000">
                <a:solidFill>
                  <a:srgbClr val="FF0000"/>
                </a:solidFill>
              </a:rPr>
              <a:t>Demokrasi sebagai sikap hidup</a:t>
            </a:r>
            <a:endParaRPr lang="en-US" altLang="en-US" sz="4000">
              <a:solidFill>
                <a:srgbClr val="FF0000"/>
              </a:solidFill>
            </a:endParaRPr>
          </a:p>
        </p:txBody>
      </p:sp>
      <p:sp>
        <p:nvSpPr>
          <p:cNvPr id="20483" name="Rectangle 3">
            <a:extLst>
              <a:ext uri="{FF2B5EF4-FFF2-40B4-BE49-F238E27FC236}">
                <a16:creationId xmlns:a16="http://schemas.microsoft.com/office/drawing/2014/main" id="{F833DDDB-21EC-4C59-B6BE-7A4EC0394708}"/>
              </a:ext>
            </a:extLst>
          </p:cNvPr>
          <p:cNvSpPr>
            <a:spLocks noGrp="1" noChangeArrowheads="1"/>
          </p:cNvSpPr>
          <p:nvPr>
            <p:ph type="body" idx="1"/>
          </p:nvPr>
        </p:nvSpPr>
        <p:spPr>
          <a:xfrm>
            <a:off x="457200" y="1143000"/>
            <a:ext cx="8382000" cy="5257800"/>
          </a:xfrm>
        </p:spPr>
        <p:txBody>
          <a:bodyPr/>
          <a:lstStyle/>
          <a:p>
            <a:pPr>
              <a:lnSpc>
                <a:spcPct val="80000"/>
              </a:lnSpc>
            </a:pPr>
            <a:r>
              <a:rPr lang="id-ID" altLang="en-US" sz="2400"/>
              <a:t>Demokrasi sekarang ini bukan hanya dipandang sebagai sistem pemerintahan/politik tetapi sudah merupakan </a:t>
            </a:r>
            <a:r>
              <a:rPr lang="id-ID" altLang="en-US" sz="2400" i="1"/>
              <a:t>sikap hidup</a:t>
            </a:r>
            <a:r>
              <a:rPr lang="id-ID" altLang="en-US" sz="2400"/>
              <a:t> yaitu sikap hidup yang demokratis</a:t>
            </a:r>
            <a:r>
              <a:rPr lang="en-US" altLang="en-US" sz="2400"/>
              <a:t> </a:t>
            </a:r>
            <a:endParaRPr lang="id-ID" altLang="en-US" sz="2400"/>
          </a:p>
          <a:p>
            <a:pPr>
              <a:lnSpc>
                <a:spcPct val="80000"/>
              </a:lnSpc>
            </a:pPr>
            <a:r>
              <a:rPr lang="id-ID" altLang="en-US" sz="2400"/>
              <a:t>Negara demokrasi tidak akan tercapai bila hanya dengan membangun pemerintahaan (sistem) yang demokratis. Negara demokrasi juga membutuhkan masyarakat yang memiliki sikap hidup demokratis. </a:t>
            </a:r>
          </a:p>
          <a:p>
            <a:pPr>
              <a:lnSpc>
                <a:spcPct val="80000"/>
              </a:lnSpc>
            </a:pPr>
            <a:r>
              <a:rPr lang="id-ID" altLang="en-US" sz="2400"/>
              <a:t>Masyarakat demokratis terdiri dari warga negara –warga negara yang memiliki dan menjalankan budaya demokrasi. </a:t>
            </a:r>
          </a:p>
          <a:p>
            <a:pPr>
              <a:lnSpc>
                <a:spcPct val="80000"/>
              </a:lnSpc>
            </a:pPr>
            <a:r>
              <a:rPr lang="id-ID" altLang="en-US" sz="2400"/>
              <a:t>Sebagai sikap hidup maka budaya demokrasi berisi nilai-nilai atau norma yang hendaknya dimiliki dan dijalankan oleh warga yang menginginkan kehidupan demokrasi. </a:t>
            </a:r>
          </a:p>
          <a:p>
            <a:pPr>
              <a:lnSpc>
                <a:spcPct val="80000"/>
              </a:lnSpc>
            </a:pPr>
            <a:r>
              <a:rPr lang="id-ID" altLang="en-US" sz="2400"/>
              <a:t>Apa itu nilai-nilai demokrasi?</a:t>
            </a:r>
            <a:endParaRPr lang="id-ID" altLang="en-US" sz="2400" i="1"/>
          </a:p>
          <a:p>
            <a:pPr>
              <a:lnSpc>
                <a:spcPct val="80000"/>
              </a:lnSpc>
            </a:pPr>
            <a:endParaRPr lang="id-ID" altLang="en-US" sz="2200" i="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F832901A-97F9-4016-AD9F-03A806A32147}"/>
              </a:ext>
            </a:extLst>
          </p:cNvPr>
          <p:cNvSpPr>
            <a:spLocks noGrp="1"/>
          </p:cNvSpPr>
          <p:nvPr>
            <p:ph type="title"/>
          </p:nvPr>
        </p:nvSpPr>
        <p:spPr/>
        <p:txBody>
          <a:bodyPr/>
          <a:lstStyle/>
          <a:p>
            <a:r>
              <a:rPr lang="id-ID" altLang="en-US">
                <a:solidFill>
                  <a:srgbClr val="FF0000"/>
                </a:solidFill>
              </a:rPr>
              <a:t>Nilai –nilai demokrasi </a:t>
            </a:r>
          </a:p>
        </p:txBody>
      </p:sp>
      <p:sp>
        <p:nvSpPr>
          <p:cNvPr id="21507" name="Content Placeholder 2">
            <a:extLst>
              <a:ext uri="{FF2B5EF4-FFF2-40B4-BE49-F238E27FC236}">
                <a16:creationId xmlns:a16="http://schemas.microsoft.com/office/drawing/2014/main" id="{5B4AC817-D82A-4BCD-AB50-89412E132D91}"/>
              </a:ext>
            </a:extLst>
          </p:cNvPr>
          <p:cNvSpPr>
            <a:spLocks noGrp="1"/>
          </p:cNvSpPr>
          <p:nvPr>
            <p:ph idx="1"/>
          </p:nvPr>
        </p:nvSpPr>
        <p:spPr/>
        <p:txBody>
          <a:bodyPr/>
          <a:lstStyle/>
          <a:p>
            <a:r>
              <a:rPr lang="id-ID" altLang="en-US" i="1"/>
              <a:t>toleran; kebebasan mengemukakan dan menghormati perbedaan pendapat; memahami keanekaragaman dalam masyarakat; terbuka dalam berkomunikasi; menjunjung nilai dan martabat kemanusiaan; percaya diri atau tidak menggantungkan pada orang lain; saling menghargai; mampu mengekang diri; kebersamaan; keseimbangan dan anti kekerasan.</a:t>
            </a:r>
          </a:p>
          <a:p>
            <a:endParaRPr lang="id-ID"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066EC26-5EA9-4368-ADAB-EAFD9CFE1F55}"/>
              </a:ext>
            </a:extLst>
          </p:cNvPr>
          <p:cNvSpPr>
            <a:spLocks noGrp="1"/>
          </p:cNvSpPr>
          <p:nvPr>
            <p:ph type="title"/>
          </p:nvPr>
        </p:nvSpPr>
        <p:spPr/>
        <p:txBody>
          <a:bodyPr/>
          <a:lstStyle/>
          <a:p>
            <a:pPr eaLnBrk="1" hangingPunct="1"/>
            <a:r>
              <a:rPr lang="en-US" altLang="en-US" sz="3200" dirty="0" err="1">
                <a:solidFill>
                  <a:srgbClr val="C00000"/>
                </a:solidFill>
              </a:rPr>
              <a:t>Demokrasi</a:t>
            </a:r>
            <a:r>
              <a:rPr lang="en-US" altLang="en-US" sz="3200" dirty="0">
                <a:solidFill>
                  <a:srgbClr val="C00000"/>
                </a:solidFill>
              </a:rPr>
              <a:t> </a:t>
            </a:r>
            <a:r>
              <a:rPr lang="en-US" altLang="en-US" sz="3200" dirty="0" err="1">
                <a:solidFill>
                  <a:srgbClr val="C00000"/>
                </a:solidFill>
              </a:rPr>
              <a:t>sebagai</a:t>
            </a:r>
            <a:r>
              <a:rPr lang="en-US" altLang="en-US" sz="3200" dirty="0">
                <a:solidFill>
                  <a:srgbClr val="C00000"/>
                </a:solidFill>
              </a:rPr>
              <a:t> </a:t>
            </a:r>
            <a:r>
              <a:rPr lang="en-US" altLang="en-US" sz="3200" dirty="0" err="1">
                <a:solidFill>
                  <a:srgbClr val="C00000"/>
                </a:solidFill>
              </a:rPr>
              <a:t>sikap</a:t>
            </a:r>
            <a:r>
              <a:rPr lang="en-US" altLang="en-US" sz="3200" dirty="0">
                <a:solidFill>
                  <a:srgbClr val="C00000"/>
                </a:solidFill>
              </a:rPr>
              <a:t> </a:t>
            </a:r>
            <a:r>
              <a:rPr lang="en-US" altLang="en-US" sz="3200" dirty="0" err="1">
                <a:solidFill>
                  <a:srgbClr val="C00000"/>
                </a:solidFill>
              </a:rPr>
              <a:t>hidup</a:t>
            </a:r>
            <a:endParaRPr lang="en-US" altLang="en-US" sz="3200" dirty="0">
              <a:solidFill>
                <a:srgbClr val="C00000"/>
              </a:solidFill>
            </a:endParaRPr>
          </a:p>
        </p:txBody>
      </p:sp>
      <p:sp>
        <p:nvSpPr>
          <p:cNvPr id="22531" name="Content Placeholder 2">
            <a:extLst>
              <a:ext uri="{FF2B5EF4-FFF2-40B4-BE49-F238E27FC236}">
                <a16:creationId xmlns:a16="http://schemas.microsoft.com/office/drawing/2014/main" id="{04D422EF-2389-4B4A-854F-8A2C889E6952}"/>
              </a:ext>
            </a:extLst>
          </p:cNvPr>
          <p:cNvSpPr>
            <a:spLocks noGrp="1"/>
          </p:cNvSpPr>
          <p:nvPr>
            <p:ph idx="1"/>
          </p:nvPr>
        </p:nvSpPr>
        <p:spPr/>
        <p:txBody>
          <a:bodyPr/>
          <a:lstStyle/>
          <a:p>
            <a:pPr eaLnBrk="1" hangingPunct="1">
              <a:buFont typeface="Arial" panose="020B0604020202020204" pitchFamily="34" charset="0"/>
              <a:buNone/>
            </a:pPr>
            <a:r>
              <a:rPr lang="id-ID" altLang="en-US" dirty="0"/>
              <a:t>MENURUT PENDAPAT ANDA</a:t>
            </a:r>
          </a:p>
          <a:p>
            <a:pPr eaLnBrk="1" hangingPunct="1">
              <a:buFont typeface="Arial" panose="020B0604020202020204" pitchFamily="34" charset="0"/>
              <a:buNone/>
            </a:pPr>
            <a:r>
              <a:rPr lang="id-ID" altLang="en-US" dirty="0"/>
              <a:t>BAGAIMANAKAH DOSEN YANG DEMOKRATIS ITU?</a:t>
            </a:r>
          </a:p>
          <a:p>
            <a:pPr eaLnBrk="1" hangingPunct="1">
              <a:buFont typeface="Arial" panose="020B0604020202020204" pitchFamily="34" charset="0"/>
              <a:buNone/>
            </a:pPr>
            <a:r>
              <a:rPr lang="id-ID" altLang="en-US" dirty="0"/>
              <a:t>BAGAIMANAKAH  ORTU YANG DEMOKRATIS ITU?</a:t>
            </a:r>
          </a:p>
          <a:p>
            <a:pPr eaLnBrk="1" hangingPunct="1">
              <a:buFont typeface="Arial" panose="020B0604020202020204" pitchFamily="34" charset="0"/>
              <a:buNone/>
            </a:pPr>
            <a:r>
              <a:rPr lang="id-ID" altLang="en-US" dirty="0"/>
              <a:t>BAGAIMANAKAH  KELAS / PERUSAHAAN / ORGANISASI / YANG DEMOKRATIS ITU?</a:t>
            </a:r>
            <a:endParaRPr lang="en-US" altLang="en-US" dirty="0"/>
          </a:p>
          <a:p>
            <a:pPr eaLnBrk="1" hangingPunct="1">
              <a:buFont typeface="Arial" panose="020B0604020202020204" pitchFamily="34" charset="0"/>
              <a:buNone/>
            </a:pPr>
            <a:r>
              <a:rPr lang="en-US" altLang="en-US" dirty="0"/>
              <a:t>BAGAIMANAKAN NEGARA YANG DEMOKRATIS ITU?</a:t>
            </a:r>
            <a:endParaRPr lang="id-ID" altLang="en-US" dirty="0"/>
          </a:p>
          <a:p>
            <a:pPr eaLnBrk="1" hangingPunct="1">
              <a:buFont typeface="Arial" panose="020B0604020202020204" pitchFamily="34" charset="0"/>
              <a:buNone/>
            </a:pPr>
            <a:endParaRPr lang="id-ID" altLang="en-US" dirty="0"/>
          </a:p>
          <a:p>
            <a:pPr eaLnBrk="1" hangingPunct="1">
              <a:buFont typeface="Arial" panose="020B0604020202020204" pitchFamily="34" charset="0"/>
              <a:buNone/>
            </a:pPr>
            <a:endParaRPr lang="id-ID"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EF46B14-874B-4405-9312-65ECC48B03E0}"/>
              </a:ext>
            </a:extLst>
          </p:cNvPr>
          <p:cNvSpPr>
            <a:spLocks noGrp="1" noChangeArrowheads="1"/>
          </p:cNvSpPr>
          <p:nvPr>
            <p:ph type="ctrTitle"/>
          </p:nvPr>
        </p:nvSpPr>
        <p:spPr>
          <a:xfrm>
            <a:off x="685800" y="0"/>
            <a:ext cx="7772400" cy="1470025"/>
          </a:xfrm>
        </p:spPr>
        <p:txBody>
          <a:bodyPr/>
          <a:lstStyle/>
          <a:p>
            <a:r>
              <a:rPr lang="id-ID" altLang="en-US"/>
              <a:t>Rumah Demokrasi</a:t>
            </a:r>
          </a:p>
        </p:txBody>
      </p:sp>
      <p:sp>
        <p:nvSpPr>
          <p:cNvPr id="23555" name="Rectangle 3">
            <a:extLst>
              <a:ext uri="{FF2B5EF4-FFF2-40B4-BE49-F238E27FC236}">
                <a16:creationId xmlns:a16="http://schemas.microsoft.com/office/drawing/2014/main" id="{2B9A413E-F2D2-416E-B92A-40BC41A6CCEF}"/>
              </a:ext>
            </a:extLst>
          </p:cNvPr>
          <p:cNvSpPr>
            <a:spLocks noChangeArrowheads="1"/>
          </p:cNvSpPr>
          <p:nvPr/>
        </p:nvSpPr>
        <p:spPr bwMode="auto">
          <a:xfrm>
            <a:off x="3352800" y="2819400"/>
            <a:ext cx="2362200" cy="2286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Struktur Demokrasi</a:t>
            </a:r>
          </a:p>
        </p:txBody>
      </p:sp>
      <p:sp>
        <p:nvSpPr>
          <p:cNvPr id="23556" name="AutoShape 4">
            <a:extLst>
              <a:ext uri="{FF2B5EF4-FFF2-40B4-BE49-F238E27FC236}">
                <a16:creationId xmlns:a16="http://schemas.microsoft.com/office/drawing/2014/main" id="{221645CB-00A2-409E-99F2-E44F670EBEE0}"/>
              </a:ext>
            </a:extLst>
          </p:cNvPr>
          <p:cNvSpPr>
            <a:spLocks noChangeArrowheads="1"/>
          </p:cNvSpPr>
          <p:nvPr/>
        </p:nvSpPr>
        <p:spPr bwMode="auto">
          <a:xfrm>
            <a:off x="2286000" y="1447800"/>
            <a:ext cx="4495800" cy="1371600"/>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bg1"/>
                </a:solidFill>
              </a:rPr>
              <a:t>Negara Demokrasi</a:t>
            </a:r>
          </a:p>
        </p:txBody>
      </p:sp>
      <p:sp>
        <p:nvSpPr>
          <p:cNvPr id="23557" name="Rectangle 5">
            <a:extLst>
              <a:ext uri="{FF2B5EF4-FFF2-40B4-BE49-F238E27FC236}">
                <a16:creationId xmlns:a16="http://schemas.microsoft.com/office/drawing/2014/main" id="{4A906682-F275-407E-9E0C-CB53CA100FDC}"/>
              </a:ext>
            </a:extLst>
          </p:cNvPr>
          <p:cNvSpPr>
            <a:spLocks noChangeArrowheads="1"/>
          </p:cNvSpPr>
          <p:nvPr/>
        </p:nvSpPr>
        <p:spPr bwMode="auto">
          <a:xfrm>
            <a:off x="2514600" y="5029200"/>
            <a:ext cx="40386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solidFill>
                  <a:schemeClr val="bg1"/>
                </a:solidFill>
              </a:rPr>
              <a:t>Kultur Demokrasi</a:t>
            </a:r>
          </a:p>
        </p:txBody>
      </p:sp>
      <p:sp>
        <p:nvSpPr>
          <p:cNvPr id="6" name="Oval 5">
            <a:extLst>
              <a:ext uri="{FF2B5EF4-FFF2-40B4-BE49-F238E27FC236}">
                <a16:creationId xmlns:a16="http://schemas.microsoft.com/office/drawing/2014/main" id="{76B74A66-8B34-4928-B51F-1BA1E7327960}"/>
              </a:ext>
            </a:extLst>
          </p:cNvPr>
          <p:cNvSpPr/>
          <p:nvPr/>
        </p:nvSpPr>
        <p:spPr>
          <a:xfrm>
            <a:off x="6948488" y="3573463"/>
            <a:ext cx="2195512" cy="2159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PENDIDIKAN  DEMOKRASI </a:t>
            </a:r>
          </a:p>
        </p:txBody>
      </p:sp>
      <p:cxnSp>
        <p:nvCxnSpPr>
          <p:cNvPr id="8" name="Straight Arrow Connector 7">
            <a:extLst>
              <a:ext uri="{FF2B5EF4-FFF2-40B4-BE49-F238E27FC236}">
                <a16:creationId xmlns:a16="http://schemas.microsoft.com/office/drawing/2014/main" id="{78F8B856-F10A-4C9B-A024-DAA40BF56E81}"/>
              </a:ext>
            </a:extLst>
          </p:cNvPr>
          <p:cNvCxnSpPr/>
          <p:nvPr/>
        </p:nvCxnSpPr>
        <p:spPr>
          <a:xfrm flipH="1">
            <a:off x="6732588" y="5013325"/>
            <a:ext cx="86360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D282C8A-325B-4400-8172-01E7B39A73C7}"/>
              </a:ext>
            </a:extLst>
          </p:cNvPr>
          <p:cNvSpPr>
            <a:spLocks noGrp="1"/>
          </p:cNvSpPr>
          <p:nvPr>
            <p:ph type="title"/>
          </p:nvPr>
        </p:nvSpPr>
        <p:spPr/>
        <p:txBody>
          <a:bodyPr/>
          <a:lstStyle/>
          <a:p>
            <a:r>
              <a:rPr lang="id-ID" altLang="en-US">
                <a:solidFill>
                  <a:srgbClr val="FF0000"/>
                </a:solidFill>
              </a:rPr>
              <a:t>Struktur demokrasi ?</a:t>
            </a:r>
          </a:p>
        </p:txBody>
      </p:sp>
      <p:sp>
        <p:nvSpPr>
          <p:cNvPr id="24579" name="Content Placeholder 2">
            <a:extLst>
              <a:ext uri="{FF2B5EF4-FFF2-40B4-BE49-F238E27FC236}">
                <a16:creationId xmlns:a16="http://schemas.microsoft.com/office/drawing/2014/main" id="{D61C014B-E5D8-48E9-8DF0-E52C1C10A2B5}"/>
              </a:ext>
            </a:extLst>
          </p:cNvPr>
          <p:cNvSpPr>
            <a:spLocks noGrp="1"/>
          </p:cNvSpPr>
          <p:nvPr>
            <p:ph idx="1"/>
          </p:nvPr>
        </p:nvSpPr>
        <p:spPr/>
        <p:txBody>
          <a:bodyPr/>
          <a:lstStyle/>
          <a:p>
            <a:r>
              <a:rPr lang="id-ID" altLang="en-US" sz="2800"/>
              <a:t>Yakni lembaga dan pranata yang diperlukan di negara demokrasi </a:t>
            </a:r>
          </a:p>
          <a:p>
            <a:r>
              <a:rPr lang="id-ID" altLang="en-US" sz="2800"/>
              <a:t>Misal badan perwakilan, pemilu, partai politik, media massa, lsm</a:t>
            </a:r>
          </a:p>
          <a:p>
            <a:r>
              <a:rPr lang="id-ID" altLang="en-US" sz="2800"/>
              <a:t>Lembaga lembaga tersebut dibuat/ dibentuk oleh masyarakat dan negara </a:t>
            </a:r>
          </a:p>
          <a:p>
            <a:r>
              <a:rPr lang="id-ID" altLang="en-US" sz="2800"/>
              <a:t>Misal masyarakat mendirikan partai politik, ormas, dan seterusnya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272D6D1-F78A-4151-A960-BAC04433780C}"/>
              </a:ext>
            </a:extLst>
          </p:cNvPr>
          <p:cNvSpPr>
            <a:spLocks noGrp="1"/>
          </p:cNvSpPr>
          <p:nvPr>
            <p:ph type="title"/>
          </p:nvPr>
        </p:nvSpPr>
        <p:spPr/>
        <p:txBody>
          <a:bodyPr/>
          <a:lstStyle/>
          <a:p>
            <a:r>
              <a:rPr lang="id-ID" altLang="en-US">
                <a:solidFill>
                  <a:srgbClr val="FF0000"/>
                </a:solidFill>
              </a:rPr>
              <a:t>Kultur demokrasi </a:t>
            </a:r>
          </a:p>
        </p:txBody>
      </p:sp>
      <p:sp>
        <p:nvSpPr>
          <p:cNvPr id="25603" name="Content Placeholder 2">
            <a:extLst>
              <a:ext uri="{FF2B5EF4-FFF2-40B4-BE49-F238E27FC236}">
                <a16:creationId xmlns:a16="http://schemas.microsoft.com/office/drawing/2014/main" id="{CE20F322-0C3A-40FE-B048-B797916DCC01}"/>
              </a:ext>
            </a:extLst>
          </p:cNvPr>
          <p:cNvSpPr>
            <a:spLocks noGrp="1"/>
          </p:cNvSpPr>
          <p:nvPr>
            <p:ph idx="1"/>
          </p:nvPr>
        </p:nvSpPr>
        <p:spPr/>
        <p:txBody>
          <a:bodyPr/>
          <a:lstStyle/>
          <a:p>
            <a:r>
              <a:rPr lang="id-ID" altLang="en-US" sz="2800"/>
              <a:t>Adalah budaya yakni sikap dan perilaku warga yang berlandaskan nilai-nilai demokrasi </a:t>
            </a:r>
          </a:p>
          <a:p>
            <a:r>
              <a:rPr lang="id-ID" altLang="en-US" sz="2800"/>
              <a:t>Apa contohnya? Melakukan musyawarah, apa lagi?</a:t>
            </a:r>
          </a:p>
          <a:p>
            <a:r>
              <a:rPr lang="id-ID" altLang="en-US" sz="2800"/>
              <a:t>Dia akan mendukung/menopang berjalannya lembaga demokrasi </a:t>
            </a:r>
          </a:p>
          <a:p>
            <a:r>
              <a:rPr lang="id-ID" altLang="en-US" sz="2800"/>
              <a:t>Sebaliknya lembaga demokrasi akan menjamin berjalannya budaya demokrasi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B7E610E-A9EE-46AA-A774-513ECE371927}"/>
              </a:ext>
            </a:extLst>
          </p:cNvPr>
          <p:cNvSpPr>
            <a:spLocks noGrp="1"/>
          </p:cNvSpPr>
          <p:nvPr>
            <p:ph type="title"/>
          </p:nvPr>
        </p:nvSpPr>
        <p:spPr>
          <a:xfrm>
            <a:off x="468313" y="0"/>
            <a:ext cx="8229600" cy="1143000"/>
          </a:xfrm>
        </p:spPr>
        <p:txBody>
          <a:bodyPr/>
          <a:lstStyle/>
          <a:p>
            <a:r>
              <a:rPr lang="id-ID" altLang="en-US" dirty="0">
                <a:solidFill>
                  <a:srgbClr val="C00000"/>
                </a:solidFill>
              </a:rPr>
              <a:t>Kultur demokrasi </a:t>
            </a:r>
          </a:p>
        </p:txBody>
      </p:sp>
      <p:sp>
        <p:nvSpPr>
          <p:cNvPr id="26627" name="Content Placeholder 2">
            <a:extLst>
              <a:ext uri="{FF2B5EF4-FFF2-40B4-BE49-F238E27FC236}">
                <a16:creationId xmlns:a16="http://schemas.microsoft.com/office/drawing/2014/main" id="{50910FD0-497D-423C-B440-7D51488FA6FA}"/>
              </a:ext>
            </a:extLst>
          </p:cNvPr>
          <p:cNvSpPr>
            <a:spLocks noGrp="1"/>
          </p:cNvSpPr>
          <p:nvPr>
            <p:ph idx="1"/>
          </p:nvPr>
        </p:nvSpPr>
        <p:spPr>
          <a:xfrm>
            <a:off x="285750" y="1125538"/>
            <a:ext cx="8858250" cy="4525962"/>
          </a:xfrm>
        </p:spPr>
        <p:txBody>
          <a:bodyPr/>
          <a:lstStyle/>
          <a:p>
            <a:r>
              <a:rPr lang="id-ID" altLang="en-US" sz="2400" dirty="0"/>
              <a:t>BAGAIMANA JIKA MASYARAKAT SUATU WILAYAH BELUM BERBUDAYA DEMOKRASI ?</a:t>
            </a:r>
          </a:p>
          <a:p>
            <a:r>
              <a:rPr lang="id-ID" altLang="en-US" sz="2400" dirty="0"/>
              <a:t>DIA BLM BISA MENDUKUNG LKEMBAGA DEMOKRASI </a:t>
            </a:r>
          </a:p>
          <a:p>
            <a:r>
              <a:rPr lang="id-ID" altLang="en-US" sz="2400" dirty="0"/>
              <a:t>MAKA PERLU </a:t>
            </a:r>
            <a:r>
              <a:rPr lang="id-ID" altLang="en-US" sz="2400" b="1" dirty="0"/>
              <a:t>PENDIDIKAN DEMOKRASI </a:t>
            </a:r>
          </a:p>
          <a:p>
            <a:r>
              <a:rPr lang="id-ID" altLang="en-US" sz="2400" b="1" dirty="0"/>
              <a:t>BAGAIMANA JIKA SUATU WILAYAH BLM ADA LEMBAGA DEMOKRASI ?</a:t>
            </a:r>
          </a:p>
          <a:p>
            <a:r>
              <a:rPr lang="id-ID" altLang="en-US" sz="2400" b="1" dirty="0"/>
              <a:t>DIBUATLAH LEMBAGA DEMOKRASI </a:t>
            </a:r>
          </a:p>
          <a:p>
            <a:r>
              <a:rPr lang="id-ID" altLang="en-US" sz="2400" b="1" dirty="0"/>
              <a:t>MEMBANGUN KULTUR LEBIH LAMA DAN BERAT, MEMBANGUN KULTUR DENGAN PENDIDIKAN DEMOKRASI </a:t>
            </a:r>
          </a:p>
          <a:p>
            <a:r>
              <a:rPr lang="id-ID" altLang="en-US" sz="2400" b="1" dirty="0"/>
              <a:t>PENDIDIKAN DEMOKRASI PERLU WAKTU DARIPADA MEMBUAT LEMBAGA DEMOKRASI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9FC0105-0847-42E0-828D-170AF1B959A6}"/>
              </a:ext>
            </a:extLst>
          </p:cNvPr>
          <p:cNvSpPr>
            <a:spLocks noGrp="1" noChangeArrowheads="1"/>
          </p:cNvSpPr>
          <p:nvPr>
            <p:ph type="title"/>
          </p:nvPr>
        </p:nvSpPr>
        <p:spPr>
          <a:xfrm>
            <a:off x="685800" y="152400"/>
            <a:ext cx="7772400" cy="1143000"/>
          </a:xfrm>
        </p:spPr>
        <p:txBody>
          <a:bodyPr/>
          <a:lstStyle/>
          <a:p>
            <a:r>
              <a:rPr lang="en-US" altLang="en-US" sz="4000">
                <a:solidFill>
                  <a:srgbClr val="FF0000"/>
                </a:solidFill>
              </a:rPr>
              <a:t>DEMOKRASI DI INDONESIA</a:t>
            </a:r>
          </a:p>
        </p:txBody>
      </p:sp>
      <p:sp>
        <p:nvSpPr>
          <p:cNvPr id="27651" name="Rectangle 3">
            <a:extLst>
              <a:ext uri="{FF2B5EF4-FFF2-40B4-BE49-F238E27FC236}">
                <a16:creationId xmlns:a16="http://schemas.microsoft.com/office/drawing/2014/main" id="{3E50C52B-D26D-4B08-BED9-D93ADB281D99}"/>
              </a:ext>
            </a:extLst>
          </p:cNvPr>
          <p:cNvSpPr>
            <a:spLocks noGrp="1" noChangeArrowheads="1"/>
          </p:cNvSpPr>
          <p:nvPr>
            <p:ph type="body" idx="1"/>
          </p:nvPr>
        </p:nvSpPr>
        <p:spPr>
          <a:xfrm>
            <a:off x="609600" y="1447800"/>
            <a:ext cx="7772400" cy="4572000"/>
          </a:xfrm>
        </p:spPr>
        <p:txBody>
          <a:bodyPr/>
          <a:lstStyle/>
          <a:p>
            <a:pPr>
              <a:lnSpc>
                <a:spcPct val="90000"/>
              </a:lnSpc>
            </a:pPr>
            <a:r>
              <a:rPr lang="id-ID" altLang="en-US" sz="2200"/>
              <a:t>Bangsa Indonesia sejak dahulu sesungguhnya telah mempraktekkan ide tentang demokrasi meskipun masih sederhana </a:t>
            </a:r>
            <a:r>
              <a:rPr lang="en-US" altLang="en-US" sz="2200"/>
              <a:t>di tingkat lokal (desa) </a:t>
            </a:r>
            <a:r>
              <a:rPr lang="id-ID" altLang="en-US" sz="2200"/>
              <a:t>dan bukan dalam tingkat kenegaraan</a:t>
            </a:r>
            <a:r>
              <a:rPr lang="en-US" altLang="en-US" sz="2200"/>
              <a:t> Indonesia masa lalu, di tingkat bawah demokrasi, tetapi di tingkat atas feodalisme (Moh. Hatta) </a:t>
            </a:r>
          </a:p>
          <a:p>
            <a:pPr>
              <a:lnSpc>
                <a:spcPct val="90000"/>
              </a:lnSpc>
            </a:pPr>
            <a:r>
              <a:rPr lang="en-US" altLang="en-US" sz="2200"/>
              <a:t>Demokrasi Indonesia masa lalu disebutnya sebagai demokrasi asli /desa, </a:t>
            </a:r>
            <a:r>
              <a:rPr lang="id-ID" altLang="en-US" sz="2200"/>
              <a:t>misalnya pemilihan kepa</a:t>
            </a:r>
            <a:r>
              <a:rPr lang="en-US" altLang="en-US" sz="2200"/>
              <a:t>la </a:t>
            </a:r>
            <a:r>
              <a:rPr lang="id-ID" altLang="en-US" sz="2200"/>
              <a:t>desa dan rembug des</a:t>
            </a:r>
            <a:r>
              <a:rPr lang="en-US" altLang="en-US" sz="2200"/>
              <a:t>a.</a:t>
            </a:r>
          </a:p>
          <a:p>
            <a:pPr>
              <a:lnSpc>
                <a:spcPct val="90000"/>
              </a:lnSpc>
            </a:pPr>
            <a:r>
              <a:rPr lang="id-ID" altLang="en-US" sz="2200"/>
              <a:t>Demokrasi desa memiliki 5 unsur atau anasir yaitu;</a:t>
            </a:r>
          </a:p>
          <a:p>
            <a:pPr lvl="1">
              <a:lnSpc>
                <a:spcPct val="90000"/>
              </a:lnSpc>
              <a:buFont typeface="Wingdings" panose="05000000000000000000" pitchFamily="2" charset="2"/>
              <a:buChar char="ü"/>
            </a:pPr>
            <a:r>
              <a:rPr lang="id-ID" altLang="en-US" sz="2200"/>
              <a:t>rapat</a:t>
            </a:r>
          </a:p>
          <a:p>
            <a:pPr lvl="1">
              <a:lnSpc>
                <a:spcPct val="90000"/>
              </a:lnSpc>
              <a:buFont typeface="Wingdings" panose="05000000000000000000" pitchFamily="2" charset="2"/>
              <a:buChar char="ü"/>
            </a:pPr>
            <a:r>
              <a:rPr lang="id-ID" altLang="en-US" sz="2200"/>
              <a:t>mufakat</a:t>
            </a:r>
          </a:p>
          <a:p>
            <a:pPr lvl="1">
              <a:lnSpc>
                <a:spcPct val="90000"/>
              </a:lnSpc>
              <a:buFont typeface="Wingdings" panose="05000000000000000000" pitchFamily="2" charset="2"/>
              <a:buChar char="ü"/>
            </a:pPr>
            <a:r>
              <a:rPr lang="id-ID" altLang="en-US" sz="2200"/>
              <a:t>gotong royong</a:t>
            </a:r>
          </a:p>
          <a:p>
            <a:pPr lvl="1">
              <a:lnSpc>
                <a:spcPct val="90000"/>
              </a:lnSpc>
              <a:buFont typeface="Wingdings" panose="05000000000000000000" pitchFamily="2" charset="2"/>
              <a:buChar char="ü"/>
            </a:pPr>
            <a:r>
              <a:rPr lang="id-ID" altLang="en-US" sz="2200"/>
              <a:t>hak mengadakan protes bersama</a:t>
            </a:r>
          </a:p>
          <a:p>
            <a:pPr lvl="1">
              <a:lnSpc>
                <a:spcPct val="90000"/>
              </a:lnSpc>
              <a:buFont typeface="Wingdings" panose="05000000000000000000" pitchFamily="2" charset="2"/>
              <a:buChar char="ü"/>
            </a:pPr>
            <a:r>
              <a:rPr lang="id-ID" altLang="en-US" sz="2200"/>
              <a:t>hak menyingkir dari kekuasaan raja absolut</a:t>
            </a:r>
            <a:endParaRPr lang="en-US" altLang="en-US" sz="2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E506DBA-6CD2-4AF9-B23E-DF185DDF2A31}"/>
              </a:ext>
            </a:extLst>
          </p:cNvPr>
          <p:cNvSpPr>
            <a:spLocks noGrp="1" noChangeArrowheads="1"/>
          </p:cNvSpPr>
          <p:nvPr>
            <p:ph type="title"/>
          </p:nvPr>
        </p:nvSpPr>
        <p:spPr>
          <a:xfrm>
            <a:off x="762000" y="304800"/>
            <a:ext cx="7772400" cy="1143000"/>
          </a:xfrm>
        </p:spPr>
        <p:txBody>
          <a:bodyPr/>
          <a:lstStyle/>
          <a:p>
            <a:r>
              <a:rPr lang="en-US" altLang="en-US" sz="4000">
                <a:solidFill>
                  <a:srgbClr val="FF0000"/>
                </a:solidFill>
              </a:rPr>
              <a:t>DEMOKRASI DI INDONESIA</a:t>
            </a:r>
          </a:p>
        </p:txBody>
      </p:sp>
      <p:sp>
        <p:nvSpPr>
          <p:cNvPr id="28675" name="Rectangle 3">
            <a:extLst>
              <a:ext uri="{FF2B5EF4-FFF2-40B4-BE49-F238E27FC236}">
                <a16:creationId xmlns:a16="http://schemas.microsoft.com/office/drawing/2014/main" id="{0AC34BD2-A39A-48DE-A14D-6913C6861DA2}"/>
              </a:ext>
            </a:extLst>
          </p:cNvPr>
          <p:cNvSpPr>
            <a:spLocks noGrp="1" noChangeArrowheads="1"/>
          </p:cNvSpPr>
          <p:nvPr>
            <p:ph type="body" idx="1"/>
          </p:nvPr>
        </p:nvSpPr>
        <p:spPr>
          <a:xfrm>
            <a:off x="685800" y="1600200"/>
            <a:ext cx="7772400" cy="4114800"/>
          </a:xfrm>
        </p:spPr>
        <p:txBody>
          <a:bodyPr/>
          <a:lstStyle/>
          <a:p>
            <a:pPr>
              <a:lnSpc>
                <a:spcPct val="80000"/>
              </a:lnSpc>
            </a:pPr>
            <a:r>
              <a:rPr lang="id-ID" altLang="en-US" sz="2400"/>
              <a:t>Demokrasi </a:t>
            </a:r>
            <a:r>
              <a:rPr lang="en-US" altLang="en-US" sz="2400"/>
              <a:t>asli / </a:t>
            </a:r>
            <a:r>
              <a:rPr lang="id-ID" altLang="en-US" sz="2400"/>
              <a:t>desa tidak bisa dijadikan pola demokrasi untuk Indonesia modern. Namun kelima unsur demokrasi desa tersebut </a:t>
            </a:r>
            <a:r>
              <a:rPr lang="en-US" altLang="en-US" sz="2400"/>
              <a:t>dapat </a:t>
            </a:r>
            <a:r>
              <a:rPr lang="id-ID" altLang="en-US" sz="2400"/>
              <a:t>dikembangkan menjadi konsep demokrasi Indonesia yang modern</a:t>
            </a:r>
            <a:endParaRPr lang="en-US" altLang="en-US" sz="2400"/>
          </a:p>
          <a:p>
            <a:pPr>
              <a:lnSpc>
                <a:spcPct val="80000"/>
              </a:lnSpc>
            </a:pPr>
            <a:r>
              <a:rPr lang="id-ID" altLang="en-US" sz="2400"/>
              <a:t>Demokrasi Indonesia modern menurut Moh Hatta harus meliputi 3 hal yaitu;</a:t>
            </a:r>
          </a:p>
          <a:p>
            <a:pPr lvl="1">
              <a:lnSpc>
                <a:spcPct val="80000"/>
              </a:lnSpc>
              <a:buFont typeface="Wingdings" panose="05000000000000000000" pitchFamily="2" charset="2"/>
              <a:buChar char="ü"/>
            </a:pPr>
            <a:r>
              <a:rPr lang="id-ID" altLang="en-US" sz="2400"/>
              <a:t>demokrasi di bidang politik</a:t>
            </a:r>
          </a:p>
          <a:p>
            <a:pPr lvl="1">
              <a:lnSpc>
                <a:spcPct val="80000"/>
              </a:lnSpc>
              <a:buFont typeface="Wingdings" panose="05000000000000000000" pitchFamily="2" charset="2"/>
              <a:buChar char="ü"/>
            </a:pPr>
            <a:r>
              <a:rPr lang="id-ID" altLang="en-US" sz="2400"/>
              <a:t>demokrasi di bidang ekonomi</a:t>
            </a:r>
          </a:p>
          <a:p>
            <a:pPr lvl="1">
              <a:lnSpc>
                <a:spcPct val="80000"/>
              </a:lnSpc>
              <a:buFont typeface="Wingdings" panose="05000000000000000000" pitchFamily="2" charset="2"/>
              <a:buChar char="ü"/>
            </a:pPr>
            <a:r>
              <a:rPr lang="id-ID" altLang="en-US" sz="2400"/>
              <a:t>demokrasi di bidang sosial</a:t>
            </a:r>
            <a:r>
              <a:rPr lang="en-US" altLang="en-US" sz="2400"/>
              <a:t> </a:t>
            </a:r>
          </a:p>
          <a:p>
            <a:pPr>
              <a:lnSpc>
                <a:spcPct val="80000"/>
              </a:lnSpc>
            </a:pPr>
            <a:r>
              <a:rPr lang="en-US" altLang="en-US" sz="2400"/>
              <a:t>D</a:t>
            </a:r>
            <a:r>
              <a:rPr lang="id-ID" altLang="en-US" sz="2400"/>
              <a:t>emokrasi Indonesia tidak berbeda dengan demokrasi di Barat dalam bidang politik. Hanya saja demokrasi di Indonesia perlu mencakup demokrasi ekonomi dan sosial</a:t>
            </a:r>
            <a:r>
              <a:rPr lang="en-US" altLang="en-US" sz="24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8471EAD-53C9-4927-9B29-E26FA2BBFAAD}"/>
              </a:ext>
            </a:extLst>
          </p:cNvPr>
          <p:cNvSpPr>
            <a:spLocks noGrp="1" noChangeArrowheads="1"/>
          </p:cNvSpPr>
          <p:nvPr>
            <p:ph type="title"/>
          </p:nvPr>
        </p:nvSpPr>
        <p:spPr>
          <a:xfrm>
            <a:off x="685800" y="0"/>
            <a:ext cx="7772400" cy="1143000"/>
          </a:xfrm>
        </p:spPr>
        <p:txBody>
          <a:bodyPr/>
          <a:lstStyle/>
          <a:p>
            <a:r>
              <a:rPr lang="en-US" altLang="en-US" sz="3600">
                <a:solidFill>
                  <a:srgbClr val="FF0000"/>
                </a:solidFill>
              </a:rPr>
              <a:t>DEMOKRASI DI INDONESIA</a:t>
            </a:r>
            <a:r>
              <a:rPr lang="en-US" altLang="en-US">
                <a:solidFill>
                  <a:srgbClr val="FF0000"/>
                </a:solidFill>
              </a:rPr>
              <a:t> </a:t>
            </a:r>
          </a:p>
        </p:txBody>
      </p:sp>
      <p:sp>
        <p:nvSpPr>
          <p:cNvPr id="29699" name="Rectangle 3">
            <a:extLst>
              <a:ext uri="{FF2B5EF4-FFF2-40B4-BE49-F238E27FC236}">
                <a16:creationId xmlns:a16="http://schemas.microsoft.com/office/drawing/2014/main" id="{DD77EF91-A65C-4B17-93EA-041B73606EA7}"/>
              </a:ext>
            </a:extLst>
          </p:cNvPr>
          <p:cNvSpPr>
            <a:spLocks noGrp="1" noChangeArrowheads="1"/>
          </p:cNvSpPr>
          <p:nvPr>
            <p:ph type="body" idx="1"/>
          </p:nvPr>
        </p:nvSpPr>
        <p:spPr>
          <a:xfrm>
            <a:off x="381000" y="990600"/>
            <a:ext cx="8534400" cy="5334000"/>
          </a:xfrm>
        </p:spPr>
        <p:txBody>
          <a:bodyPr/>
          <a:lstStyle/>
          <a:p>
            <a:r>
              <a:rPr lang="id-ID" altLang="en-US" sz="2200"/>
              <a:t>Negara Indonesia adalah negara demokrasi . Para pendiri negara mencitakan bahwa Indonesia merdeka haruslah negara yang berkedaulatan rakyat.</a:t>
            </a:r>
            <a:r>
              <a:rPr lang="en-US" altLang="en-US" sz="2200"/>
              <a:t> </a:t>
            </a:r>
            <a:r>
              <a:rPr lang="id-ID" altLang="en-US" sz="2200"/>
              <a:t>Cita-cita demokrasi itu tertuang dalam pembukaan UUD 1945 alinea IV</a:t>
            </a:r>
          </a:p>
          <a:p>
            <a:r>
              <a:rPr lang="id-ID" altLang="en-US" sz="2200"/>
              <a:t>Bersumber pada ideologinya, demokrasi yang berkembang di Indonesia adalah demokrasi Pancasila</a:t>
            </a:r>
          </a:p>
          <a:p>
            <a:r>
              <a:rPr lang="id-ID" altLang="en-US" sz="2200"/>
              <a:t>Secara luas demokrasi Pancasila berarti kedaulatan rakyat yang didasarkan pada nilai-nilai Pancasila yang mencakup demokrasi di bidang politik, ekonomi dan sosial</a:t>
            </a:r>
          </a:p>
          <a:p>
            <a:r>
              <a:rPr lang="id-ID" altLang="en-US" sz="2200"/>
              <a:t>Secara sempit demokrasi Pancasila berarti kerakyatan yang dilaksanakan menurut hikmat kebijaksanaan dalam permusyawaratan perwakilan</a:t>
            </a:r>
            <a:r>
              <a:rPr lang="en-US" altLang="en-US" sz="2200"/>
              <a:t>. Demokrasi sebagai perihal pengambilan keputusan</a:t>
            </a:r>
            <a:endParaRPr lang="id-ID" altLang="en-US" sz="2200"/>
          </a:p>
          <a:p>
            <a:r>
              <a:rPr lang="id-ID" altLang="en-US" sz="2200"/>
              <a:t>Pelaksanaan demokrasi </a:t>
            </a:r>
            <a:r>
              <a:rPr lang="en-US" altLang="en-US" sz="2200"/>
              <a:t>di </a:t>
            </a:r>
            <a:r>
              <a:rPr lang="id-ID" altLang="en-US" sz="2200"/>
              <a:t>Indonesia  tidak lepas dari periodisasi demokrasi yang pernah dan berlaku dan sejarah Indonesia</a:t>
            </a:r>
            <a:endParaRPr lang="id-ID" altLang="en-US" sz="2000"/>
          </a:p>
          <a:p>
            <a:endParaRPr lang="id-ID" altLang="en-US"/>
          </a:p>
          <a:p>
            <a:endParaRPr lang="id-ID"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E388540-4455-49C1-8A5C-F03B1DEC56A3}"/>
              </a:ext>
            </a:extLst>
          </p:cNvPr>
          <p:cNvSpPr>
            <a:spLocks noGrp="1"/>
          </p:cNvSpPr>
          <p:nvPr>
            <p:ph type="ctrTitle"/>
          </p:nvPr>
        </p:nvSpPr>
        <p:spPr>
          <a:xfrm>
            <a:off x="0" y="571500"/>
            <a:ext cx="8001000" cy="2214563"/>
          </a:xfrm>
        </p:spPr>
        <p:txBody>
          <a:bodyPr/>
          <a:lstStyle/>
          <a:p>
            <a:pPr eaLnBrk="1" hangingPunct="1"/>
            <a:r>
              <a:rPr lang="id-ID" altLang="en-US" sz="5400">
                <a:solidFill>
                  <a:srgbClr val="FF0000"/>
                </a:solidFill>
              </a:rPr>
              <a:t>ADA BANYAK JALAN MENUJU DEMOKRASI </a:t>
            </a:r>
          </a:p>
        </p:txBody>
      </p:sp>
      <p:sp>
        <p:nvSpPr>
          <p:cNvPr id="3" name="Subtitle 2">
            <a:extLst>
              <a:ext uri="{FF2B5EF4-FFF2-40B4-BE49-F238E27FC236}">
                <a16:creationId xmlns:a16="http://schemas.microsoft.com/office/drawing/2014/main" id="{54CE8FD1-1D2C-44AC-913A-CA07CD44D14A}"/>
              </a:ext>
            </a:extLst>
          </p:cNvPr>
          <p:cNvSpPr>
            <a:spLocks noGrp="1"/>
          </p:cNvSpPr>
          <p:nvPr>
            <p:ph type="subTitle" idx="1"/>
          </p:nvPr>
        </p:nvSpPr>
        <p:spPr>
          <a:xfrm>
            <a:off x="571500" y="5105400"/>
            <a:ext cx="8572500" cy="1752600"/>
          </a:xfrm>
        </p:spPr>
        <p:txBody>
          <a:bodyPr rtlCol="0">
            <a:normAutofit/>
          </a:bodyPr>
          <a:lstStyle/>
          <a:p>
            <a:pPr eaLnBrk="1" fontAlgn="auto" hangingPunct="1">
              <a:spcAft>
                <a:spcPts val="0"/>
              </a:spcAft>
              <a:defRPr/>
            </a:pPr>
            <a:endParaRPr lang="id-ID" dirty="0"/>
          </a:p>
        </p:txBody>
      </p:sp>
      <p:pic>
        <p:nvPicPr>
          <p:cNvPr id="2053" name="Picture 5" descr="C:\Program Files\Microsoft Office\MEDIA\CAGCAT10\j0212957.wmf">
            <a:extLst>
              <a:ext uri="{FF2B5EF4-FFF2-40B4-BE49-F238E27FC236}">
                <a16:creationId xmlns:a16="http://schemas.microsoft.com/office/drawing/2014/main" id="{2A18028C-CD28-4EA9-945D-B1FC7E921E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57500"/>
            <a:ext cx="3536950"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loud Callout 5">
            <a:extLst>
              <a:ext uri="{FF2B5EF4-FFF2-40B4-BE49-F238E27FC236}">
                <a16:creationId xmlns:a16="http://schemas.microsoft.com/office/drawing/2014/main" id="{D9A13B1C-BB78-4B39-90BC-A2764D803E65}"/>
              </a:ext>
            </a:extLst>
          </p:cNvPr>
          <p:cNvSpPr/>
          <p:nvPr/>
        </p:nvSpPr>
        <p:spPr>
          <a:xfrm>
            <a:off x="1143000" y="2928938"/>
            <a:ext cx="2714625" cy="1428750"/>
          </a:xfrm>
          <a:prstGeom prst="cloudCallout">
            <a:avLst>
              <a:gd name="adj1" fmla="val 107166"/>
              <a:gd name="adj2" fmla="val 305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800" dirty="0"/>
              <a:t>Benarkah?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500" fill="hold"/>
                                        <p:tgtEl>
                                          <p:spTgt spid="2053"/>
                                        </p:tgtEl>
                                        <p:attrNameLst>
                                          <p:attrName>ppt_x</p:attrName>
                                        </p:attrNameLst>
                                      </p:cBhvr>
                                      <p:tavLst>
                                        <p:tav tm="0">
                                          <p:val>
                                            <p:strVal val="#ppt_x"/>
                                          </p:val>
                                        </p:tav>
                                        <p:tav tm="100000">
                                          <p:val>
                                            <p:strVal val="#ppt_x"/>
                                          </p:val>
                                        </p:tav>
                                      </p:tavLst>
                                    </p:anim>
                                    <p:anim calcmode="lin" valueType="num">
                                      <p:cBhvr additive="base">
                                        <p:cTn id="8" dur="500" fill="hold"/>
                                        <p:tgtEl>
                                          <p:spTgt spid="205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8E8283C-88CA-49C2-B627-5E02D7D926F8}"/>
              </a:ext>
            </a:extLst>
          </p:cNvPr>
          <p:cNvSpPr>
            <a:spLocks noGrp="1" noChangeArrowheads="1"/>
          </p:cNvSpPr>
          <p:nvPr>
            <p:ph type="title"/>
          </p:nvPr>
        </p:nvSpPr>
        <p:spPr>
          <a:xfrm>
            <a:off x="990600" y="304800"/>
            <a:ext cx="7326313" cy="795338"/>
          </a:xfrm>
        </p:spPr>
        <p:txBody>
          <a:bodyPr/>
          <a:lstStyle/>
          <a:p>
            <a:r>
              <a:rPr lang="en-US" altLang="en-US" sz="3600">
                <a:solidFill>
                  <a:srgbClr val="FF0000"/>
                </a:solidFill>
              </a:rPr>
              <a:t>DEMOKRASI DI INDONESIA</a:t>
            </a:r>
          </a:p>
        </p:txBody>
      </p:sp>
      <p:sp>
        <p:nvSpPr>
          <p:cNvPr id="30723" name="Rectangle 3">
            <a:extLst>
              <a:ext uri="{FF2B5EF4-FFF2-40B4-BE49-F238E27FC236}">
                <a16:creationId xmlns:a16="http://schemas.microsoft.com/office/drawing/2014/main" id="{8178DBBE-CB3D-4AC2-B1D7-BAD1708D89F8}"/>
              </a:ext>
            </a:extLst>
          </p:cNvPr>
          <p:cNvSpPr>
            <a:spLocks noGrp="1" noChangeArrowheads="1"/>
          </p:cNvSpPr>
          <p:nvPr>
            <p:ph type="body" idx="1"/>
          </p:nvPr>
        </p:nvSpPr>
        <p:spPr>
          <a:xfrm>
            <a:off x="304800" y="1143000"/>
            <a:ext cx="8229600" cy="5257800"/>
          </a:xfrm>
        </p:spPr>
        <p:txBody>
          <a:bodyPr/>
          <a:lstStyle/>
          <a:p>
            <a:pPr algn="just"/>
            <a:r>
              <a:rPr lang="id-ID" altLang="en-US" sz="2200"/>
              <a:t>Afan Gaffar (1999) membagi alur periodisasi demokrasi Indonesia terdiri atas: periode masa revolusi kemerdekaan, masa demokrasi parlementer </a:t>
            </a:r>
            <a:r>
              <a:rPr lang="id-ID" altLang="en-US" sz="2200" i="1"/>
              <a:t>(representative democracy), </a:t>
            </a:r>
            <a:r>
              <a:rPr lang="id-ID" altLang="en-US" sz="2200"/>
              <a:t>masa demokrasi terpimpin </a:t>
            </a:r>
            <a:r>
              <a:rPr lang="id-ID" altLang="en-US" sz="2200" i="1"/>
              <a:t>(guided democracy),</a:t>
            </a:r>
            <a:r>
              <a:rPr lang="id-ID" altLang="en-US" sz="2200"/>
              <a:t> pemerintahan Orde Baru </a:t>
            </a:r>
            <a:r>
              <a:rPr lang="id-ID" altLang="en-US" sz="2200" i="1"/>
              <a:t>(Pancasila democracy), </a:t>
            </a:r>
            <a:r>
              <a:rPr lang="en-US" altLang="en-US" sz="2200"/>
              <a:t>dan </a:t>
            </a:r>
            <a:r>
              <a:rPr lang="id-ID" altLang="en-US" sz="2200"/>
              <a:t>selanjutnya demokrasi di masa reformasi</a:t>
            </a:r>
            <a:endParaRPr lang="id-ID" altLang="en-US" sz="2200" i="1"/>
          </a:p>
          <a:p>
            <a:pPr algn="just"/>
            <a:r>
              <a:rPr lang="id-ID" altLang="en-US" sz="2200" i="1"/>
              <a:t>S</a:t>
            </a:r>
            <a:r>
              <a:rPr lang="id-ID" altLang="en-US" sz="2200"/>
              <a:t>endi –sendi pokok daripada sistem politk demokrasi di Indonesia adalah  sebagai berikut; Ide kedaulatan rakyat, Negara berdasar atas hukum, Bentuk republik , Pemerintahan berdasar konstitusi , Pemerintahan yang bertanggungjawab, Sistem perwakilan, Sistem pemerintahan presidensiil</a:t>
            </a:r>
          </a:p>
          <a:p>
            <a:pPr algn="just"/>
            <a:r>
              <a:rPr lang="id-ID" altLang="en-US" sz="2200"/>
              <a:t>Tantangan demokrasi Indonesia masa depan tergantung apakah kultur masyarakat </a:t>
            </a:r>
            <a:r>
              <a:rPr lang="en-US" altLang="en-US" sz="2200"/>
              <a:t>termasuk pemimpin</a:t>
            </a:r>
            <a:r>
              <a:rPr lang="id-ID" altLang="en-US" sz="2200"/>
              <a:t> mendukung penuh tradisi dan nilai nilai demokrasi </a:t>
            </a:r>
            <a:r>
              <a:rPr lang="en-US" altLang="en-US" sz="2200"/>
              <a:t>(kultur) </a:t>
            </a:r>
            <a:r>
              <a:rPr lang="id-ID" altLang="en-US" sz="2200"/>
              <a:t>sebagai syarat bagi berjalannya lembaga politik (struktur) demokrasi. </a:t>
            </a:r>
          </a:p>
          <a:p>
            <a:pPr algn="just"/>
            <a:endParaRPr lang="id-ID" altLang="en-US" sz="2200"/>
          </a:p>
          <a:p>
            <a:pPr algn="just"/>
            <a:endParaRPr lang="id-ID"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1415-456F-4887-843F-301C274DB230}"/>
              </a:ext>
            </a:extLst>
          </p:cNvPr>
          <p:cNvSpPr>
            <a:spLocks noGrp="1"/>
          </p:cNvSpPr>
          <p:nvPr>
            <p:ph type="title"/>
          </p:nvPr>
        </p:nvSpPr>
        <p:spPr/>
        <p:txBody>
          <a:bodyPr/>
          <a:lstStyle/>
          <a:p>
            <a:r>
              <a:rPr lang="en-US" dirty="0" err="1">
                <a:solidFill>
                  <a:srgbClr val="C00000"/>
                </a:solidFill>
              </a:rPr>
              <a:t>Refleksi</a:t>
            </a:r>
            <a:r>
              <a:rPr lang="en-US" dirty="0">
                <a:solidFill>
                  <a:srgbClr val="C00000"/>
                </a:solidFill>
              </a:rPr>
              <a:t> </a:t>
            </a:r>
            <a:r>
              <a:rPr lang="en-US" dirty="0" err="1">
                <a:solidFill>
                  <a:srgbClr val="C00000"/>
                </a:solidFill>
              </a:rPr>
              <a:t>Pembelajaran</a:t>
            </a:r>
            <a:r>
              <a:rPr lang="en-US" dirty="0">
                <a:solidFill>
                  <a:srgbClr val="C00000"/>
                </a:solidFill>
              </a:rPr>
              <a:t> </a:t>
            </a:r>
            <a:endParaRPr lang="en-ID" dirty="0">
              <a:solidFill>
                <a:srgbClr val="C00000"/>
              </a:solidFill>
            </a:endParaRPr>
          </a:p>
        </p:txBody>
      </p:sp>
      <p:sp>
        <p:nvSpPr>
          <p:cNvPr id="3" name="Content Placeholder 2">
            <a:extLst>
              <a:ext uri="{FF2B5EF4-FFF2-40B4-BE49-F238E27FC236}">
                <a16:creationId xmlns:a16="http://schemas.microsoft.com/office/drawing/2014/main" id="{A338A274-0BFB-4F01-8736-FD93165C6361}"/>
              </a:ext>
            </a:extLst>
          </p:cNvPr>
          <p:cNvSpPr>
            <a:spLocks noGrp="1"/>
          </p:cNvSpPr>
          <p:nvPr>
            <p:ph idx="1"/>
          </p:nvPr>
        </p:nvSpPr>
        <p:spPr/>
        <p:txBody>
          <a:bodyPr/>
          <a:lstStyle/>
          <a:p>
            <a:r>
              <a:rPr lang="id-ID" altLang="en-US" dirty="0"/>
              <a:t>Apa guna demokrasi dan mengapa perlu ada pendidikan demokrasi?</a:t>
            </a:r>
            <a:endParaRPr lang="en-US" altLang="en-US" dirty="0"/>
          </a:p>
          <a:p>
            <a:r>
              <a:rPr lang="en-US" altLang="en-US" dirty="0" err="1"/>
              <a:t>Apa</a:t>
            </a:r>
            <a:r>
              <a:rPr lang="en-US" altLang="en-US" dirty="0"/>
              <a:t> </a:t>
            </a:r>
            <a:r>
              <a:rPr lang="en-US" altLang="en-US" dirty="0" err="1"/>
              <a:t>pentingnya</a:t>
            </a:r>
            <a:r>
              <a:rPr lang="en-US" altLang="en-US" dirty="0"/>
              <a:t> </a:t>
            </a:r>
            <a:r>
              <a:rPr lang="en-US" altLang="en-US" dirty="0" err="1"/>
              <a:t>materi</a:t>
            </a:r>
            <a:r>
              <a:rPr lang="en-US" altLang="en-US" dirty="0"/>
              <a:t> </a:t>
            </a:r>
            <a:r>
              <a:rPr lang="en-US" altLang="en-US" dirty="0" err="1"/>
              <a:t>demokrasi</a:t>
            </a:r>
            <a:r>
              <a:rPr lang="en-US" altLang="en-US" dirty="0"/>
              <a:t> </a:t>
            </a:r>
            <a:r>
              <a:rPr lang="en-US" altLang="en-US" dirty="0" err="1"/>
              <a:t>ini</a:t>
            </a:r>
            <a:r>
              <a:rPr lang="en-US" altLang="en-US" dirty="0"/>
              <a:t> </a:t>
            </a:r>
            <a:r>
              <a:rPr lang="en-US" altLang="en-US" dirty="0" err="1"/>
              <a:t>bagi</a:t>
            </a:r>
            <a:r>
              <a:rPr lang="en-US" altLang="en-US" dirty="0"/>
              <a:t> </a:t>
            </a:r>
            <a:r>
              <a:rPr lang="en-US" altLang="en-US" dirty="0" err="1"/>
              <a:t>mahasiswa</a:t>
            </a:r>
            <a:r>
              <a:rPr lang="en-US" altLang="en-US" dirty="0"/>
              <a:t>?</a:t>
            </a:r>
            <a:endParaRPr lang="id-ID" altLang="en-US" dirty="0"/>
          </a:p>
          <a:p>
            <a:r>
              <a:rPr lang="en-ID" dirty="0" err="1">
                <a:solidFill>
                  <a:srgbClr val="002060"/>
                </a:solidFill>
              </a:rPr>
              <a:t>Silakan</a:t>
            </a:r>
            <a:r>
              <a:rPr lang="en-ID" dirty="0">
                <a:solidFill>
                  <a:srgbClr val="002060"/>
                </a:solidFill>
              </a:rPr>
              <a:t> </a:t>
            </a:r>
            <a:r>
              <a:rPr lang="en-ID" dirty="0" err="1">
                <a:solidFill>
                  <a:srgbClr val="002060"/>
                </a:solidFill>
              </a:rPr>
              <a:t>kirim</a:t>
            </a:r>
            <a:r>
              <a:rPr lang="en-ID" dirty="0">
                <a:solidFill>
                  <a:srgbClr val="002060"/>
                </a:solidFill>
              </a:rPr>
              <a:t> </a:t>
            </a:r>
            <a:r>
              <a:rPr lang="en-ID" dirty="0" err="1">
                <a:solidFill>
                  <a:srgbClr val="002060"/>
                </a:solidFill>
              </a:rPr>
              <a:t>komentar</a:t>
            </a:r>
            <a:r>
              <a:rPr lang="en-ID" dirty="0">
                <a:solidFill>
                  <a:srgbClr val="002060"/>
                </a:solidFill>
              </a:rPr>
              <a:t>/ </a:t>
            </a:r>
            <a:r>
              <a:rPr lang="en-ID" dirty="0" err="1">
                <a:solidFill>
                  <a:srgbClr val="002060"/>
                </a:solidFill>
              </a:rPr>
              <a:t>pendapat</a:t>
            </a:r>
            <a:r>
              <a:rPr lang="en-ID" dirty="0">
                <a:solidFill>
                  <a:srgbClr val="002060"/>
                </a:solidFill>
              </a:rPr>
              <a:t> Anda </a:t>
            </a:r>
            <a:r>
              <a:rPr lang="en-ID" dirty="0" err="1">
                <a:solidFill>
                  <a:srgbClr val="002060"/>
                </a:solidFill>
              </a:rPr>
              <a:t>melalui</a:t>
            </a:r>
            <a:r>
              <a:rPr lang="en-ID" dirty="0">
                <a:solidFill>
                  <a:srgbClr val="002060"/>
                </a:solidFill>
              </a:rPr>
              <a:t> menu Chat di </a:t>
            </a:r>
            <a:r>
              <a:rPr lang="en-ID" dirty="0" err="1">
                <a:solidFill>
                  <a:srgbClr val="002060"/>
                </a:solidFill>
              </a:rPr>
              <a:t>spada</a:t>
            </a:r>
            <a:endParaRPr lang="en-ID" dirty="0">
              <a:solidFill>
                <a:srgbClr val="002060"/>
              </a:solidFill>
            </a:endParaRPr>
          </a:p>
        </p:txBody>
      </p:sp>
    </p:spTree>
    <p:extLst>
      <p:ext uri="{BB962C8B-B14F-4D97-AF65-F5344CB8AC3E}">
        <p14:creationId xmlns:p14="http://schemas.microsoft.com/office/powerpoint/2010/main" val="260329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2B2859E-D31D-42E7-9735-7A28D5375332}"/>
              </a:ext>
            </a:extLst>
          </p:cNvPr>
          <p:cNvSpPr>
            <a:spLocks noGrp="1"/>
          </p:cNvSpPr>
          <p:nvPr>
            <p:ph type="title"/>
          </p:nvPr>
        </p:nvSpPr>
        <p:spPr/>
        <p:txBody>
          <a:bodyPr/>
          <a:lstStyle/>
          <a:p>
            <a:r>
              <a:rPr lang="id-ID" altLang="en-US"/>
              <a:t>Lewat mana ?</a:t>
            </a:r>
          </a:p>
        </p:txBody>
      </p:sp>
      <p:sp>
        <p:nvSpPr>
          <p:cNvPr id="4099" name="Content Placeholder 2">
            <a:extLst>
              <a:ext uri="{FF2B5EF4-FFF2-40B4-BE49-F238E27FC236}">
                <a16:creationId xmlns:a16="http://schemas.microsoft.com/office/drawing/2014/main" id="{2A23031F-9CF1-4665-AE18-6BB19FC18AA8}"/>
              </a:ext>
            </a:extLst>
          </p:cNvPr>
          <p:cNvSpPr>
            <a:spLocks noGrp="1"/>
          </p:cNvSpPr>
          <p:nvPr>
            <p:ph idx="1"/>
          </p:nvPr>
        </p:nvSpPr>
        <p:spPr/>
        <p:txBody>
          <a:bodyPr/>
          <a:lstStyle/>
          <a:p>
            <a:endParaRPr lang="id-ID" altLang="en-US"/>
          </a:p>
          <a:p>
            <a:endParaRPr lang="id-ID" altLang="en-US"/>
          </a:p>
          <a:p>
            <a:endParaRPr lang="id-ID" altLang="en-US"/>
          </a:p>
        </p:txBody>
      </p:sp>
      <p:pic>
        <p:nvPicPr>
          <p:cNvPr id="4100" name="Picture 3" descr="https://donalaguspurwanto.files.wordpress.com/2012/08/persimpangan2.jpg">
            <a:extLst>
              <a:ext uri="{FF2B5EF4-FFF2-40B4-BE49-F238E27FC236}">
                <a16:creationId xmlns:a16="http://schemas.microsoft.com/office/drawing/2014/main" id="{93CE56A5-D66A-4BBA-A75D-C3E168B367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844675"/>
            <a:ext cx="58324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764FE38-C38D-4E70-AF9E-B9827F10F355}"/>
              </a:ext>
            </a:extLst>
          </p:cNvPr>
          <p:cNvSpPr>
            <a:spLocks noGrp="1"/>
          </p:cNvSpPr>
          <p:nvPr>
            <p:ph type="title"/>
          </p:nvPr>
        </p:nvSpPr>
        <p:spPr/>
        <p:txBody>
          <a:bodyPr/>
          <a:lstStyle/>
          <a:p>
            <a:r>
              <a:rPr lang="id-ID" altLang="en-US"/>
              <a:t>Jalan menuju kesejahteraan</a:t>
            </a:r>
          </a:p>
        </p:txBody>
      </p:sp>
      <p:sp>
        <p:nvSpPr>
          <p:cNvPr id="5123" name="Content Placeholder 2">
            <a:extLst>
              <a:ext uri="{FF2B5EF4-FFF2-40B4-BE49-F238E27FC236}">
                <a16:creationId xmlns:a16="http://schemas.microsoft.com/office/drawing/2014/main" id="{D6573A21-B2C2-422B-9F8F-1555BD72269A}"/>
              </a:ext>
            </a:extLst>
          </p:cNvPr>
          <p:cNvSpPr>
            <a:spLocks noGrp="1"/>
          </p:cNvSpPr>
          <p:nvPr>
            <p:ph idx="1"/>
          </p:nvPr>
        </p:nvSpPr>
        <p:spPr/>
        <p:txBody>
          <a:bodyPr/>
          <a:lstStyle/>
          <a:p>
            <a:endParaRPr lang="en-US" altLang="en-US"/>
          </a:p>
        </p:txBody>
      </p:sp>
      <p:pic>
        <p:nvPicPr>
          <p:cNvPr id="5124" name="irc_mi" descr="https://usqedu.files.wordpress.com/2014/04/lets-go-back-2.jpg">
            <a:extLst>
              <a:ext uri="{FF2B5EF4-FFF2-40B4-BE49-F238E27FC236}">
                <a16:creationId xmlns:a16="http://schemas.microsoft.com/office/drawing/2014/main" id="{B4151DA0-9A8E-4483-B4BF-44CA16090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714500"/>
            <a:ext cx="6072187"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2">
            <a:extLst>
              <a:ext uri="{FF2B5EF4-FFF2-40B4-BE49-F238E27FC236}">
                <a16:creationId xmlns:a16="http://schemas.microsoft.com/office/drawing/2014/main" id="{56BA8D49-9F7C-47CD-857F-83259D20028B}"/>
              </a:ext>
            </a:extLst>
          </p:cNvPr>
          <p:cNvSpPr>
            <a:spLocks noChangeArrowheads="1"/>
          </p:cNvSpPr>
          <p:nvPr/>
        </p:nvSpPr>
        <p:spPr bwMode="auto">
          <a:xfrm>
            <a:off x="1857375" y="2286000"/>
            <a:ext cx="1379538" cy="10001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r>
              <a:rPr lang="id-ID" altLang="en-US" sz="2000" b="1">
                <a:latin typeface="Calibri" panose="020F0502020204030204" pitchFamily="34" charset="0"/>
              </a:rPr>
              <a:t>Non Demokrasi </a:t>
            </a:r>
            <a:endParaRPr lang="id-ID" altLang="en-US" sz="2000"/>
          </a:p>
        </p:txBody>
      </p:sp>
      <p:sp>
        <p:nvSpPr>
          <p:cNvPr id="5126" name="Rectangle 2">
            <a:extLst>
              <a:ext uri="{FF2B5EF4-FFF2-40B4-BE49-F238E27FC236}">
                <a16:creationId xmlns:a16="http://schemas.microsoft.com/office/drawing/2014/main" id="{B920EEAA-4A92-4E8B-9DFD-5B963B28155A}"/>
              </a:ext>
            </a:extLst>
          </p:cNvPr>
          <p:cNvSpPr>
            <a:spLocks noChangeArrowheads="1"/>
          </p:cNvSpPr>
          <p:nvPr/>
        </p:nvSpPr>
        <p:spPr bwMode="auto">
          <a:xfrm>
            <a:off x="3857625" y="3000375"/>
            <a:ext cx="1379538" cy="10001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Aft>
                <a:spcPts val="1000"/>
              </a:spcAft>
            </a:pPr>
            <a:endParaRPr lang="id-ID" altLang="en-US" sz="2000" b="1">
              <a:latin typeface="Calibri" panose="020F0502020204030204" pitchFamily="34" charset="0"/>
            </a:endParaRPr>
          </a:p>
          <a:p>
            <a:pPr eaLnBrk="1" hangingPunct="1">
              <a:spcAft>
                <a:spcPts val="1000"/>
              </a:spcAft>
            </a:pPr>
            <a:r>
              <a:rPr lang="id-ID" altLang="en-US" sz="2000" b="1">
                <a:latin typeface="Calibri" panose="020F0502020204030204" pitchFamily="34" charset="0"/>
              </a:rPr>
              <a:t>Demokrasi </a:t>
            </a:r>
            <a:endParaRPr lang="id-ID"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Program Files\Microsoft Office\MEDIA\CAGCAT10\j0149481.wmf">
            <a:extLst>
              <a:ext uri="{FF2B5EF4-FFF2-40B4-BE49-F238E27FC236}">
                <a16:creationId xmlns:a16="http://schemas.microsoft.com/office/drawing/2014/main" id="{0A0754CE-CC32-4433-A8C0-7E77EA1BFE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00" y="0"/>
            <a:ext cx="86741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0D9F1E12-0DB7-49D0-BADD-B185B1F1340F}"/>
              </a:ext>
            </a:extLst>
          </p:cNvPr>
          <p:cNvSpPr>
            <a:spLocks noGrp="1"/>
          </p:cNvSpPr>
          <p:nvPr>
            <p:ph type="title"/>
          </p:nvPr>
        </p:nvSpPr>
        <p:spPr/>
        <p:txBody>
          <a:bodyPr/>
          <a:lstStyle/>
          <a:p>
            <a:pPr eaLnBrk="1" hangingPunct="1"/>
            <a:r>
              <a:rPr lang="id-ID" altLang="en-US"/>
              <a:t>Yang benar</a:t>
            </a:r>
          </a:p>
        </p:txBody>
      </p:sp>
      <p:sp>
        <p:nvSpPr>
          <p:cNvPr id="3076" name="Content Placeholder 2">
            <a:extLst>
              <a:ext uri="{FF2B5EF4-FFF2-40B4-BE49-F238E27FC236}">
                <a16:creationId xmlns:a16="http://schemas.microsoft.com/office/drawing/2014/main" id="{CA82E143-81D7-44B6-BF78-2DDBCAADC816}"/>
              </a:ext>
            </a:extLst>
          </p:cNvPr>
          <p:cNvSpPr>
            <a:spLocks noGrp="1"/>
          </p:cNvSpPr>
          <p:nvPr>
            <p:ph idx="1"/>
          </p:nvPr>
        </p:nvSpPr>
        <p:spPr>
          <a:xfrm>
            <a:off x="971550" y="3643313"/>
            <a:ext cx="6480175" cy="2306637"/>
          </a:xfrm>
        </p:spPr>
        <p:txBody>
          <a:bodyPr/>
          <a:lstStyle/>
          <a:p>
            <a:pPr eaLnBrk="1" hangingPunct="1">
              <a:buFont typeface="Arial" charset="0"/>
              <a:buNone/>
              <a:defRPr/>
            </a:pPr>
            <a:r>
              <a:rPr lang="id-ID" b="1" dirty="0">
                <a:solidFill>
                  <a:srgbClr val="FF0000"/>
                </a:solidFill>
              </a:rPr>
              <a:t>DEMOKRASI HANYALAH</a:t>
            </a:r>
          </a:p>
          <a:p>
            <a:pPr eaLnBrk="1" hangingPunct="1">
              <a:buFont typeface="Arial" charset="0"/>
              <a:buNone/>
              <a:defRPr/>
            </a:pPr>
            <a:r>
              <a:rPr lang="id-ID" b="1" dirty="0">
                <a:solidFill>
                  <a:srgbClr val="FF0000"/>
                </a:solidFill>
              </a:rPr>
              <a:t>SALAH SATU JALAN</a:t>
            </a:r>
          </a:p>
          <a:p>
            <a:pPr marL="0" indent="0" eaLnBrk="1" hangingPunct="1">
              <a:buFont typeface="Arial" charset="0"/>
              <a:buNone/>
              <a:defRPr/>
            </a:pPr>
            <a:r>
              <a:rPr lang="id-ID" b="1" dirty="0">
                <a:solidFill>
                  <a:srgbClr val="FF0000"/>
                </a:solidFill>
              </a:rPr>
              <a:t>MENUJU KESEJAHTERAAN </a:t>
            </a:r>
          </a:p>
          <a:p>
            <a:pPr marL="0" indent="0" eaLnBrk="1" hangingPunct="1">
              <a:buFont typeface="Arial" charset="0"/>
              <a:buNone/>
              <a:defRPr/>
            </a:pPr>
            <a:r>
              <a:rPr lang="id-ID" b="1" dirty="0">
                <a:solidFill>
                  <a:srgbClr val="FF0000"/>
                </a:solidFill>
              </a:rPr>
              <a:t>DALAM HIDUP BERNEGARA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Effect transition="in" filter="blinds(vertical)">
                                      <p:cBhvr>
                                        <p:cTn id="7" dur="1000"/>
                                        <p:tgtEl>
                                          <p:spTgt spid="3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076">
                                            <p:txEl>
                                              <p:pRg st="1" end="1"/>
                                            </p:txEl>
                                          </p:spTgt>
                                        </p:tgtEl>
                                        <p:attrNameLst>
                                          <p:attrName>style.visibility</p:attrName>
                                        </p:attrNameLst>
                                      </p:cBhvr>
                                      <p:to>
                                        <p:strVal val="visible"/>
                                      </p:to>
                                    </p:set>
                                    <p:animEffect transition="in" filter="blinds(vertical)">
                                      <p:cBhvr>
                                        <p:cTn id="12" dur="1000"/>
                                        <p:tgtEl>
                                          <p:spTgt spid="3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3076">
                                            <p:txEl>
                                              <p:pRg st="2" end="2"/>
                                            </p:txEl>
                                          </p:spTgt>
                                        </p:tgtEl>
                                        <p:attrNameLst>
                                          <p:attrName>style.visibility</p:attrName>
                                        </p:attrNameLst>
                                      </p:cBhvr>
                                      <p:to>
                                        <p:strVal val="visible"/>
                                      </p:to>
                                    </p:set>
                                    <p:animEffect transition="in" filter="blinds(vertical)">
                                      <p:cBhvr>
                                        <p:cTn id="17" dur="1000"/>
                                        <p:tgtEl>
                                          <p:spTgt spid="30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3076">
                                            <p:txEl>
                                              <p:pRg st="3" end="3"/>
                                            </p:txEl>
                                          </p:spTgt>
                                        </p:tgtEl>
                                        <p:attrNameLst>
                                          <p:attrName>style.visibility</p:attrName>
                                        </p:attrNameLst>
                                      </p:cBhvr>
                                      <p:to>
                                        <p:strVal val="visible"/>
                                      </p:to>
                                    </p:set>
                                    <p:animEffect transition="in" filter="blinds(vertical)">
                                      <p:cBhvr>
                                        <p:cTn id="22" dur="1000"/>
                                        <p:tgtEl>
                                          <p:spTgt spid="30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28D01A6-16B8-46EF-AC5E-54B24B362EC6}"/>
              </a:ext>
            </a:extLst>
          </p:cNvPr>
          <p:cNvSpPr>
            <a:spLocks noGrp="1"/>
          </p:cNvSpPr>
          <p:nvPr>
            <p:ph type="title"/>
          </p:nvPr>
        </p:nvSpPr>
        <p:spPr/>
        <p:txBody>
          <a:bodyPr/>
          <a:lstStyle/>
          <a:p>
            <a:endParaRPr lang="en-US" altLang="en-US"/>
          </a:p>
        </p:txBody>
      </p:sp>
      <p:pic>
        <p:nvPicPr>
          <p:cNvPr id="7171" name="Picture 2" descr="C:\Program Files\Microsoft Office\MEDIA\CAGCAT10\j0212957.wmf">
            <a:extLst>
              <a:ext uri="{FF2B5EF4-FFF2-40B4-BE49-F238E27FC236}">
                <a16:creationId xmlns:a16="http://schemas.microsoft.com/office/drawing/2014/main" id="{A649DCD2-C7DC-41AE-AF06-5696CF86A6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flipH="1">
            <a:off x="571500" y="4214813"/>
            <a:ext cx="1889125" cy="1435100"/>
          </a:xfrm>
          <a:noFill/>
        </p:spPr>
      </p:pic>
      <p:sp>
        <p:nvSpPr>
          <p:cNvPr id="5" name="Oval Callout 4">
            <a:extLst>
              <a:ext uri="{FF2B5EF4-FFF2-40B4-BE49-F238E27FC236}">
                <a16:creationId xmlns:a16="http://schemas.microsoft.com/office/drawing/2014/main" id="{1C67FFB8-8B81-497C-B05D-916ED4AA29A4}"/>
              </a:ext>
            </a:extLst>
          </p:cNvPr>
          <p:cNvSpPr/>
          <p:nvPr/>
        </p:nvSpPr>
        <p:spPr>
          <a:xfrm>
            <a:off x="3071813" y="1357313"/>
            <a:ext cx="5715000" cy="3357562"/>
          </a:xfrm>
          <a:prstGeom prst="wedgeEllipseCallout">
            <a:avLst>
              <a:gd name="adj1" fmla="val -71118"/>
              <a:gd name="adj2" fmla="val 441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Jadi  banyak jalan menuju kesejahteraan : otoriter, diktator, rezim militer, monarki absolut,  totaliter , dll</a:t>
            </a:r>
          </a:p>
          <a:p>
            <a:pPr algn="ctr">
              <a:defRPr/>
            </a:pPr>
            <a:r>
              <a:rPr lang="id-ID" sz="2400" dirty="0"/>
              <a:t>Tapi mengapa harus melalui </a:t>
            </a:r>
            <a:r>
              <a:rPr lang="id-ID" sz="2400" b="1" dirty="0"/>
              <a:t>demokrasi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7597054-36E4-4732-BE14-467FD9D013E1}"/>
              </a:ext>
            </a:extLst>
          </p:cNvPr>
          <p:cNvSpPr>
            <a:spLocks noGrp="1"/>
          </p:cNvSpPr>
          <p:nvPr>
            <p:ph type="title"/>
          </p:nvPr>
        </p:nvSpPr>
        <p:spPr/>
        <p:txBody>
          <a:bodyPr/>
          <a:lstStyle/>
          <a:p>
            <a:endParaRPr lang="en-US" altLang="en-US"/>
          </a:p>
        </p:txBody>
      </p:sp>
      <p:pic>
        <p:nvPicPr>
          <p:cNvPr id="8195" name="Picture 2" descr="C:\Program Files\Microsoft Office\MEDIA\CAGCAT10\j0212957.wmf">
            <a:extLst>
              <a:ext uri="{FF2B5EF4-FFF2-40B4-BE49-F238E27FC236}">
                <a16:creationId xmlns:a16="http://schemas.microsoft.com/office/drawing/2014/main" id="{70C0D363-8AA8-4F97-A6F3-F70F128ABB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flipH="1">
            <a:off x="571500" y="4214813"/>
            <a:ext cx="1889125" cy="1435100"/>
          </a:xfrm>
          <a:noFill/>
        </p:spPr>
      </p:pic>
      <p:sp>
        <p:nvSpPr>
          <p:cNvPr id="5" name="Oval Callout 4">
            <a:extLst>
              <a:ext uri="{FF2B5EF4-FFF2-40B4-BE49-F238E27FC236}">
                <a16:creationId xmlns:a16="http://schemas.microsoft.com/office/drawing/2014/main" id="{18DB2322-1FAF-4120-83C4-17A7C261D26F}"/>
              </a:ext>
            </a:extLst>
          </p:cNvPr>
          <p:cNvSpPr/>
          <p:nvPr/>
        </p:nvSpPr>
        <p:spPr>
          <a:xfrm>
            <a:off x="3071813" y="1357313"/>
            <a:ext cx="5715000" cy="3357562"/>
          </a:xfrm>
          <a:prstGeom prst="wedgeEllipseCallout">
            <a:avLst>
              <a:gd name="adj1" fmla="val -71118"/>
              <a:gd name="adj2" fmla="val 44117"/>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Karena demokrasi  mengakui adanya prinsip : </a:t>
            </a:r>
            <a:r>
              <a:rPr lang="id-ID" sz="2400" dirty="0">
                <a:solidFill>
                  <a:srgbClr val="C00000"/>
                </a:solidFill>
              </a:rPr>
              <a:t>kebebasan, persamaan dan kedaulatan rakyat</a:t>
            </a:r>
          </a:p>
          <a:p>
            <a:pPr algn="ctr">
              <a:defRPr/>
            </a:pPr>
            <a:r>
              <a:rPr lang="id-ID" sz="2400" b="1" dirty="0"/>
              <a:t>Apa yang lain tidak?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E9F115A-14AB-4C1C-9E71-9A4F584403A8}"/>
              </a:ext>
            </a:extLst>
          </p:cNvPr>
          <p:cNvSpPr>
            <a:spLocks noGrp="1"/>
          </p:cNvSpPr>
          <p:nvPr>
            <p:ph type="title"/>
          </p:nvPr>
        </p:nvSpPr>
        <p:spPr/>
        <p:txBody>
          <a:bodyPr/>
          <a:lstStyle/>
          <a:p>
            <a:endParaRPr lang="en-US" altLang="en-US"/>
          </a:p>
        </p:txBody>
      </p:sp>
      <p:pic>
        <p:nvPicPr>
          <p:cNvPr id="9219" name="Picture 2" descr="C:\Program Files\Microsoft Office\MEDIA\CAGCAT10\j0212957.wmf">
            <a:extLst>
              <a:ext uri="{FF2B5EF4-FFF2-40B4-BE49-F238E27FC236}">
                <a16:creationId xmlns:a16="http://schemas.microsoft.com/office/drawing/2014/main" id="{FE145C51-38D8-4196-943F-D83FC5596B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flipH="1">
            <a:off x="571500" y="4214813"/>
            <a:ext cx="1889125" cy="1435100"/>
          </a:xfrm>
          <a:noFill/>
        </p:spPr>
      </p:pic>
      <p:sp>
        <p:nvSpPr>
          <p:cNvPr id="5" name="Oval Callout 4">
            <a:extLst>
              <a:ext uri="{FF2B5EF4-FFF2-40B4-BE49-F238E27FC236}">
                <a16:creationId xmlns:a16="http://schemas.microsoft.com/office/drawing/2014/main" id="{960595F0-D21A-410B-A70D-880DC47EC433}"/>
              </a:ext>
            </a:extLst>
          </p:cNvPr>
          <p:cNvSpPr/>
          <p:nvPr/>
        </p:nvSpPr>
        <p:spPr>
          <a:xfrm>
            <a:off x="3071813" y="1357313"/>
            <a:ext cx="5715000" cy="3357562"/>
          </a:xfrm>
          <a:prstGeom prst="wedgeEllipseCallout">
            <a:avLst>
              <a:gd name="adj1" fmla="val -71118"/>
              <a:gd name="adj2" fmla="val 44117"/>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200" b="1" dirty="0">
                <a:solidFill>
                  <a:schemeClr val="tx1"/>
                </a:solidFill>
              </a:rPr>
              <a:t>JADI PILIH MANA?</a:t>
            </a:r>
          </a:p>
          <a:p>
            <a:pPr algn="ctr">
              <a:defRPr/>
            </a:pPr>
            <a:r>
              <a:rPr lang="id-ID" sz="3200" b="1" dirty="0">
                <a:solidFill>
                  <a:schemeClr val="tx1"/>
                </a:solidFill>
              </a:rPr>
              <a:t>HIDUP DIBAWAH MONARKI YANG BAIK HATI ATAUKAH DIBAWAH DEMOKRASI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ont Segoi">
      <a:majorFont>
        <a:latin typeface="Segoe UI"/>
        <a:ea typeface=""/>
        <a:cs typeface=""/>
      </a:majorFont>
      <a:minorFont>
        <a:latin typeface="Segoe U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535</TotalTime>
  <Words>1470</Words>
  <Application>Microsoft Office PowerPoint</Application>
  <PresentationFormat>On-screen Show (4:3)</PresentationFormat>
  <Paragraphs>148</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 Unicode MS</vt:lpstr>
      <vt:lpstr>Calibri</vt:lpstr>
      <vt:lpstr>HP Simplified Light</vt:lpstr>
      <vt:lpstr>Segoe UI</vt:lpstr>
      <vt:lpstr>Segoe UI Light</vt:lpstr>
      <vt:lpstr>Wingdings</vt:lpstr>
      <vt:lpstr>Office Theme</vt:lpstr>
      <vt:lpstr>Ayo Kuliah Online  ....   MKWU Kewarganegaraan </vt:lpstr>
      <vt:lpstr>Panduan kuliah online</vt:lpstr>
      <vt:lpstr>ADA BANYAK JALAN MENUJU DEMOKRASI </vt:lpstr>
      <vt:lpstr>Lewat mana ?</vt:lpstr>
      <vt:lpstr>Jalan menuju kesejahteraan</vt:lpstr>
      <vt:lpstr>Yang benar</vt:lpstr>
      <vt:lpstr>PowerPoint Presentation</vt:lpstr>
      <vt:lpstr>PowerPoint Presentation</vt:lpstr>
      <vt:lpstr>PowerPoint Presentation</vt:lpstr>
      <vt:lpstr>PowerPoint Presentation</vt:lpstr>
      <vt:lpstr>PowerPoint Presentation</vt:lpstr>
      <vt:lpstr> DEMOKRASI INDONESIA</vt:lpstr>
      <vt:lpstr>Konsep Demokrasi </vt:lpstr>
      <vt:lpstr>Demokrasi sebagai bentuk pemerintahan</vt:lpstr>
      <vt:lpstr>Lingkaran Pollybius</vt:lpstr>
      <vt:lpstr>Demokrasi sebagai sistem politik</vt:lpstr>
      <vt:lpstr>Pembagian sistem Politik</vt:lpstr>
      <vt:lpstr>SISTEM KENEGARAAN</vt:lpstr>
      <vt:lpstr>Sistem politik demokrasi</vt:lpstr>
      <vt:lpstr>Demokrasi sebagai sikap hidup</vt:lpstr>
      <vt:lpstr>Nilai –nilai demokrasi </vt:lpstr>
      <vt:lpstr>Demokrasi sebagai sikap hidup</vt:lpstr>
      <vt:lpstr>Rumah Demokrasi</vt:lpstr>
      <vt:lpstr>Struktur demokrasi ?</vt:lpstr>
      <vt:lpstr>Kultur demokrasi </vt:lpstr>
      <vt:lpstr>Kultur demokrasi </vt:lpstr>
      <vt:lpstr>DEMOKRASI DI INDONESIA</vt:lpstr>
      <vt:lpstr>DEMOKRASI DI INDONESIA</vt:lpstr>
      <vt:lpstr>DEMOKRASI DI INDONESIA </vt:lpstr>
      <vt:lpstr>DEMOKRASI DI INDONESIA</vt:lpstr>
      <vt:lpstr>Refleksi Pembelajaran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NUR ROKHMAN</dc:creator>
  <cp:lastModifiedBy>Lilik</cp:lastModifiedBy>
  <cp:revision>43</cp:revision>
  <dcterms:created xsi:type="dcterms:W3CDTF">2016-11-10T09:22:00Z</dcterms:created>
  <dcterms:modified xsi:type="dcterms:W3CDTF">2021-04-29T00:30:10Z</dcterms:modified>
</cp:coreProperties>
</file>