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74" r:id="rId4"/>
    <p:sldId id="270" r:id="rId5"/>
    <p:sldId id="271" r:id="rId6"/>
    <p:sldId id="258" r:id="rId7"/>
    <p:sldId id="259" r:id="rId8"/>
    <p:sldId id="275" r:id="rId9"/>
    <p:sldId id="260" r:id="rId10"/>
    <p:sldId id="261" r:id="rId11"/>
    <p:sldId id="266" r:id="rId12"/>
    <p:sldId id="262" r:id="rId13"/>
    <p:sldId id="267" r:id="rId14"/>
    <p:sldId id="263" r:id="rId15"/>
    <p:sldId id="269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21720-0983-4E43-A00B-B14D1FCB158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41309E4F-E490-4B61-BCC0-3425074C88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                Pendefinisian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       masalah</a:t>
          </a:r>
        </a:p>
      </dgm:t>
    </dgm:pt>
    <dgm:pt modelId="{BB6514CC-C85D-4B23-9B51-C3EA87D7F155}" type="parTrans" cxnId="{FD30A47D-3A7B-4DF9-A7D2-B8F643F1235D}">
      <dgm:prSet/>
      <dgm:spPr/>
      <dgm:t>
        <a:bodyPr/>
        <a:lstStyle/>
        <a:p>
          <a:endParaRPr lang="en-ID"/>
        </a:p>
      </dgm:t>
    </dgm:pt>
    <dgm:pt modelId="{E93D1AC6-E984-4221-BBB8-51B7B8D1282F}" type="sibTrans" cxnId="{FD30A47D-3A7B-4DF9-A7D2-B8F643F1235D}">
      <dgm:prSet/>
      <dgm:spPr/>
      <dgm:t>
        <a:bodyPr/>
        <a:lstStyle/>
        <a:p>
          <a:endParaRPr lang="en-ID"/>
        </a:p>
      </dgm:t>
    </dgm:pt>
    <dgm:pt modelId="{AA4DD1AB-0E9D-4659-8489-1ACFF42E22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substantif</a:t>
          </a:r>
        </a:p>
      </dgm:t>
    </dgm:pt>
    <dgm:pt modelId="{4A78856D-430F-4A2F-8D3F-FD6599263C4F}" type="parTrans" cxnId="{EE1A4FCB-0B3A-446C-B3F8-48F1069C1E92}">
      <dgm:prSet/>
      <dgm:spPr/>
      <dgm:t>
        <a:bodyPr/>
        <a:lstStyle/>
        <a:p>
          <a:endParaRPr lang="en-ID"/>
        </a:p>
      </dgm:t>
    </dgm:pt>
    <dgm:pt modelId="{1938F90E-595D-40C6-AF52-4739C1A39C36}" type="sibTrans" cxnId="{EE1A4FCB-0B3A-446C-B3F8-48F1069C1E92}">
      <dgm:prSet/>
      <dgm:spPr/>
      <dgm:t>
        <a:bodyPr/>
        <a:lstStyle/>
        <a:p>
          <a:endParaRPr lang="en-ID"/>
        </a:p>
      </dgm:t>
    </dgm:pt>
    <dgm:pt modelId="{48AFD87A-E264-4556-9B94-F278A320E9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Spesifikasi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gm:t>
    </dgm:pt>
    <dgm:pt modelId="{CA9139FE-DB1B-44B1-9F17-36C6DD4A0C58}" type="parTrans" cxnId="{BBFA456E-E0A5-436D-A7C4-7967ED7E052D}">
      <dgm:prSet/>
      <dgm:spPr/>
      <dgm:t>
        <a:bodyPr/>
        <a:lstStyle/>
        <a:p>
          <a:endParaRPr lang="en-ID"/>
        </a:p>
      </dgm:t>
    </dgm:pt>
    <dgm:pt modelId="{D6D0CB36-BF5A-4F36-846F-E3D0248A85F2}" type="sibTrans" cxnId="{BBFA456E-E0A5-436D-A7C4-7967ED7E052D}">
      <dgm:prSet/>
      <dgm:spPr/>
      <dgm:t>
        <a:bodyPr/>
        <a:lstStyle/>
        <a:p>
          <a:endParaRPr lang="en-ID"/>
        </a:p>
      </dgm:t>
    </dgm:pt>
    <dgm:pt modelId="{D981E621-0EB8-47C0-95C9-FC5D7E56E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formal</a:t>
          </a:r>
        </a:p>
      </dgm:t>
    </dgm:pt>
    <dgm:pt modelId="{9A8FF09E-0DB5-433F-B97D-C09566CDD776}" type="parTrans" cxnId="{47050D26-0863-47E5-ACF9-AFD08F434D7C}">
      <dgm:prSet/>
      <dgm:spPr/>
      <dgm:t>
        <a:bodyPr/>
        <a:lstStyle/>
        <a:p>
          <a:endParaRPr lang="en-ID"/>
        </a:p>
      </dgm:t>
    </dgm:pt>
    <dgm:pt modelId="{9C954558-842D-4158-9779-5021D1292647}" type="sibTrans" cxnId="{47050D26-0863-47E5-ACF9-AFD08F434D7C}">
      <dgm:prSet/>
      <dgm:spPr/>
      <dgm:t>
        <a:bodyPr/>
        <a:lstStyle/>
        <a:p>
          <a:endParaRPr lang="en-ID"/>
        </a:p>
      </dgm:t>
    </dgm:pt>
    <dgm:pt modelId="{3671C61A-6259-4A61-BC93-DD73BD62F6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Pengenalan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gm:t>
    </dgm:pt>
    <dgm:pt modelId="{F44E3526-2982-420A-89C0-CC57D3628D08}" type="parTrans" cxnId="{F1611D86-3AEA-46F4-A5F5-1D8149CCE73C}">
      <dgm:prSet/>
      <dgm:spPr/>
      <dgm:t>
        <a:bodyPr/>
        <a:lstStyle/>
        <a:p>
          <a:endParaRPr lang="en-ID"/>
        </a:p>
      </dgm:t>
    </dgm:pt>
    <dgm:pt modelId="{DB0B4AB8-1075-40B5-B26C-53813AD49DB3}" type="sibTrans" cxnId="{F1611D86-3AEA-46F4-A5F5-1D8149CCE73C}">
      <dgm:prSet/>
      <dgm:spPr/>
      <dgm:t>
        <a:bodyPr/>
        <a:lstStyle/>
        <a:p>
          <a:endParaRPr lang="en-ID"/>
        </a:p>
      </dgm:t>
    </dgm:pt>
    <dgm:pt modelId="{A7E0BB83-815C-4350-9213-CD478A441E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Situasi masalah</a:t>
          </a:r>
        </a:p>
      </dgm:t>
    </dgm:pt>
    <dgm:pt modelId="{3E5DDD91-F5A2-4907-9BDF-18D6B55F555B}" type="parTrans" cxnId="{ED90E4E1-96E2-4C0D-84A7-97265968EC41}">
      <dgm:prSet/>
      <dgm:spPr/>
      <dgm:t>
        <a:bodyPr/>
        <a:lstStyle/>
        <a:p>
          <a:endParaRPr lang="en-ID"/>
        </a:p>
      </dgm:t>
    </dgm:pt>
    <dgm:pt modelId="{09FE3BC1-BDD2-4542-A143-CE0F0AD3FA53}" type="sibTrans" cxnId="{ED90E4E1-96E2-4C0D-84A7-97265968EC41}">
      <dgm:prSet/>
      <dgm:spPr/>
      <dgm:t>
        <a:bodyPr/>
        <a:lstStyle/>
        <a:p>
          <a:endParaRPr lang="en-ID"/>
        </a:p>
      </dgm:t>
    </dgm:pt>
    <dgm:pt modelId="{DE12CCF9-EB85-4681-8E46-E39F97C420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Pencarian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gm:t>
    </dgm:pt>
    <dgm:pt modelId="{74C53570-2B45-439F-B584-AD7AAEA2B486}" type="parTrans" cxnId="{49554EF7-55A0-462D-AE9A-59B2B622C0D6}">
      <dgm:prSet/>
      <dgm:spPr/>
      <dgm:t>
        <a:bodyPr/>
        <a:lstStyle/>
        <a:p>
          <a:endParaRPr lang="en-ID"/>
        </a:p>
      </dgm:t>
    </dgm:pt>
    <dgm:pt modelId="{A37B1B41-0EC3-42B6-BD4D-559F05ED537A}" type="sibTrans" cxnId="{49554EF7-55A0-462D-AE9A-59B2B622C0D6}">
      <dgm:prSet/>
      <dgm:spPr/>
      <dgm:t>
        <a:bodyPr/>
        <a:lstStyle/>
        <a:p>
          <a:endParaRPr lang="en-ID"/>
        </a:p>
      </dgm:t>
    </dgm:pt>
    <dgm:pt modelId="{F8187BAD-DDCF-47F5-BA94-852792BAA6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Meta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gm:t>
    </dgm:pt>
    <dgm:pt modelId="{29C2D78F-7AEF-4623-A5CC-4A40D1B93540}" type="parTrans" cxnId="{7A3BBEB1-F7E5-462F-A728-5BEB23098AFE}">
      <dgm:prSet/>
      <dgm:spPr/>
      <dgm:t>
        <a:bodyPr/>
        <a:lstStyle/>
        <a:p>
          <a:endParaRPr lang="en-ID"/>
        </a:p>
      </dgm:t>
    </dgm:pt>
    <dgm:pt modelId="{B2530E03-D435-424B-8C56-92F21CD2C461}" type="sibTrans" cxnId="{7A3BBEB1-F7E5-462F-A728-5BEB23098AFE}">
      <dgm:prSet/>
      <dgm:spPr/>
      <dgm:t>
        <a:bodyPr/>
        <a:lstStyle/>
        <a:p>
          <a:endParaRPr lang="en-ID"/>
        </a:p>
      </dgm:t>
    </dgm:pt>
    <dgm:pt modelId="{F0B27F2B-D7F1-4EF5-AFA1-014144DDDBB7}" type="pres">
      <dgm:prSet presAssocID="{F6E21720-0983-4E43-A00B-B14D1FCB158E}" presName="cycle" presStyleCnt="0">
        <dgm:presLayoutVars>
          <dgm:dir/>
          <dgm:resizeHandles val="exact"/>
        </dgm:presLayoutVars>
      </dgm:prSet>
      <dgm:spPr/>
    </dgm:pt>
    <dgm:pt modelId="{98A0B5E1-7D60-4FB2-9DE7-73BC7C8A0A15}" type="pres">
      <dgm:prSet presAssocID="{41309E4F-E490-4B61-BCC0-3425074C88B0}" presName="dummy" presStyleCnt="0"/>
      <dgm:spPr/>
    </dgm:pt>
    <dgm:pt modelId="{842E2E74-1133-4BC6-BAE7-A7F0B5FF45DB}" type="pres">
      <dgm:prSet presAssocID="{41309E4F-E490-4B61-BCC0-3425074C88B0}" presName="node" presStyleLbl="revTx" presStyleIdx="0" presStyleCnt="8">
        <dgm:presLayoutVars>
          <dgm:bulletEnabled val="1"/>
        </dgm:presLayoutVars>
      </dgm:prSet>
      <dgm:spPr/>
    </dgm:pt>
    <dgm:pt modelId="{656209F3-5FF0-4D12-A050-418006AD331B}" type="pres">
      <dgm:prSet presAssocID="{E93D1AC6-E984-4221-BBB8-51B7B8D1282F}" presName="sibTrans" presStyleLbl="node1" presStyleIdx="0" presStyleCnt="8"/>
      <dgm:spPr/>
    </dgm:pt>
    <dgm:pt modelId="{51A2B4CB-570A-4904-B36A-C5EC1F051BBB}" type="pres">
      <dgm:prSet presAssocID="{AA4DD1AB-0E9D-4659-8489-1ACFF42E225E}" presName="dummy" presStyleCnt="0"/>
      <dgm:spPr/>
    </dgm:pt>
    <dgm:pt modelId="{306055FE-FFF1-4A90-9847-CBE96CF72B31}" type="pres">
      <dgm:prSet presAssocID="{AA4DD1AB-0E9D-4659-8489-1ACFF42E225E}" presName="node" presStyleLbl="revTx" presStyleIdx="1" presStyleCnt="8">
        <dgm:presLayoutVars>
          <dgm:bulletEnabled val="1"/>
        </dgm:presLayoutVars>
      </dgm:prSet>
      <dgm:spPr/>
    </dgm:pt>
    <dgm:pt modelId="{E252BD59-CCB2-405E-B833-429E8517F6A2}" type="pres">
      <dgm:prSet presAssocID="{1938F90E-595D-40C6-AF52-4739C1A39C36}" presName="sibTrans" presStyleLbl="node1" presStyleIdx="1" presStyleCnt="8"/>
      <dgm:spPr/>
    </dgm:pt>
    <dgm:pt modelId="{0FDE2E1B-3764-422C-B41A-27B3C0BBCEED}" type="pres">
      <dgm:prSet presAssocID="{48AFD87A-E264-4556-9B94-F278A320E99A}" presName="dummy" presStyleCnt="0"/>
      <dgm:spPr/>
    </dgm:pt>
    <dgm:pt modelId="{DB91EB7D-5784-45CF-BEA5-A8213103A7E0}" type="pres">
      <dgm:prSet presAssocID="{48AFD87A-E264-4556-9B94-F278A320E99A}" presName="node" presStyleLbl="revTx" presStyleIdx="2" presStyleCnt="8">
        <dgm:presLayoutVars>
          <dgm:bulletEnabled val="1"/>
        </dgm:presLayoutVars>
      </dgm:prSet>
      <dgm:spPr/>
    </dgm:pt>
    <dgm:pt modelId="{70696E03-8A3F-4DAA-8BFF-4262ED540109}" type="pres">
      <dgm:prSet presAssocID="{D6D0CB36-BF5A-4F36-846F-E3D0248A85F2}" presName="sibTrans" presStyleLbl="node1" presStyleIdx="2" presStyleCnt="8"/>
      <dgm:spPr/>
    </dgm:pt>
    <dgm:pt modelId="{D23A017F-C037-495B-BC5B-B3E61AF64DE5}" type="pres">
      <dgm:prSet presAssocID="{D981E621-0EB8-47C0-95C9-FC5D7E56E85B}" presName="dummy" presStyleCnt="0"/>
      <dgm:spPr/>
    </dgm:pt>
    <dgm:pt modelId="{8E19F28A-0404-492C-A8FD-DC8454CD5AB8}" type="pres">
      <dgm:prSet presAssocID="{D981E621-0EB8-47C0-95C9-FC5D7E56E85B}" presName="node" presStyleLbl="revTx" presStyleIdx="3" presStyleCnt="8">
        <dgm:presLayoutVars>
          <dgm:bulletEnabled val="1"/>
        </dgm:presLayoutVars>
      </dgm:prSet>
      <dgm:spPr/>
    </dgm:pt>
    <dgm:pt modelId="{32F3A1A1-E62B-48B3-9430-B2C0555DF67D}" type="pres">
      <dgm:prSet presAssocID="{9C954558-842D-4158-9779-5021D1292647}" presName="sibTrans" presStyleLbl="node1" presStyleIdx="3" presStyleCnt="8"/>
      <dgm:spPr/>
    </dgm:pt>
    <dgm:pt modelId="{8511881B-A2F1-407E-95C3-F8DD63EB061F}" type="pres">
      <dgm:prSet presAssocID="{3671C61A-6259-4A61-BC93-DD73BD62F604}" presName="dummy" presStyleCnt="0"/>
      <dgm:spPr/>
    </dgm:pt>
    <dgm:pt modelId="{C17EFF6D-7CF9-4681-9903-A49E302409F0}" type="pres">
      <dgm:prSet presAssocID="{3671C61A-6259-4A61-BC93-DD73BD62F604}" presName="node" presStyleLbl="revTx" presStyleIdx="4" presStyleCnt="8">
        <dgm:presLayoutVars>
          <dgm:bulletEnabled val="1"/>
        </dgm:presLayoutVars>
      </dgm:prSet>
      <dgm:spPr/>
    </dgm:pt>
    <dgm:pt modelId="{BADF338F-1E5C-4133-A4C1-930058863D07}" type="pres">
      <dgm:prSet presAssocID="{DB0B4AB8-1075-40B5-B26C-53813AD49DB3}" presName="sibTrans" presStyleLbl="node1" presStyleIdx="4" presStyleCnt="8"/>
      <dgm:spPr/>
    </dgm:pt>
    <dgm:pt modelId="{079FC4E6-51D5-416C-8133-EEBEBA839553}" type="pres">
      <dgm:prSet presAssocID="{A7E0BB83-815C-4350-9213-CD478A441E68}" presName="dummy" presStyleCnt="0"/>
      <dgm:spPr/>
    </dgm:pt>
    <dgm:pt modelId="{B9C3B7FF-4BFC-4C7C-A264-7E1CB28DE23F}" type="pres">
      <dgm:prSet presAssocID="{A7E0BB83-815C-4350-9213-CD478A441E68}" presName="node" presStyleLbl="revTx" presStyleIdx="5" presStyleCnt="8">
        <dgm:presLayoutVars>
          <dgm:bulletEnabled val="1"/>
        </dgm:presLayoutVars>
      </dgm:prSet>
      <dgm:spPr/>
    </dgm:pt>
    <dgm:pt modelId="{D8F3BE9F-1BC4-4F85-B85B-BE5AE873F335}" type="pres">
      <dgm:prSet presAssocID="{09FE3BC1-BDD2-4542-A143-CE0F0AD3FA53}" presName="sibTrans" presStyleLbl="node1" presStyleIdx="5" presStyleCnt="8"/>
      <dgm:spPr/>
    </dgm:pt>
    <dgm:pt modelId="{D00B3E7C-29AE-4B83-A6CB-FC2859796092}" type="pres">
      <dgm:prSet presAssocID="{DE12CCF9-EB85-4681-8E46-E39F97C420A5}" presName="dummy" presStyleCnt="0"/>
      <dgm:spPr/>
    </dgm:pt>
    <dgm:pt modelId="{CC9548EF-76E6-4B6D-AF28-3310475CFA26}" type="pres">
      <dgm:prSet presAssocID="{DE12CCF9-EB85-4681-8E46-E39F97C420A5}" presName="node" presStyleLbl="revTx" presStyleIdx="6" presStyleCnt="8">
        <dgm:presLayoutVars>
          <dgm:bulletEnabled val="1"/>
        </dgm:presLayoutVars>
      </dgm:prSet>
      <dgm:spPr/>
    </dgm:pt>
    <dgm:pt modelId="{109AB226-79EA-4D4F-A429-4BAA889A6188}" type="pres">
      <dgm:prSet presAssocID="{A37B1B41-0EC3-42B6-BD4D-559F05ED537A}" presName="sibTrans" presStyleLbl="node1" presStyleIdx="6" presStyleCnt="8"/>
      <dgm:spPr/>
    </dgm:pt>
    <dgm:pt modelId="{8F8CB0C4-772D-4CC4-A12A-BDEF7A7E23FC}" type="pres">
      <dgm:prSet presAssocID="{F8187BAD-DDCF-47F5-BA94-852792BAA69C}" presName="dummy" presStyleCnt="0"/>
      <dgm:spPr/>
    </dgm:pt>
    <dgm:pt modelId="{C7D16398-624C-4783-80EB-202CA36F97D6}" type="pres">
      <dgm:prSet presAssocID="{F8187BAD-DDCF-47F5-BA94-852792BAA69C}" presName="node" presStyleLbl="revTx" presStyleIdx="7" presStyleCnt="8">
        <dgm:presLayoutVars>
          <dgm:bulletEnabled val="1"/>
        </dgm:presLayoutVars>
      </dgm:prSet>
      <dgm:spPr/>
    </dgm:pt>
    <dgm:pt modelId="{47AF6B88-C0D3-42DE-9C71-46CEDF0DAD16}" type="pres">
      <dgm:prSet presAssocID="{B2530E03-D435-424B-8C56-92F21CD2C461}" presName="sibTrans" presStyleLbl="node1" presStyleIdx="7" presStyleCnt="8"/>
      <dgm:spPr/>
    </dgm:pt>
  </dgm:ptLst>
  <dgm:cxnLst>
    <dgm:cxn modelId="{1C5B8F0B-DFD2-4622-BA41-0CF53006FA71}" type="presOf" srcId="{09FE3BC1-BDD2-4542-A143-CE0F0AD3FA53}" destId="{D8F3BE9F-1BC4-4F85-B85B-BE5AE873F335}" srcOrd="0" destOrd="0" presId="urn:microsoft.com/office/officeart/2005/8/layout/cycle1"/>
    <dgm:cxn modelId="{A7D59A0C-63C4-4E6F-9803-C12682F5494E}" type="presOf" srcId="{B2530E03-D435-424B-8C56-92F21CD2C461}" destId="{47AF6B88-C0D3-42DE-9C71-46CEDF0DAD16}" srcOrd="0" destOrd="0" presId="urn:microsoft.com/office/officeart/2005/8/layout/cycle1"/>
    <dgm:cxn modelId="{B585E20D-732A-4E96-8266-A7EFD729757E}" type="presOf" srcId="{DB0B4AB8-1075-40B5-B26C-53813AD49DB3}" destId="{BADF338F-1E5C-4133-A4C1-930058863D07}" srcOrd="0" destOrd="0" presId="urn:microsoft.com/office/officeart/2005/8/layout/cycle1"/>
    <dgm:cxn modelId="{47050D26-0863-47E5-ACF9-AFD08F434D7C}" srcId="{F6E21720-0983-4E43-A00B-B14D1FCB158E}" destId="{D981E621-0EB8-47C0-95C9-FC5D7E56E85B}" srcOrd="3" destOrd="0" parTransId="{9A8FF09E-0DB5-433F-B97D-C09566CDD776}" sibTransId="{9C954558-842D-4158-9779-5021D1292647}"/>
    <dgm:cxn modelId="{45091F5C-51C0-432B-8F33-7D1540D2A5C8}" type="presOf" srcId="{AA4DD1AB-0E9D-4659-8489-1ACFF42E225E}" destId="{306055FE-FFF1-4A90-9847-CBE96CF72B31}" srcOrd="0" destOrd="0" presId="urn:microsoft.com/office/officeart/2005/8/layout/cycle1"/>
    <dgm:cxn modelId="{F657CF5E-D7BD-4F0D-846A-468AF1E7B532}" type="presOf" srcId="{F6E21720-0983-4E43-A00B-B14D1FCB158E}" destId="{F0B27F2B-D7F1-4EF5-AFA1-014144DDDBB7}" srcOrd="0" destOrd="0" presId="urn:microsoft.com/office/officeart/2005/8/layout/cycle1"/>
    <dgm:cxn modelId="{FFCDCD41-3FB7-485A-B81B-DA9674FB5E8E}" type="presOf" srcId="{D6D0CB36-BF5A-4F36-846F-E3D0248A85F2}" destId="{70696E03-8A3F-4DAA-8BFF-4262ED540109}" srcOrd="0" destOrd="0" presId="urn:microsoft.com/office/officeart/2005/8/layout/cycle1"/>
    <dgm:cxn modelId="{1BE3F168-C171-4086-A69C-AE3FBBD51774}" type="presOf" srcId="{D981E621-0EB8-47C0-95C9-FC5D7E56E85B}" destId="{8E19F28A-0404-492C-A8FD-DC8454CD5AB8}" srcOrd="0" destOrd="0" presId="urn:microsoft.com/office/officeart/2005/8/layout/cycle1"/>
    <dgm:cxn modelId="{EDBC4C4C-EB94-42E4-BADC-FCBB5513732B}" type="presOf" srcId="{A37B1B41-0EC3-42B6-BD4D-559F05ED537A}" destId="{109AB226-79EA-4D4F-A429-4BAA889A6188}" srcOrd="0" destOrd="0" presId="urn:microsoft.com/office/officeart/2005/8/layout/cycle1"/>
    <dgm:cxn modelId="{BBFA456E-E0A5-436D-A7C4-7967ED7E052D}" srcId="{F6E21720-0983-4E43-A00B-B14D1FCB158E}" destId="{48AFD87A-E264-4556-9B94-F278A320E99A}" srcOrd="2" destOrd="0" parTransId="{CA9139FE-DB1B-44B1-9F17-36C6DD4A0C58}" sibTransId="{D6D0CB36-BF5A-4F36-846F-E3D0248A85F2}"/>
    <dgm:cxn modelId="{70693978-DDA5-430C-BA56-89F265D9F989}" type="presOf" srcId="{3671C61A-6259-4A61-BC93-DD73BD62F604}" destId="{C17EFF6D-7CF9-4681-9903-A49E302409F0}" srcOrd="0" destOrd="0" presId="urn:microsoft.com/office/officeart/2005/8/layout/cycle1"/>
    <dgm:cxn modelId="{493DF37B-9A1E-4C5B-BFED-2C8370BF961B}" type="presOf" srcId="{DE12CCF9-EB85-4681-8E46-E39F97C420A5}" destId="{CC9548EF-76E6-4B6D-AF28-3310475CFA26}" srcOrd="0" destOrd="0" presId="urn:microsoft.com/office/officeart/2005/8/layout/cycle1"/>
    <dgm:cxn modelId="{FD30A47D-3A7B-4DF9-A7D2-B8F643F1235D}" srcId="{F6E21720-0983-4E43-A00B-B14D1FCB158E}" destId="{41309E4F-E490-4B61-BCC0-3425074C88B0}" srcOrd="0" destOrd="0" parTransId="{BB6514CC-C85D-4B23-9B51-C3EA87D7F155}" sibTransId="{E93D1AC6-E984-4221-BBB8-51B7B8D1282F}"/>
    <dgm:cxn modelId="{F1611D86-3AEA-46F4-A5F5-1D8149CCE73C}" srcId="{F6E21720-0983-4E43-A00B-B14D1FCB158E}" destId="{3671C61A-6259-4A61-BC93-DD73BD62F604}" srcOrd="4" destOrd="0" parTransId="{F44E3526-2982-420A-89C0-CC57D3628D08}" sibTransId="{DB0B4AB8-1075-40B5-B26C-53813AD49DB3}"/>
    <dgm:cxn modelId="{95FA878B-C41E-49B7-9258-C28912D19669}" type="presOf" srcId="{9C954558-842D-4158-9779-5021D1292647}" destId="{32F3A1A1-E62B-48B3-9430-B2C0555DF67D}" srcOrd="0" destOrd="0" presId="urn:microsoft.com/office/officeart/2005/8/layout/cycle1"/>
    <dgm:cxn modelId="{7A3BBEB1-F7E5-462F-A728-5BEB23098AFE}" srcId="{F6E21720-0983-4E43-A00B-B14D1FCB158E}" destId="{F8187BAD-DDCF-47F5-BA94-852792BAA69C}" srcOrd="7" destOrd="0" parTransId="{29C2D78F-7AEF-4623-A5CC-4A40D1B93540}" sibTransId="{B2530E03-D435-424B-8C56-92F21CD2C461}"/>
    <dgm:cxn modelId="{8A8490C1-FE59-40E4-857E-C06CA9EA7ACD}" type="presOf" srcId="{1938F90E-595D-40C6-AF52-4739C1A39C36}" destId="{E252BD59-CCB2-405E-B833-429E8517F6A2}" srcOrd="0" destOrd="0" presId="urn:microsoft.com/office/officeart/2005/8/layout/cycle1"/>
    <dgm:cxn modelId="{3D7068CB-F957-4F1B-94BB-2E1405A614BC}" type="presOf" srcId="{48AFD87A-E264-4556-9B94-F278A320E99A}" destId="{DB91EB7D-5784-45CF-BEA5-A8213103A7E0}" srcOrd="0" destOrd="0" presId="urn:microsoft.com/office/officeart/2005/8/layout/cycle1"/>
    <dgm:cxn modelId="{EE1A4FCB-0B3A-446C-B3F8-48F1069C1E92}" srcId="{F6E21720-0983-4E43-A00B-B14D1FCB158E}" destId="{AA4DD1AB-0E9D-4659-8489-1ACFF42E225E}" srcOrd="1" destOrd="0" parTransId="{4A78856D-430F-4A2F-8D3F-FD6599263C4F}" sibTransId="{1938F90E-595D-40C6-AF52-4739C1A39C36}"/>
    <dgm:cxn modelId="{08DCC0CF-E1B4-416E-AB2D-D9267E6462F7}" type="presOf" srcId="{F8187BAD-DDCF-47F5-BA94-852792BAA69C}" destId="{C7D16398-624C-4783-80EB-202CA36F97D6}" srcOrd="0" destOrd="0" presId="urn:microsoft.com/office/officeart/2005/8/layout/cycle1"/>
    <dgm:cxn modelId="{ED90E4E1-96E2-4C0D-84A7-97265968EC41}" srcId="{F6E21720-0983-4E43-A00B-B14D1FCB158E}" destId="{A7E0BB83-815C-4350-9213-CD478A441E68}" srcOrd="5" destOrd="0" parTransId="{3E5DDD91-F5A2-4907-9BDF-18D6B55F555B}" sibTransId="{09FE3BC1-BDD2-4542-A143-CE0F0AD3FA53}"/>
    <dgm:cxn modelId="{4527D1F3-511E-4CAA-88E8-6A5347A40C1D}" type="presOf" srcId="{A7E0BB83-815C-4350-9213-CD478A441E68}" destId="{B9C3B7FF-4BFC-4C7C-A264-7E1CB28DE23F}" srcOrd="0" destOrd="0" presId="urn:microsoft.com/office/officeart/2005/8/layout/cycle1"/>
    <dgm:cxn modelId="{49554EF7-55A0-462D-AE9A-59B2B622C0D6}" srcId="{F6E21720-0983-4E43-A00B-B14D1FCB158E}" destId="{DE12CCF9-EB85-4681-8E46-E39F97C420A5}" srcOrd="6" destOrd="0" parTransId="{74C53570-2B45-439F-B584-AD7AAEA2B486}" sibTransId="{A37B1B41-0EC3-42B6-BD4D-559F05ED537A}"/>
    <dgm:cxn modelId="{5222ACF9-35D5-498E-A341-6E46234FAA92}" type="presOf" srcId="{41309E4F-E490-4B61-BCC0-3425074C88B0}" destId="{842E2E74-1133-4BC6-BAE7-A7F0B5FF45DB}" srcOrd="0" destOrd="0" presId="urn:microsoft.com/office/officeart/2005/8/layout/cycle1"/>
    <dgm:cxn modelId="{7047E2FB-1D24-4CA3-AD73-96D2F99485A8}" type="presOf" srcId="{E93D1AC6-E984-4221-BBB8-51B7B8D1282F}" destId="{656209F3-5FF0-4D12-A050-418006AD331B}" srcOrd="0" destOrd="0" presId="urn:microsoft.com/office/officeart/2005/8/layout/cycle1"/>
    <dgm:cxn modelId="{8BE9086D-C074-470E-8A7F-1C24820BF73B}" type="presParOf" srcId="{F0B27F2B-D7F1-4EF5-AFA1-014144DDDBB7}" destId="{98A0B5E1-7D60-4FB2-9DE7-73BC7C8A0A15}" srcOrd="0" destOrd="0" presId="urn:microsoft.com/office/officeart/2005/8/layout/cycle1"/>
    <dgm:cxn modelId="{D359D707-F640-4F14-8192-E6AEFD7C6CA8}" type="presParOf" srcId="{F0B27F2B-D7F1-4EF5-AFA1-014144DDDBB7}" destId="{842E2E74-1133-4BC6-BAE7-A7F0B5FF45DB}" srcOrd="1" destOrd="0" presId="urn:microsoft.com/office/officeart/2005/8/layout/cycle1"/>
    <dgm:cxn modelId="{4B5FF481-A18A-4C31-8B30-59F6BBA4B70C}" type="presParOf" srcId="{F0B27F2B-D7F1-4EF5-AFA1-014144DDDBB7}" destId="{656209F3-5FF0-4D12-A050-418006AD331B}" srcOrd="2" destOrd="0" presId="urn:microsoft.com/office/officeart/2005/8/layout/cycle1"/>
    <dgm:cxn modelId="{5088E6D7-DB3B-4284-A8EF-E45E242EDE6E}" type="presParOf" srcId="{F0B27F2B-D7F1-4EF5-AFA1-014144DDDBB7}" destId="{51A2B4CB-570A-4904-B36A-C5EC1F051BBB}" srcOrd="3" destOrd="0" presId="urn:microsoft.com/office/officeart/2005/8/layout/cycle1"/>
    <dgm:cxn modelId="{685B8B60-E985-427C-BA64-42D0C7FF7D35}" type="presParOf" srcId="{F0B27F2B-D7F1-4EF5-AFA1-014144DDDBB7}" destId="{306055FE-FFF1-4A90-9847-CBE96CF72B31}" srcOrd="4" destOrd="0" presId="urn:microsoft.com/office/officeart/2005/8/layout/cycle1"/>
    <dgm:cxn modelId="{3C8ADF74-9047-4B86-BC29-07856C48CC84}" type="presParOf" srcId="{F0B27F2B-D7F1-4EF5-AFA1-014144DDDBB7}" destId="{E252BD59-CCB2-405E-B833-429E8517F6A2}" srcOrd="5" destOrd="0" presId="urn:microsoft.com/office/officeart/2005/8/layout/cycle1"/>
    <dgm:cxn modelId="{F191B4ED-23C2-4804-AB12-71FBB451E8D2}" type="presParOf" srcId="{F0B27F2B-D7F1-4EF5-AFA1-014144DDDBB7}" destId="{0FDE2E1B-3764-422C-B41A-27B3C0BBCEED}" srcOrd="6" destOrd="0" presId="urn:microsoft.com/office/officeart/2005/8/layout/cycle1"/>
    <dgm:cxn modelId="{45709E1F-0718-4D8B-942E-61F23CAB2357}" type="presParOf" srcId="{F0B27F2B-D7F1-4EF5-AFA1-014144DDDBB7}" destId="{DB91EB7D-5784-45CF-BEA5-A8213103A7E0}" srcOrd="7" destOrd="0" presId="urn:microsoft.com/office/officeart/2005/8/layout/cycle1"/>
    <dgm:cxn modelId="{D6BDF788-5F51-45BC-AA71-EA63EBB7CA40}" type="presParOf" srcId="{F0B27F2B-D7F1-4EF5-AFA1-014144DDDBB7}" destId="{70696E03-8A3F-4DAA-8BFF-4262ED540109}" srcOrd="8" destOrd="0" presId="urn:microsoft.com/office/officeart/2005/8/layout/cycle1"/>
    <dgm:cxn modelId="{5EBEEBEA-D833-4F37-800B-B5E0216B7DFA}" type="presParOf" srcId="{F0B27F2B-D7F1-4EF5-AFA1-014144DDDBB7}" destId="{D23A017F-C037-495B-BC5B-B3E61AF64DE5}" srcOrd="9" destOrd="0" presId="urn:microsoft.com/office/officeart/2005/8/layout/cycle1"/>
    <dgm:cxn modelId="{CFF2C68F-3A34-4065-8C91-C6ED13E9EF76}" type="presParOf" srcId="{F0B27F2B-D7F1-4EF5-AFA1-014144DDDBB7}" destId="{8E19F28A-0404-492C-A8FD-DC8454CD5AB8}" srcOrd="10" destOrd="0" presId="urn:microsoft.com/office/officeart/2005/8/layout/cycle1"/>
    <dgm:cxn modelId="{4D760A44-78EE-4249-B9AE-C01F6805F895}" type="presParOf" srcId="{F0B27F2B-D7F1-4EF5-AFA1-014144DDDBB7}" destId="{32F3A1A1-E62B-48B3-9430-B2C0555DF67D}" srcOrd="11" destOrd="0" presId="urn:microsoft.com/office/officeart/2005/8/layout/cycle1"/>
    <dgm:cxn modelId="{66FB0B37-F13D-4C7B-940C-459FE7306FD2}" type="presParOf" srcId="{F0B27F2B-D7F1-4EF5-AFA1-014144DDDBB7}" destId="{8511881B-A2F1-407E-95C3-F8DD63EB061F}" srcOrd="12" destOrd="0" presId="urn:microsoft.com/office/officeart/2005/8/layout/cycle1"/>
    <dgm:cxn modelId="{FC814678-84B0-466F-806B-189D81E02818}" type="presParOf" srcId="{F0B27F2B-D7F1-4EF5-AFA1-014144DDDBB7}" destId="{C17EFF6D-7CF9-4681-9903-A49E302409F0}" srcOrd="13" destOrd="0" presId="urn:microsoft.com/office/officeart/2005/8/layout/cycle1"/>
    <dgm:cxn modelId="{F46EF4E7-7994-4F02-B0C3-9CCB66A03CA9}" type="presParOf" srcId="{F0B27F2B-D7F1-4EF5-AFA1-014144DDDBB7}" destId="{BADF338F-1E5C-4133-A4C1-930058863D07}" srcOrd="14" destOrd="0" presId="urn:microsoft.com/office/officeart/2005/8/layout/cycle1"/>
    <dgm:cxn modelId="{35230412-392A-4DB7-9C25-FE91C60B90EF}" type="presParOf" srcId="{F0B27F2B-D7F1-4EF5-AFA1-014144DDDBB7}" destId="{079FC4E6-51D5-416C-8133-EEBEBA839553}" srcOrd="15" destOrd="0" presId="urn:microsoft.com/office/officeart/2005/8/layout/cycle1"/>
    <dgm:cxn modelId="{61D3711C-6E1F-4759-9CF5-770F15059EEE}" type="presParOf" srcId="{F0B27F2B-D7F1-4EF5-AFA1-014144DDDBB7}" destId="{B9C3B7FF-4BFC-4C7C-A264-7E1CB28DE23F}" srcOrd="16" destOrd="0" presId="urn:microsoft.com/office/officeart/2005/8/layout/cycle1"/>
    <dgm:cxn modelId="{3F6D1ADA-4F59-448F-B16E-EDC84389B070}" type="presParOf" srcId="{F0B27F2B-D7F1-4EF5-AFA1-014144DDDBB7}" destId="{D8F3BE9F-1BC4-4F85-B85B-BE5AE873F335}" srcOrd="17" destOrd="0" presId="urn:microsoft.com/office/officeart/2005/8/layout/cycle1"/>
    <dgm:cxn modelId="{65AB81C1-A733-491B-8988-4515331408D7}" type="presParOf" srcId="{F0B27F2B-D7F1-4EF5-AFA1-014144DDDBB7}" destId="{D00B3E7C-29AE-4B83-A6CB-FC2859796092}" srcOrd="18" destOrd="0" presId="urn:microsoft.com/office/officeart/2005/8/layout/cycle1"/>
    <dgm:cxn modelId="{6E6D7228-4120-46C6-8FBD-975D947554B5}" type="presParOf" srcId="{F0B27F2B-D7F1-4EF5-AFA1-014144DDDBB7}" destId="{CC9548EF-76E6-4B6D-AF28-3310475CFA26}" srcOrd="19" destOrd="0" presId="urn:microsoft.com/office/officeart/2005/8/layout/cycle1"/>
    <dgm:cxn modelId="{9B7FAB4A-1927-40C7-A274-001D9D28D765}" type="presParOf" srcId="{F0B27F2B-D7F1-4EF5-AFA1-014144DDDBB7}" destId="{109AB226-79EA-4D4F-A429-4BAA889A6188}" srcOrd="20" destOrd="0" presId="urn:microsoft.com/office/officeart/2005/8/layout/cycle1"/>
    <dgm:cxn modelId="{35BD7D49-C8BD-46DB-8411-2CFEE3B8CC01}" type="presParOf" srcId="{F0B27F2B-D7F1-4EF5-AFA1-014144DDDBB7}" destId="{8F8CB0C4-772D-4CC4-A12A-BDEF7A7E23FC}" srcOrd="21" destOrd="0" presId="urn:microsoft.com/office/officeart/2005/8/layout/cycle1"/>
    <dgm:cxn modelId="{0D8850FF-EC65-4365-AA16-88D488FC9579}" type="presParOf" srcId="{F0B27F2B-D7F1-4EF5-AFA1-014144DDDBB7}" destId="{C7D16398-624C-4783-80EB-202CA36F97D6}" srcOrd="22" destOrd="0" presId="urn:microsoft.com/office/officeart/2005/8/layout/cycle1"/>
    <dgm:cxn modelId="{F4157EB9-4607-4F94-BE78-B71C1BC5727A}" type="presParOf" srcId="{F0B27F2B-D7F1-4EF5-AFA1-014144DDDBB7}" destId="{47AF6B88-C0D3-42DE-9C71-46CEDF0DAD16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2E74-1133-4BC6-BAE7-A7F0B5FF45DB}">
      <dsp:nvSpPr>
        <dsp:cNvPr id="0" name=""/>
        <dsp:cNvSpPr/>
      </dsp:nvSpPr>
      <dsp:spPr>
        <a:xfrm>
          <a:off x="4573944" y="1900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                Pendefinisian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       masalah</a:t>
          </a:r>
        </a:p>
      </dsp:txBody>
      <dsp:txXfrm>
        <a:off x="4573944" y="1900"/>
        <a:ext cx="944314" cy="944314"/>
      </dsp:txXfrm>
    </dsp:sp>
    <dsp:sp modelId="{656209F3-5FF0-4D12-A050-418006AD331B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19270076"/>
            <a:gd name="adj4" fmla="val 18313121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055FE-FFF1-4A90-9847-CBE96CF72B31}">
      <dsp:nvSpPr>
        <dsp:cNvPr id="0" name=""/>
        <dsp:cNvSpPr/>
      </dsp:nvSpPr>
      <dsp:spPr>
        <a:xfrm>
          <a:off x="5891003" y="1318959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substantif</a:t>
          </a:r>
        </a:p>
      </dsp:txBody>
      <dsp:txXfrm>
        <a:off x="5891003" y="1318959"/>
        <a:ext cx="944314" cy="944314"/>
      </dsp:txXfrm>
    </dsp:sp>
    <dsp:sp modelId="{E252BD59-CCB2-405E-B833-429E8517F6A2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435701"/>
            <a:gd name="adj4" fmla="val 20947496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1EB7D-5784-45CF-BEA5-A8213103A7E0}">
      <dsp:nvSpPr>
        <dsp:cNvPr id="0" name=""/>
        <dsp:cNvSpPr/>
      </dsp:nvSpPr>
      <dsp:spPr>
        <a:xfrm>
          <a:off x="5891003" y="3181562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Spesifikasi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sp:txBody>
      <dsp:txXfrm>
        <a:off x="5891003" y="3181562"/>
        <a:ext cx="944314" cy="944314"/>
      </dsp:txXfrm>
    </dsp:sp>
    <dsp:sp modelId="{70696E03-8A3F-4DAA-8BFF-4262ED540109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3070076"/>
            <a:gd name="adj4" fmla="val 2113121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9F28A-0404-492C-A8FD-DC8454CD5AB8}">
      <dsp:nvSpPr>
        <dsp:cNvPr id="0" name=""/>
        <dsp:cNvSpPr/>
      </dsp:nvSpPr>
      <dsp:spPr>
        <a:xfrm>
          <a:off x="4573944" y="4498621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formal</a:t>
          </a:r>
        </a:p>
      </dsp:txBody>
      <dsp:txXfrm>
        <a:off x="4573944" y="4498621"/>
        <a:ext cx="944314" cy="944314"/>
      </dsp:txXfrm>
    </dsp:sp>
    <dsp:sp modelId="{32F3A1A1-E62B-48B3-9430-B2C0555DF67D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5835701"/>
            <a:gd name="adj4" fmla="val 4747496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EFF6D-7CF9-4681-9903-A49E302409F0}">
      <dsp:nvSpPr>
        <dsp:cNvPr id="0" name=""/>
        <dsp:cNvSpPr/>
      </dsp:nvSpPr>
      <dsp:spPr>
        <a:xfrm>
          <a:off x="2711341" y="4498621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Pengenalan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sp:txBody>
      <dsp:txXfrm>
        <a:off x="2711341" y="4498621"/>
        <a:ext cx="944314" cy="944314"/>
      </dsp:txXfrm>
    </dsp:sp>
    <dsp:sp modelId="{BADF338F-1E5C-4133-A4C1-930058863D07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8470076"/>
            <a:gd name="adj4" fmla="val 7513121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3B7FF-4BFC-4C7C-A264-7E1CB28DE23F}">
      <dsp:nvSpPr>
        <dsp:cNvPr id="0" name=""/>
        <dsp:cNvSpPr/>
      </dsp:nvSpPr>
      <dsp:spPr>
        <a:xfrm>
          <a:off x="1394282" y="3181562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Situasi masalah</a:t>
          </a:r>
        </a:p>
      </dsp:txBody>
      <dsp:txXfrm>
        <a:off x="1394282" y="3181562"/>
        <a:ext cx="944314" cy="944314"/>
      </dsp:txXfrm>
    </dsp:sp>
    <dsp:sp modelId="{D8F3BE9F-1BC4-4F85-B85B-BE5AE873F335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11235701"/>
            <a:gd name="adj4" fmla="val 10147496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548EF-76E6-4B6D-AF28-3310475CFA26}">
      <dsp:nvSpPr>
        <dsp:cNvPr id="0" name=""/>
        <dsp:cNvSpPr/>
      </dsp:nvSpPr>
      <dsp:spPr>
        <a:xfrm>
          <a:off x="1394282" y="1318959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Pencarian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sp:txBody>
      <dsp:txXfrm>
        <a:off x="1394282" y="1318959"/>
        <a:ext cx="944314" cy="944314"/>
      </dsp:txXfrm>
    </dsp:sp>
    <dsp:sp modelId="{109AB226-79EA-4D4F-A429-4BAA889A6188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13870076"/>
            <a:gd name="adj4" fmla="val 12913121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16398-624C-4783-80EB-202CA36F97D6}">
      <dsp:nvSpPr>
        <dsp:cNvPr id="0" name=""/>
        <dsp:cNvSpPr/>
      </dsp:nvSpPr>
      <dsp:spPr>
        <a:xfrm>
          <a:off x="2711341" y="1900"/>
          <a:ext cx="944314" cy="94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Meta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Arial" panose="020B0604020202020204" pitchFamily="34" charset="0"/>
            </a:rPr>
            <a:t>masalah</a:t>
          </a:r>
        </a:p>
      </dsp:txBody>
      <dsp:txXfrm>
        <a:off x="2711341" y="1900"/>
        <a:ext cx="944314" cy="944314"/>
      </dsp:txXfrm>
    </dsp:sp>
    <dsp:sp modelId="{47AF6B88-C0D3-42DE-9C71-46CEDF0DAD16}">
      <dsp:nvSpPr>
        <dsp:cNvPr id="0" name=""/>
        <dsp:cNvSpPr/>
      </dsp:nvSpPr>
      <dsp:spPr>
        <a:xfrm>
          <a:off x="1481705" y="89323"/>
          <a:ext cx="5266188" cy="5266188"/>
        </a:xfrm>
        <a:prstGeom prst="circularArrow">
          <a:avLst>
            <a:gd name="adj1" fmla="val 3497"/>
            <a:gd name="adj2" fmla="val 216803"/>
            <a:gd name="adj3" fmla="val 16635701"/>
            <a:gd name="adj4" fmla="val 15547496"/>
            <a:gd name="adj5" fmla="val 4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6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5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5572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23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2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82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2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5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6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2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B631FA-1EC8-4BD2-B58F-7FD4DDBB533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AE8-5CF7-401C-B024-DCDA7DAE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5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5163" y="1447800"/>
            <a:ext cx="7805449" cy="861421"/>
          </a:xfrm>
        </p:spPr>
        <p:txBody>
          <a:bodyPr/>
          <a:lstStyle/>
          <a:p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AKP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436" y="2687782"/>
            <a:ext cx="9260176" cy="1662545"/>
          </a:xfrm>
        </p:spPr>
        <p:txBody>
          <a:bodyPr>
            <a:normAutofit/>
          </a:bodyPr>
          <a:lstStyle/>
          <a:p>
            <a:r>
              <a:rPr lang="en-US" sz="6000" dirty="0" err="1"/>
              <a:t>Perumusan</a:t>
            </a:r>
            <a:r>
              <a:rPr lang="en-US" sz="6000" dirty="0"/>
              <a:t> </a:t>
            </a:r>
            <a:r>
              <a:rPr lang="en-US" sz="6000" dirty="0" err="1"/>
              <a:t>Masalah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306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Analisis Batas</a:t>
            </a:r>
          </a:p>
        </p:txBody>
      </p:sp>
      <p:sp>
        <p:nvSpPr>
          <p:cNvPr id="593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37309" y="1385455"/>
            <a:ext cx="9412545" cy="4862945"/>
          </a:xfrm>
        </p:spPr>
        <p:txBody>
          <a:bodyPr>
            <a:normAutofit/>
          </a:bodyPr>
          <a:lstStyle/>
          <a:p>
            <a:r>
              <a:rPr lang="id-ID" altLang="en-US" sz="2400" dirty="0"/>
              <a:t>Merupakan tehnik merumuskan masalah dengan memberikan pembatasan atas masalah agar tidak menjadi melebar</a:t>
            </a:r>
          </a:p>
          <a:p>
            <a:r>
              <a:rPr lang="id-ID" altLang="en-US" sz="2400" dirty="0"/>
              <a:t>Biasanya dilakukan melalui :</a:t>
            </a:r>
          </a:p>
          <a:p>
            <a:r>
              <a:rPr lang="id-ID" altLang="en-US" sz="2400" dirty="0"/>
              <a:t>1. Pencarian sampel secara snowball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bertanya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pihak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mengetahui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)</a:t>
            </a:r>
            <a:endParaRPr lang="id-ID" altLang="en-US" sz="2400" dirty="0"/>
          </a:p>
          <a:p>
            <a:r>
              <a:rPr lang="id-ID" altLang="en-US" sz="2400" dirty="0"/>
              <a:t>2. Pencarian representasi masalah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menghubungi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pihak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pihak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mengetahui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pelaku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 yang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mewakili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keberadaan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dirumuskan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)</a:t>
            </a:r>
            <a:endParaRPr lang="id-ID" altLang="en-US" sz="2400" dirty="0"/>
          </a:p>
          <a:p>
            <a:r>
              <a:rPr lang="id-ID" altLang="en-US" sz="2400" dirty="0"/>
              <a:t>3. Estimasi masalah : untuk memperkirakan meta problem</a:t>
            </a:r>
          </a:p>
        </p:txBody>
      </p:sp>
    </p:spTree>
    <p:extLst>
      <p:ext uri="{BB962C8B-B14F-4D97-AF65-F5344CB8AC3E}">
        <p14:creationId xmlns:p14="http://schemas.microsoft.com/office/powerpoint/2010/main" val="2251411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terorisme</a:t>
            </a:r>
            <a:endParaRPr lang="en-US" dirty="0"/>
          </a:p>
          <a:p>
            <a:r>
              <a:rPr lang="en-US" dirty="0" err="1"/>
              <a:t>Tujuannnya</a:t>
            </a:r>
            <a:r>
              <a:rPr lang="en-US" dirty="0"/>
              <a:t> :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anti </a:t>
            </a:r>
            <a:r>
              <a:rPr lang="en-US" dirty="0" err="1"/>
              <a:t>terorisme</a:t>
            </a:r>
            <a:r>
              <a:rPr lang="en-US" dirty="0"/>
              <a:t>.</a:t>
            </a:r>
          </a:p>
          <a:p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dilakukan</a:t>
            </a:r>
            <a:r>
              <a:rPr lang="en-US" dirty="0"/>
              <a:t> :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terorisme</a:t>
            </a:r>
            <a:endParaRPr lang="en-US" dirty="0"/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melakukan</a:t>
            </a:r>
            <a:r>
              <a:rPr lang="en-US" dirty="0"/>
              <a:t> terror… (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dijelasakan</a:t>
            </a:r>
            <a:r>
              <a:rPr lang="en-US" dirty="0"/>
              <a:t> terror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: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Negara)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melallui</a:t>
            </a:r>
            <a:r>
              <a:rPr lang="en-US" dirty="0"/>
              <a:t> snow ball sampling,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5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Analisis Klasifikasi</a:t>
            </a:r>
          </a:p>
        </p:txBody>
      </p:sp>
      <p:sp>
        <p:nvSpPr>
          <p:cNvPr id="604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153400" cy="54102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Merumuskan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klasifikasi</a:t>
            </a:r>
            <a:r>
              <a:rPr lang="en-US" altLang="en-US" dirty="0"/>
              <a:t>/ </a:t>
            </a:r>
            <a:r>
              <a:rPr lang="en-US" altLang="en-US" dirty="0" err="1"/>
              <a:t>pengelompokkan</a:t>
            </a:r>
            <a:endParaRPr lang="en-US" altLang="en-US" dirty="0"/>
          </a:p>
          <a:p>
            <a:r>
              <a:rPr lang="en-US" altLang="en-US" dirty="0" err="1"/>
              <a:t>Dasarnya</a:t>
            </a:r>
            <a:r>
              <a:rPr lang="en-US" altLang="en-US" dirty="0"/>
              <a:t> : </a:t>
            </a:r>
            <a:r>
              <a:rPr lang="en-US" altLang="en-US" dirty="0" err="1"/>
              <a:t>pembagian</a:t>
            </a:r>
            <a:r>
              <a:rPr lang="en-US" altLang="en-US" dirty="0"/>
              <a:t> yang </a:t>
            </a:r>
            <a:r>
              <a:rPr lang="en-US" altLang="en-US" dirty="0" err="1"/>
              <a:t>logis</a:t>
            </a:r>
            <a:r>
              <a:rPr lang="en-US" altLang="en-US" dirty="0"/>
              <a:t> 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klasifikasi</a:t>
            </a:r>
            <a:r>
              <a:rPr lang="en-US" altLang="en-US" dirty="0"/>
              <a:t> yang </a:t>
            </a:r>
            <a:r>
              <a:rPr lang="en-US" altLang="en-US" dirty="0" err="1"/>
              <a:t>logis</a:t>
            </a:r>
            <a:endParaRPr lang="en-US" altLang="en-US" dirty="0"/>
          </a:p>
          <a:p>
            <a:pPr marL="0" indent="0">
              <a:buNone/>
            </a:pPr>
            <a:r>
              <a:rPr lang="id-ID" altLang="en-US" dirty="0"/>
              <a:t>Dasar membuat klasifikasi :</a:t>
            </a:r>
          </a:p>
          <a:p>
            <a:r>
              <a:rPr lang="id-ID" altLang="en-US" dirty="0"/>
              <a:t>1. Relevansi substantive</a:t>
            </a:r>
            <a:r>
              <a:rPr lang="en-US" altLang="en-US" dirty="0"/>
              <a:t> : </a:t>
            </a:r>
            <a:r>
              <a:rPr lang="en-US" altLang="en-US" dirty="0" err="1"/>
              <a:t>sesuai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analisis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situasi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endParaRPr lang="id-ID" altLang="en-US" dirty="0"/>
          </a:p>
          <a:p>
            <a:r>
              <a:rPr lang="id-ID" altLang="en-US" dirty="0"/>
              <a:t>2. Ketuntasan</a:t>
            </a:r>
            <a:r>
              <a:rPr lang="en-US" altLang="en-US" dirty="0"/>
              <a:t> :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subyek</a:t>
            </a:r>
            <a:r>
              <a:rPr lang="en-US" altLang="en-US" dirty="0"/>
              <a:t> </a:t>
            </a:r>
            <a:r>
              <a:rPr lang="en-US" altLang="en-US" dirty="0" err="1"/>
              <a:t>terwakili</a:t>
            </a:r>
            <a:endParaRPr lang="id-ID" altLang="en-US" dirty="0"/>
          </a:p>
          <a:p>
            <a:r>
              <a:rPr lang="id-ID" altLang="en-US" dirty="0"/>
              <a:t>3. Keterpilahan</a:t>
            </a:r>
            <a:r>
              <a:rPr lang="en-US" altLang="en-US" dirty="0"/>
              <a:t>; </a:t>
            </a:r>
            <a:r>
              <a:rPr lang="en-US" altLang="en-US" dirty="0" err="1"/>
              <a:t>Perbedaannya</a:t>
            </a:r>
            <a:r>
              <a:rPr lang="en-US" altLang="en-US" dirty="0"/>
              <a:t> </a:t>
            </a:r>
            <a:r>
              <a:rPr lang="en-US" altLang="en-US" dirty="0" err="1"/>
              <a:t>jelas</a:t>
            </a:r>
            <a:endParaRPr lang="id-ID" altLang="en-US" dirty="0"/>
          </a:p>
          <a:p>
            <a:r>
              <a:rPr lang="id-ID" altLang="en-US" dirty="0"/>
              <a:t>4. Konsistensi</a:t>
            </a:r>
          </a:p>
          <a:p>
            <a:r>
              <a:rPr lang="id-ID" altLang="en-US" dirty="0"/>
              <a:t>5. Perbedaan hierarkhis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dirty="0"/>
          </a:p>
          <a:p>
            <a:pPr>
              <a:buFont typeface="Wingdings" panose="05000000000000000000" pitchFamily="2" charset="2"/>
              <a:buNone/>
            </a:pPr>
            <a:endParaRPr lang="id-ID" altLang="en-US" dirty="0"/>
          </a:p>
        </p:txBody>
      </p:sp>
    </p:spTree>
    <p:extLst>
      <p:ext uri="{BB962C8B-B14F-4D97-AF65-F5344CB8AC3E}">
        <p14:creationId xmlns:p14="http://schemas.microsoft.com/office/powerpoint/2010/main" val="269413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462" y="365126"/>
            <a:ext cx="10233338" cy="768216"/>
          </a:xfrm>
        </p:spPr>
        <p:txBody>
          <a:bodyPr>
            <a:normAutofit/>
          </a:bodyPr>
          <a:lstStyle/>
          <a:p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Klasifikasi</a:t>
            </a:r>
            <a:r>
              <a:rPr lang="en-US" sz="3200" dirty="0"/>
              <a:t> (</a:t>
            </a:r>
            <a:r>
              <a:rPr lang="en-US" sz="3200" dirty="0" err="1"/>
              <a:t>contoh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004552"/>
            <a:ext cx="8946526" cy="60144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Misal</a:t>
            </a:r>
            <a:r>
              <a:rPr lang="en-US" dirty="0"/>
              <a:t> 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kumuh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kumuh</a:t>
            </a:r>
            <a:r>
              <a:rPr lang="en-US" dirty="0"/>
              <a:t> di </a:t>
            </a:r>
            <a:r>
              <a:rPr lang="en-US" dirty="0" err="1"/>
              <a:t>perkotaan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 </a:t>
            </a:r>
            <a:r>
              <a:rPr lang="en-US" dirty="0" err="1"/>
              <a:t>pingiran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di </a:t>
            </a:r>
            <a:r>
              <a:rPr lang="en-US" dirty="0" err="1"/>
              <a:t>lakuakn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: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Tengah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: </a:t>
            </a:r>
          </a:p>
          <a:p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 : legal </a:t>
            </a:r>
            <a:r>
              <a:rPr lang="en-US" dirty="0" err="1"/>
              <a:t>atau</a:t>
            </a:r>
            <a:r>
              <a:rPr lang="en-US" dirty="0"/>
              <a:t> illegal</a:t>
            </a:r>
          </a:p>
          <a:p>
            <a:r>
              <a:rPr lang="en-US" dirty="0" err="1"/>
              <a:t>Kualitas</a:t>
            </a:r>
            <a:r>
              <a:rPr lang="en-US" dirty="0"/>
              <a:t>  </a:t>
            </a:r>
            <a:r>
              <a:rPr lang="en-US" dirty="0" err="1"/>
              <a:t>rumah</a:t>
            </a:r>
            <a:r>
              <a:rPr lang="en-US" dirty="0"/>
              <a:t> :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 legal,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</a:p>
          <a:p>
            <a:r>
              <a:rPr lang="en-US" dirty="0"/>
              <a:t>7.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pinngir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kumuh</a:t>
            </a:r>
            <a:r>
              <a:rPr lang="en-US" dirty="0"/>
              <a:t>  yang </a:t>
            </a:r>
            <a:r>
              <a:rPr lang="en-US" dirty="0" err="1"/>
              <a:t>mana</a:t>
            </a:r>
            <a:r>
              <a:rPr lang="en-US" dirty="0"/>
              <a:t> ….</a:t>
            </a:r>
            <a:r>
              <a:rPr lang="en-US" dirty="0" err="1"/>
              <a:t>mislanya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……. </a:t>
            </a:r>
            <a:r>
              <a:rPr lang="en-US" dirty="0" err="1"/>
              <a:t>Artinya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yang illegal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4206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Analisis Hierarkhi</a:t>
            </a:r>
          </a:p>
        </p:txBody>
      </p:sp>
      <p:sp>
        <p:nvSpPr>
          <p:cNvPr id="614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305800" cy="5334000"/>
          </a:xfrm>
        </p:spPr>
        <p:txBody>
          <a:bodyPr/>
          <a:lstStyle/>
          <a:p>
            <a:r>
              <a:rPr lang="id-ID" altLang="en-US" sz="2000" dirty="0"/>
              <a:t>Merupakan tehnik merumuskan masalah dengan mengidentifikasi </a:t>
            </a:r>
            <a:r>
              <a:rPr lang="id-ID" altLang="en-US" sz="2000" b="1" dirty="0"/>
              <a:t>sebab- sebab </a:t>
            </a:r>
            <a:r>
              <a:rPr lang="id-ID" altLang="en-US" sz="2000" dirty="0"/>
              <a:t>dari suatu situasi problematis</a:t>
            </a:r>
          </a:p>
          <a:p>
            <a:r>
              <a:rPr lang="id-ID" altLang="en-US" sz="2000" dirty="0"/>
              <a:t>Dibedakan adanya 3 macam penyebab :</a:t>
            </a:r>
          </a:p>
          <a:p>
            <a:r>
              <a:rPr lang="id-ID" altLang="en-US" sz="2000" dirty="0"/>
              <a:t>1. </a:t>
            </a:r>
            <a:r>
              <a:rPr lang="id-ID" altLang="en-US" sz="2000" b="1" dirty="0"/>
              <a:t>Possible causes </a:t>
            </a:r>
            <a:r>
              <a:rPr lang="id-ID" altLang="en-US" sz="2000" dirty="0"/>
              <a:t>( sebab yang mungkin) : sebab yang meskipun kecil ikut andil terjadinya situasi masalah</a:t>
            </a:r>
          </a:p>
          <a:p>
            <a:r>
              <a:rPr lang="id-ID" altLang="en-US" sz="2000" dirty="0"/>
              <a:t>2. </a:t>
            </a:r>
            <a:r>
              <a:rPr lang="id-ID" altLang="en-US" sz="2000" b="1" dirty="0"/>
              <a:t>Plausible causes </a:t>
            </a:r>
            <a:r>
              <a:rPr lang="id-ID" altLang="en-US" sz="2000" dirty="0"/>
              <a:t>(sebab yang masuk akal) : sebab yng atas dasar penelitian ilmiah diyakini sebagai penyebab situasi problematis</a:t>
            </a:r>
          </a:p>
          <a:p>
            <a:r>
              <a:rPr lang="id-ID" altLang="en-US" sz="2000" dirty="0"/>
              <a:t>3. </a:t>
            </a:r>
            <a:r>
              <a:rPr lang="id-ID" altLang="en-US" sz="2000" b="1" dirty="0"/>
              <a:t>Actionable causes </a:t>
            </a:r>
            <a:r>
              <a:rPr lang="id-ID" altLang="en-US" sz="2000" dirty="0"/>
              <a:t>(sebab yang dapat ditindaklanjuti). : sebab yang dapat dikontrol oleh pembuat kebijakan sehingga bisa dibuat kebijakan.</a:t>
            </a:r>
          </a:p>
          <a:p>
            <a:endParaRPr lang="id-ID" altLang="en-US" sz="2000" dirty="0"/>
          </a:p>
          <a:p>
            <a:r>
              <a:rPr lang="id-ID" altLang="en-US" sz="2000" dirty="0"/>
              <a:t>Dalam Analisis hierarkhi, sebab yang dapat ditindaklanjuti menjadi alasan utama masalah dirumuskan</a:t>
            </a:r>
          </a:p>
        </p:txBody>
      </p:sp>
    </p:spTree>
    <p:extLst>
      <p:ext uri="{BB962C8B-B14F-4D97-AF65-F5344CB8AC3E}">
        <p14:creationId xmlns:p14="http://schemas.microsoft.com/office/powerpoint/2010/main" val="185851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Hierarkhi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KDRT</a:t>
            </a:r>
          </a:p>
          <a:p>
            <a:r>
              <a:rPr lang="en-US" dirty="0"/>
              <a:t>Possible causes : </a:t>
            </a:r>
            <a:r>
              <a:rPr lang="en-US" dirty="0" err="1"/>
              <a:t>cekcok</a:t>
            </a:r>
            <a:r>
              <a:rPr lang="en-US" dirty="0"/>
              <a:t>, </a:t>
            </a:r>
            <a:r>
              <a:rPr lang="en-US" dirty="0" err="1"/>
              <a:t>mabuk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cemburu</a:t>
            </a:r>
            <a:r>
              <a:rPr lang="en-US" dirty="0"/>
              <a:t>/ </a:t>
            </a:r>
            <a:r>
              <a:rPr lang="en-US" dirty="0" err="1"/>
              <a:t>selingkuh</a:t>
            </a:r>
            <a:r>
              <a:rPr lang="en-US" dirty="0"/>
              <a:t>,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Plausible causes :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cemburu</a:t>
            </a:r>
            <a:r>
              <a:rPr lang="en-US" dirty="0"/>
              <a:t>, </a:t>
            </a:r>
            <a:r>
              <a:rPr lang="en-US" dirty="0" err="1"/>
              <a:t>cekcok</a:t>
            </a:r>
            <a:endParaRPr lang="en-US" dirty="0"/>
          </a:p>
          <a:p>
            <a:r>
              <a:rPr lang="en-US" dirty="0"/>
              <a:t>Actionable causes :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….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/ </a:t>
            </a:r>
            <a:r>
              <a:rPr lang="en-US" dirty="0" err="1"/>
              <a:t>peningkatan</a:t>
            </a:r>
            <a:r>
              <a:rPr lang="en-US" dirty="0"/>
              <a:t> 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keluarga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0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Synectics</a:t>
            </a:r>
          </a:p>
        </p:txBody>
      </p:sp>
      <p:sp>
        <p:nvSpPr>
          <p:cNvPr id="624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305800" cy="5410200"/>
          </a:xfrm>
        </p:spPr>
        <p:txBody>
          <a:bodyPr/>
          <a:lstStyle/>
          <a:p>
            <a:r>
              <a:rPr lang="id-ID" altLang="en-US" sz="2400" dirty="0"/>
              <a:t>Merumuskan masalah melalui analogi analogi</a:t>
            </a:r>
          </a:p>
          <a:p>
            <a:r>
              <a:rPr lang="id-ID" altLang="en-US" sz="2400" dirty="0"/>
              <a:t>Ada beberapa type :</a:t>
            </a:r>
          </a:p>
          <a:p>
            <a:r>
              <a:rPr lang="id-ID" altLang="en-US" sz="2400" dirty="0"/>
              <a:t>A. Analogi personil : membayangkan dirinya mengalami situasi problematis ttt yang dirasakan orang lain</a:t>
            </a:r>
          </a:p>
          <a:p>
            <a:r>
              <a:rPr lang="id-ID" altLang="en-US" sz="2400" dirty="0"/>
              <a:t>B. Direct Analogies : analis mencari hub yg serupa diantara dua/lebih situasi probl</a:t>
            </a:r>
            <a:r>
              <a:rPr lang="en-US" altLang="en-US" sz="2400" dirty="0" err="1"/>
              <a:t>ematis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menganalogikan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maslah</a:t>
            </a:r>
            <a:r>
              <a:rPr lang="en-US" altLang="en-US" sz="2400" dirty="0"/>
              <a:t> lain yang </a:t>
            </a:r>
            <a:r>
              <a:rPr lang="en-US" altLang="en-US" sz="2400" dirty="0" err="1"/>
              <a:t>mirip</a:t>
            </a:r>
            <a:r>
              <a:rPr lang="en-US" altLang="en-US" sz="2400" dirty="0"/>
              <a:t>)</a:t>
            </a:r>
            <a:endParaRPr lang="id-ID" altLang="en-US" sz="2400" dirty="0"/>
          </a:p>
          <a:p>
            <a:r>
              <a:rPr lang="id-ID" altLang="en-US" sz="2400" dirty="0"/>
              <a:t>C. Symbolics analogies : dg simbol </a:t>
            </a:r>
          </a:p>
          <a:p>
            <a:r>
              <a:rPr lang="id-ID" altLang="en-US" sz="2400" dirty="0"/>
              <a:t>D. Analogi fantasi : anal</a:t>
            </a:r>
            <a:r>
              <a:rPr lang="en-US" altLang="en-US" sz="2400" dirty="0" err="1"/>
              <a:t>i</a:t>
            </a:r>
            <a:r>
              <a:rPr lang="id-ID" altLang="en-US" sz="2400" dirty="0"/>
              <a:t>s bebas mencari kesamaan suatu situasi probl dg sesuatu yang khayali</a:t>
            </a:r>
          </a:p>
        </p:txBody>
      </p:sp>
    </p:spTree>
    <p:extLst>
      <p:ext uri="{BB962C8B-B14F-4D97-AF65-F5344CB8AC3E}">
        <p14:creationId xmlns:p14="http://schemas.microsoft.com/office/powerpoint/2010/main" val="72720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Brainstorming</a:t>
            </a:r>
          </a:p>
        </p:txBody>
      </p:sp>
      <p:sp>
        <p:nvSpPr>
          <p:cNvPr id="634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686800" cy="5562600"/>
          </a:xfrm>
        </p:spPr>
        <p:txBody>
          <a:bodyPr/>
          <a:lstStyle/>
          <a:p>
            <a:r>
              <a:rPr lang="id-ID" altLang="en-US"/>
              <a:t>M</a:t>
            </a:r>
            <a:r>
              <a:rPr lang="id-ID" altLang="en-US" sz="2000"/>
              <a:t>etode memunculkan ide, tujuan maupun strategi untuk membantu mengidentifikasi dan mengkonseptualisasi situasi problematis.</a:t>
            </a:r>
          </a:p>
          <a:p>
            <a:r>
              <a:rPr lang="id-ID" altLang="en-US" sz="2000"/>
              <a:t>Fokusnya lebih pada kelompok drpd individu</a:t>
            </a:r>
          </a:p>
          <a:p>
            <a:r>
              <a:rPr lang="id-ID" altLang="en-US" sz="2000"/>
              <a:t>Prosedur :- Kelompok disusun mnrt situasi problematik, dilakukan seleksi para ahli</a:t>
            </a:r>
          </a:p>
          <a:p>
            <a:r>
              <a:rPr lang="id-ID" altLang="en-US" sz="2000"/>
              <a:t>- Proses pemunculan ide tanpa interupsi, dan sifatnya terbuka</a:t>
            </a:r>
          </a:p>
          <a:p>
            <a:r>
              <a:rPr lang="id-ID" altLang="en-US" sz="2000"/>
              <a:t>- Evaluasi baru dilakukan stlh semua ide muncul</a:t>
            </a:r>
          </a:p>
          <a:p>
            <a:r>
              <a:rPr lang="id-ID" altLang="en-US" sz="2000"/>
              <a:t>- Di akhir Evaluasi,  kelompok harus memprioritaskan ide dan masalahnya ke dlm usulan yg berisi konseptualisasi masalah dan kemungkinan pemecahannya</a:t>
            </a:r>
          </a:p>
          <a:p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12756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Perumusan Masalah 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84910" y="1427018"/>
            <a:ext cx="9564944" cy="482138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400" dirty="0" err="1"/>
              <a:t>Metode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menyusun</a:t>
            </a:r>
            <a:r>
              <a:rPr lang="en-US" altLang="en-US" sz="2400" dirty="0"/>
              <a:t> Analysis for Policy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analysis of Policy</a:t>
            </a:r>
          </a:p>
          <a:p>
            <a:pPr eaLnBrk="1" hangingPunct="1"/>
            <a:r>
              <a:rPr lang="en-US" altLang="en-US" sz="2400" dirty="0" err="1"/>
              <a:t>Merupakan</a:t>
            </a:r>
            <a:r>
              <a:rPr lang="en-US" altLang="en-US" sz="2400" dirty="0"/>
              <a:t> meta </a:t>
            </a:r>
            <a:r>
              <a:rPr lang="en-US" altLang="en-US" sz="2400" dirty="0" err="1"/>
              <a:t>metode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AKP</a:t>
            </a:r>
          </a:p>
          <a:p>
            <a:pPr eaLnBrk="1" hangingPunct="1"/>
            <a:r>
              <a:rPr lang="en-US" altLang="en-US" sz="2400" dirty="0" err="1"/>
              <a:t>Mencegah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kesalahan</a:t>
            </a:r>
            <a:r>
              <a:rPr lang="en-US" altLang="en-US" sz="2400" dirty="0"/>
              <a:t> type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-3</a:t>
            </a:r>
          </a:p>
          <a:p>
            <a:pPr eaLnBrk="1" hangingPunct="1"/>
            <a:r>
              <a:rPr lang="en-US" altLang="en-US" sz="2400" dirty="0" err="1"/>
              <a:t>Ciri-ciri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:</a:t>
            </a:r>
          </a:p>
          <a:p>
            <a:pPr eaLnBrk="1" hangingPunct="1"/>
            <a:r>
              <a:rPr lang="en-US" altLang="en-US" sz="2400" dirty="0"/>
              <a:t>1. </a:t>
            </a:r>
            <a:r>
              <a:rPr lang="en-US" altLang="en-US" sz="2400" b="1" dirty="0" err="1"/>
              <a:t>interdependensi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(messes), </a:t>
            </a:r>
            <a:r>
              <a:rPr lang="en-US" altLang="en-US" sz="2400" dirty="0" err="1"/>
              <a:t>shg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holistik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analitik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2. </a:t>
            </a:r>
            <a:r>
              <a:rPr lang="en-US" altLang="en-US" sz="2400" b="1" dirty="0" err="1"/>
              <a:t>Subyektif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pemikiran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lingkungan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/>
              <a:t>3. </a:t>
            </a:r>
            <a:r>
              <a:rPr lang="en-US" altLang="en-US" sz="2400" b="1" dirty="0" err="1"/>
              <a:t>Buatan</a:t>
            </a:r>
            <a:r>
              <a:rPr lang="en-US" altLang="en-US" sz="2400" b="1" dirty="0"/>
              <a:t> </a:t>
            </a:r>
            <a:r>
              <a:rPr lang="en-US" altLang="en-US" sz="2400" dirty="0"/>
              <a:t>: Ada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manusia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memikirkan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/>
              <a:t>4. </a:t>
            </a:r>
            <a:r>
              <a:rPr lang="en-US" altLang="en-US" sz="2400" b="1" dirty="0" err="1"/>
              <a:t>Dinamis</a:t>
            </a:r>
            <a:r>
              <a:rPr lang="en-US" altLang="en-US" sz="2400" dirty="0"/>
              <a:t> ; </a:t>
            </a:r>
            <a:r>
              <a:rPr lang="en-US" altLang="en-US" sz="2400" dirty="0" err="1"/>
              <a:t>berubah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08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BCED-CF74-4A69-87CD-228EF1B0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23874-58C7-43DB-AF37-A4B4A04E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8" y="1440874"/>
            <a:ext cx="9661926" cy="5070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sz="2400" b="1" dirty="0" err="1"/>
              <a:t>Masalah</a:t>
            </a:r>
            <a:r>
              <a:rPr lang="en-US" sz="2400" b="1" dirty="0"/>
              <a:t> yang </a:t>
            </a:r>
            <a:r>
              <a:rPr lang="en-US" sz="2400" b="1" dirty="0" err="1"/>
              <a:t>sederhana</a:t>
            </a:r>
            <a:r>
              <a:rPr lang="en-US" sz="2400" b="1" dirty="0"/>
              <a:t> (well structured problem</a:t>
            </a:r>
            <a:r>
              <a:rPr lang="en-US" sz="2400" dirty="0"/>
              <a:t>):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pengambil</a:t>
            </a:r>
            <a:r>
              <a:rPr lang="en-US" sz="2400" dirty="0"/>
              <a:t> TUS. </a:t>
            </a:r>
            <a:r>
              <a:rPr lang="en-US" sz="2400" dirty="0" err="1"/>
              <a:t>Tujuannya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consensus,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yang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pasti</a:t>
            </a:r>
            <a:r>
              <a:rPr lang="en-US" sz="2400" dirty="0"/>
              <a:t>. </a:t>
            </a:r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pengadaan</a:t>
            </a:r>
            <a:r>
              <a:rPr lang="en-US" sz="2400" dirty="0"/>
              <a:t> </a:t>
            </a:r>
            <a:r>
              <a:rPr lang="en-US" sz="2400" dirty="0" err="1"/>
              <a:t>kendaraan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b="1" dirty="0" err="1"/>
              <a:t>Masalah</a:t>
            </a:r>
            <a:r>
              <a:rPr lang="en-US" sz="2400" b="1" dirty="0"/>
              <a:t> yang </a:t>
            </a:r>
            <a:r>
              <a:rPr lang="en-US" sz="2400" b="1" dirty="0" err="1"/>
              <a:t>agak</a:t>
            </a:r>
            <a:r>
              <a:rPr lang="en-US" sz="2400" b="1" dirty="0"/>
              <a:t> </a:t>
            </a:r>
            <a:r>
              <a:rPr lang="en-US" sz="2400" b="1" dirty="0" err="1"/>
              <a:t>sederhana</a:t>
            </a:r>
            <a:r>
              <a:rPr lang="en-US" sz="2400" b="1" dirty="0"/>
              <a:t> (moderately structured  problem):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hamper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bedanya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pasti.Contoh</a:t>
            </a:r>
            <a:r>
              <a:rPr lang="en-US" sz="2400" dirty="0"/>
              <a:t> :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vaksin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b="1" dirty="0" err="1"/>
              <a:t>Masalah</a:t>
            </a:r>
            <a:r>
              <a:rPr lang="en-US" sz="2400" b="1" dirty="0"/>
              <a:t> yang </a:t>
            </a:r>
            <a:r>
              <a:rPr lang="en-US" sz="2400" b="1" dirty="0" err="1"/>
              <a:t>rumit</a:t>
            </a:r>
            <a:r>
              <a:rPr lang="en-US" sz="2400" b="1" dirty="0"/>
              <a:t> (ill structured problem</a:t>
            </a:r>
            <a:r>
              <a:rPr lang="en-US" sz="2400" dirty="0"/>
              <a:t>).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peng</a:t>
            </a:r>
            <a:r>
              <a:rPr lang="en-US" sz="2400" dirty="0"/>
              <a:t> TUS, </a:t>
            </a:r>
            <a:r>
              <a:rPr lang="en-US" sz="2400" dirty="0" err="1"/>
              <a:t>hasinya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: rata </a:t>
            </a:r>
            <a:r>
              <a:rPr lang="en-US" sz="2400" dirty="0" err="1"/>
              <a:t>rata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92279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38143-BFCF-4596-8F94-D4EA90F6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13C2-1D82-4120-B8EF-BE3E7B9C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0" y="1620982"/>
            <a:ext cx="9564944" cy="4627417"/>
          </a:xfrm>
        </p:spPr>
        <p:txBody>
          <a:bodyPr>
            <a:normAutofit/>
          </a:bodyPr>
          <a:lstStyle/>
          <a:p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analis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dan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terpecahkan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. (Quade)</a:t>
            </a:r>
          </a:p>
          <a:p>
            <a:r>
              <a:rPr lang="en-US" sz="2400" dirty="0"/>
              <a:t>Harus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cermat</a:t>
            </a:r>
            <a:r>
              <a:rPr lang="en-US" sz="2400" dirty="0"/>
              <a:t> dan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endParaRPr lang="en-US" sz="2400" dirty="0"/>
          </a:p>
          <a:p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perumusan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penangannannya</a:t>
            </a:r>
            <a:r>
              <a:rPr lang="en-US" sz="2400" dirty="0"/>
              <a:t> (</a:t>
            </a:r>
            <a:r>
              <a:rPr lang="en-US" sz="2400" dirty="0" err="1"/>
              <a:t>kesalahan</a:t>
            </a:r>
            <a:r>
              <a:rPr lang="en-US" sz="2400" dirty="0"/>
              <a:t> type </a:t>
            </a:r>
            <a:r>
              <a:rPr lang="en-US" sz="2400" dirty="0" err="1"/>
              <a:t>ketiga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Hampir</a:t>
            </a:r>
            <a:r>
              <a:rPr lang="en-US" sz="2400" dirty="0"/>
              <a:t> Sebagian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rumit</a:t>
            </a:r>
            <a:r>
              <a:rPr lang="en-US" sz="2400" dirty="0"/>
              <a:t> (ill structured)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perumusannya</a:t>
            </a:r>
            <a:r>
              <a:rPr lang="en-US" sz="2400" dirty="0"/>
              <a:t> juga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dan </a:t>
            </a:r>
            <a:r>
              <a:rPr lang="en-US" sz="2400" dirty="0" err="1"/>
              <a:t>komplek</a:t>
            </a:r>
            <a:r>
              <a:rPr lang="en-US" sz="2400" dirty="0"/>
              <a:t>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56845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62EE-DB84-4056-92DE-CF547A2C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merumuskan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(Quade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0B13-3ECF-4591-9BB3-BFD91393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853248"/>
            <a:ext cx="9404723" cy="4552034"/>
          </a:xfrm>
        </p:spPr>
        <p:txBody>
          <a:bodyPr>
            <a:normAutofit/>
          </a:bodyPr>
          <a:lstStyle/>
          <a:p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memuaskan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?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?</a:t>
            </a:r>
          </a:p>
          <a:p>
            <a:r>
              <a:rPr lang="en-US" sz="2400" dirty="0" err="1"/>
              <a:t>Siapa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menganggap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?</a:t>
            </a:r>
          </a:p>
          <a:p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?</a:t>
            </a:r>
          </a:p>
          <a:p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?</a:t>
            </a:r>
          </a:p>
          <a:p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?</a:t>
            </a:r>
          </a:p>
          <a:p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?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55567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Fase-fase perumusan masalah 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98765" y="1454726"/>
            <a:ext cx="10855036" cy="525087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1. </a:t>
            </a:r>
            <a:r>
              <a:rPr lang="en-US" altLang="en-US" sz="2400" b="1" dirty="0" err="1"/>
              <a:t>Pengenalan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masalah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penentuan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situasi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problematis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timbul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2. </a:t>
            </a:r>
            <a:r>
              <a:rPr lang="en-US" altLang="en-US" sz="2400" b="1" dirty="0"/>
              <a:t>Problem search (</a:t>
            </a:r>
            <a:r>
              <a:rPr lang="en-US" altLang="en-US" sz="2400" b="1" dirty="0" err="1"/>
              <a:t>Pencarian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masalah</a:t>
            </a:r>
            <a:r>
              <a:rPr lang="en-US" altLang="en-US" sz="2400" b="1" dirty="0"/>
              <a:t>)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dimulai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kesadaran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situasi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representasinya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keterkaitan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lain </a:t>
            </a:r>
            <a:r>
              <a:rPr lang="en-US" altLang="en-US" sz="2400" dirty="0" err="1"/>
              <a:t>shg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pemecahannya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integratif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merubah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situsi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problematis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meta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tertata</a:t>
            </a:r>
            <a:r>
              <a:rPr lang="en-US" altLang="en-US" sz="2400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3. problem definition (</a:t>
            </a:r>
            <a:r>
              <a:rPr lang="en-US" altLang="en-US" sz="2400" b="1" dirty="0" err="1"/>
              <a:t>pendefinisian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masalah</a:t>
            </a:r>
            <a:r>
              <a:rPr lang="en-US" altLang="en-US" sz="2400" b="1" dirty="0"/>
              <a:t>).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mengkategorikan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sudut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pandang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misal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ekonomi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politik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sosial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dsb</a:t>
            </a:r>
            <a:r>
              <a:rPr lang="en-US" altLang="en-US" sz="2400" dirty="0"/>
              <a:t>. (</a:t>
            </a:r>
            <a:r>
              <a:rPr lang="en-US" altLang="en-US" sz="2400" dirty="0" err="1"/>
              <a:t>dr</a:t>
            </a:r>
            <a:r>
              <a:rPr lang="en-US" altLang="en-US" sz="2400" dirty="0"/>
              <a:t> meta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substantif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4. Problem </a:t>
            </a:r>
            <a:r>
              <a:rPr lang="en-US" altLang="en-US" sz="2400" b="1" dirty="0" err="1"/>
              <a:t>spesification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spesifikasi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masalah</a:t>
            </a:r>
            <a:r>
              <a:rPr lang="en-US" altLang="en-US" sz="2400" b="1" dirty="0"/>
              <a:t>):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merubah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substantif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formal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rinci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spesifik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Dihindari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kesalahan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ketiga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memecahkan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yang sala</a:t>
            </a:r>
            <a:r>
              <a:rPr lang="en-US" altLang="en-US" sz="2000" dirty="0"/>
              <a:t>h)</a:t>
            </a:r>
          </a:p>
        </p:txBody>
      </p:sp>
    </p:spTree>
    <p:extLst>
      <p:ext uri="{BB962C8B-B14F-4D97-AF65-F5344CB8AC3E}">
        <p14:creationId xmlns:p14="http://schemas.microsoft.com/office/powerpoint/2010/main" val="316525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Tahap perumusan masalah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5240862"/>
              </p:ext>
            </p:extLst>
          </p:nvPr>
        </p:nvGraphicFramePr>
        <p:xfrm>
          <a:off x="1981200" y="1246909"/>
          <a:ext cx="8229600" cy="5444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05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D185-B8BB-4DF3-ABBD-9021A8DD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 </a:t>
            </a:r>
            <a:r>
              <a:rPr lang="en-US" dirty="0" err="1"/>
              <a:t>Kasus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0A436-DBBC-4E41-9D89-BF714D070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537856"/>
            <a:ext cx="9404722" cy="4710544"/>
          </a:xfrm>
        </p:spPr>
        <p:txBody>
          <a:bodyPr>
            <a:normAutofit/>
          </a:bodyPr>
          <a:lstStyle/>
          <a:p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: </a:t>
            </a:r>
            <a:r>
              <a:rPr lang="en-US" sz="2400" dirty="0" err="1"/>
              <a:t>kelangkaan</a:t>
            </a:r>
            <a:r>
              <a:rPr lang="en-US" sz="2400" dirty="0"/>
              <a:t> </a:t>
            </a:r>
            <a:r>
              <a:rPr lang="en-US" sz="2400" dirty="0" err="1"/>
              <a:t>minyak</a:t>
            </a:r>
            <a:r>
              <a:rPr lang="en-US" sz="2400" dirty="0"/>
              <a:t> goreng</a:t>
            </a:r>
          </a:p>
          <a:p>
            <a:r>
              <a:rPr lang="en-US" sz="2400" dirty="0"/>
              <a:t>Meta problem :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(</a:t>
            </a:r>
            <a:r>
              <a:rPr lang="en-US" sz="2400" dirty="0" err="1"/>
              <a:t>antrian</a:t>
            </a:r>
            <a:r>
              <a:rPr lang="en-US" sz="2400" dirty="0"/>
              <a:t> orang,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keresahan</a:t>
            </a:r>
            <a:r>
              <a:rPr lang="en-US" sz="2400" dirty="0"/>
              <a:t> public, </a:t>
            </a:r>
            <a:r>
              <a:rPr lang="en-US" sz="2400" dirty="0" err="1"/>
              <a:t>ketakutan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demo </a:t>
            </a:r>
            <a:r>
              <a:rPr lang="en-US" sz="2400" dirty="0" err="1"/>
              <a:t>dsb</a:t>
            </a:r>
            <a:r>
              <a:rPr lang="en-US" sz="2400" dirty="0"/>
              <a:t>)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substantif</a:t>
            </a:r>
            <a:r>
              <a:rPr lang="en-US" sz="2400" dirty="0"/>
              <a:t> :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(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, </a:t>
            </a:r>
            <a:r>
              <a:rPr lang="en-US" sz="2400" dirty="0" err="1"/>
              <a:t>maslah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Masalah</a:t>
            </a:r>
            <a:r>
              <a:rPr lang="en-US" sz="2400" dirty="0"/>
              <a:t> formal :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1" dirty="0"/>
              <a:t>Solusi </a:t>
            </a:r>
            <a:r>
              <a:rPr lang="en-US" sz="2400" dirty="0"/>
              <a:t>: </a:t>
            </a:r>
            <a:r>
              <a:rPr lang="en-US" sz="2400" dirty="0" err="1"/>
              <a:t>perbaikan</a:t>
            </a:r>
            <a:r>
              <a:rPr lang="en-US" sz="2400" dirty="0"/>
              <a:t> proses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pasar, </a:t>
            </a:r>
            <a:r>
              <a:rPr lang="en-US" sz="2400" dirty="0" err="1"/>
              <a:t>pencegahan</a:t>
            </a:r>
            <a:r>
              <a:rPr lang="en-US" sz="2400" dirty="0"/>
              <a:t> mafia </a:t>
            </a:r>
            <a:r>
              <a:rPr lang="en-US" sz="2400" dirty="0" err="1"/>
              <a:t>dsb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9232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Perumusan masalah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12618" y="1607128"/>
            <a:ext cx="9537235" cy="46412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1. </a:t>
            </a:r>
            <a:r>
              <a:rPr lang="en-US" altLang="en-US" sz="2800" dirty="0" err="1"/>
              <a:t>Analisis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batas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2. </a:t>
            </a:r>
            <a:r>
              <a:rPr lang="en-US" altLang="en-US" sz="2800" dirty="0" err="1"/>
              <a:t>Analisis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Klasifikasi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membuat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klasifikasi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pengalaman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empirik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induktif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3. </a:t>
            </a:r>
            <a:r>
              <a:rPr lang="en-US" altLang="en-US" sz="2800" dirty="0" err="1"/>
              <a:t>Analisis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hierarkhi:mengidentifikasi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faktor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penyebab</a:t>
            </a:r>
            <a:r>
              <a:rPr lang="en-US" altLang="en-US" sz="2800" dirty="0"/>
              <a:t> (Possible causes, plausible causes dan actionable causes)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4. </a:t>
            </a:r>
            <a:r>
              <a:rPr lang="en-US" altLang="en-US" sz="2800" dirty="0" err="1"/>
              <a:t>Synectics</a:t>
            </a:r>
            <a:r>
              <a:rPr lang="en-US" altLang="en-US" sz="2800" dirty="0"/>
              <a:t> : </a:t>
            </a:r>
            <a:r>
              <a:rPr lang="en-US" altLang="en-US" sz="2800" dirty="0" err="1"/>
              <a:t>merumuskan</a:t>
            </a:r>
            <a:r>
              <a:rPr lang="en-US" altLang="en-US" sz="2800" dirty="0"/>
              <a:t> mas</a:t>
            </a:r>
            <a:r>
              <a:rPr lang="id-ID" altLang="en-US" sz="2800" dirty="0"/>
              <a:t>a</a:t>
            </a:r>
            <a:r>
              <a:rPr lang="en-US" altLang="en-US" sz="2800" dirty="0" err="1"/>
              <a:t>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melalui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analogi-analogi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5. Brainstorming </a:t>
            </a:r>
            <a:r>
              <a:rPr lang="en-US" altLang="en-US" sz="2800" dirty="0" err="1"/>
              <a:t>dsb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712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1330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Verdana</vt:lpstr>
      <vt:lpstr>Wingdings</vt:lpstr>
      <vt:lpstr>Wingdings 3</vt:lpstr>
      <vt:lpstr>Ion</vt:lpstr>
      <vt:lpstr>Metode dalam AKP</vt:lpstr>
      <vt:lpstr>Perumusan Masalah :</vt:lpstr>
      <vt:lpstr>Tiga kelas masalah kebijakan</vt:lpstr>
      <vt:lpstr>Perumusan masalah</vt:lpstr>
      <vt:lpstr>Beberapa pertanyaan yg dapat digunakan dalam merumuskan masalah (Quade)</vt:lpstr>
      <vt:lpstr>Fase-fase perumusan masalah :</vt:lpstr>
      <vt:lpstr>Tahap perumusan masalah</vt:lpstr>
      <vt:lpstr>Contoh  Kasus</vt:lpstr>
      <vt:lpstr>Metode Perumusan masalah</vt:lpstr>
      <vt:lpstr>Analisis Batas</vt:lpstr>
      <vt:lpstr>Analisis batas (contoh)</vt:lpstr>
      <vt:lpstr>Analisis Klasifikasi</vt:lpstr>
      <vt:lpstr>Analisis Klasifikasi (contoh)</vt:lpstr>
      <vt:lpstr>Analisis Hierarkhi</vt:lpstr>
      <vt:lpstr>Analisis Hierarkhi</vt:lpstr>
      <vt:lpstr>Synectics</vt:lpstr>
      <vt:lpstr>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AKP- ke7</dc:title>
  <dc:creator>USER</dc:creator>
  <cp:lastModifiedBy>asus</cp:lastModifiedBy>
  <cp:revision>23</cp:revision>
  <dcterms:created xsi:type="dcterms:W3CDTF">2021-02-13T02:58:41Z</dcterms:created>
  <dcterms:modified xsi:type="dcterms:W3CDTF">2022-04-14T05:37:35Z</dcterms:modified>
</cp:coreProperties>
</file>