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7" r:id="rId3"/>
    <p:sldId id="268" r:id="rId4"/>
    <p:sldId id="271" r:id="rId5"/>
    <p:sldId id="257" r:id="rId6"/>
    <p:sldId id="263" r:id="rId7"/>
    <p:sldId id="275" r:id="rId8"/>
    <p:sldId id="264" r:id="rId9"/>
    <p:sldId id="265" r:id="rId10"/>
    <p:sldId id="258" r:id="rId11"/>
    <p:sldId id="272" r:id="rId12"/>
    <p:sldId id="259" r:id="rId13"/>
    <p:sldId id="266" r:id="rId14"/>
    <p:sldId id="274" r:id="rId15"/>
    <p:sldId id="273" r:id="rId16"/>
    <p:sldId id="261" r:id="rId17"/>
    <p:sldId id="270" r:id="rId18"/>
    <p:sldId id="2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3" autoAdjust="0"/>
    <p:restoredTop sz="94660"/>
  </p:normalViewPr>
  <p:slideViewPr>
    <p:cSldViewPr snapToGrid="0">
      <p:cViewPr varScale="1">
        <p:scale>
          <a:sx n="64" d="100"/>
          <a:sy n="64" d="100"/>
        </p:scale>
        <p:origin x="6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A03F15C-EF09-440A-9D6F-CE035849B7F7}" type="datetimeFigureOut">
              <a:rPr lang="en-US" smtClean="0"/>
              <a:t>4/4/2022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29C4A02-D7B0-4287-B53A-F4330823434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7556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03F15C-EF09-440A-9D6F-CE035849B7F7}"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9C4A02-D7B0-4287-B53A-F43308234342}" type="slidenum">
              <a:rPr lang="en-US" smtClean="0"/>
              <a:t>‹#›</a:t>
            </a:fld>
            <a:endParaRPr lang="en-US"/>
          </a:p>
        </p:txBody>
      </p:sp>
    </p:spTree>
    <p:extLst>
      <p:ext uri="{BB962C8B-B14F-4D97-AF65-F5344CB8AC3E}">
        <p14:creationId xmlns:p14="http://schemas.microsoft.com/office/powerpoint/2010/main" val="1922843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3F15C-EF09-440A-9D6F-CE035849B7F7}"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9C4A02-D7B0-4287-B53A-F4330823434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3665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3F15C-EF09-440A-9D6F-CE035849B7F7}"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9C4A02-D7B0-4287-B53A-F4330823434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6358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3F15C-EF09-440A-9D6F-CE035849B7F7}"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9C4A02-D7B0-4287-B53A-F43308234342}" type="slidenum">
              <a:rPr lang="en-US" smtClean="0"/>
              <a:t>‹#›</a:t>
            </a:fld>
            <a:endParaRPr lang="en-US"/>
          </a:p>
        </p:txBody>
      </p:sp>
    </p:spTree>
    <p:extLst>
      <p:ext uri="{BB962C8B-B14F-4D97-AF65-F5344CB8AC3E}">
        <p14:creationId xmlns:p14="http://schemas.microsoft.com/office/powerpoint/2010/main" val="886447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3F15C-EF09-440A-9D6F-CE035849B7F7}"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9C4A02-D7B0-4287-B53A-F4330823434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2748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3F15C-EF09-440A-9D6F-CE035849B7F7}"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9C4A02-D7B0-4287-B53A-F4330823434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6615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3F15C-EF09-440A-9D6F-CE035849B7F7}"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9C4A02-D7B0-4287-B53A-F4330823434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9930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3F15C-EF09-440A-9D6F-CE035849B7F7}"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9C4A02-D7B0-4287-B53A-F4330823434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1938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3F15C-EF09-440A-9D6F-CE035849B7F7}"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9C4A02-D7B0-4287-B53A-F43308234342}" type="slidenum">
              <a:rPr lang="en-US" smtClean="0"/>
              <a:t>‹#›</a:t>
            </a:fld>
            <a:endParaRPr lang="en-US"/>
          </a:p>
        </p:txBody>
      </p:sp>
    </p:spTree>
    <p:extLst>
      <p:ext uri="{BB962C8B-B14F-4D97-AF65-F5344CB8AC3E}">
        <p14:creationId xmlns:p14="http://schemas.microsoft.com/office/powerpoint/2010/main" val="3466179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3F15C-EF09-440A-9D6F-CE035849B7F7}"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9C4A02-D7B0-4287-B53A-F4330823434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7959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03F15C-EF09-440A-9D6F-CE035849B7F7}"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9C4A02-D7B0-4287-B53A-F43308234342}" type="slidenum">
              <a:rPr lang="en-US" smtClean="0"/>
              <a:t>‹#›</a:t>
            </a:fld>
            <a:endParaRPr lang="en-US"/>
          </a:p>
        </p:txBody>
      </p:sp>
    </p:spTree>
    <p:extLst>
      <p:ext uri="{BB962C8B-B14F-4D97-AF65-F5344CB8AC3E}">
        <p14:creationId xmlns:p14="http://schemas.microsoft.com/office/powerpoint/2010/main" val="3060535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03F15C-EF09-440A-9D6F-CE035849B7F7}" type="datetimeFigureOut">
              <a:rPr lang="en-US" smtClean="0"/>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9C4A02-D7B0-4287-B53A-F4330823434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483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03F15C-EF09-440A-9D6F-CE035849B7F7}" type="datetimeFigureOut">
              <a:rPr lang="en-US" smtClean="0"/>
              <a:t>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9C4A02-D7B0-4287-B53A-F4330823434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284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3F15C-EF09-440A-9D6F-CE035849B7F7}" type="datetimeFigureOut">
              <a:rPr lang="en-US" smtClean="0"/>
              <a:t>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9C4A02-D7B0-4287-B53A-F43308234342}" type="slidenum">
              <a:rPr lang="en-US" smtClean="0"/>
              <a:t>‹#›</a:t>
            </a:fld>
            <a:endParaRPr lang="en-US"/>
          </a:p>
        </p:txBody>
      </p:sp>
    </p:spTree>
    <p:extLst>
      <p:ext uri="{BB962C8B-B14F-4D97-AF65-F5344CB8AC3E}">
        <p14:creationId xmlns:p14="http://schemas.microsoft.com/office/powerpoint/2010/main" val="1418415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03F15C-EF09-440A-9D6F-CE035849B7F7}"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9C4A02-D7B0-4287-B53A-F4330823434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8091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03F15C-EF09-440A-9D6F-CE035849B7F7}"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9C4A02-D7B0-4287-B53A-F43308234342}" type="slidenum">
              <a:rPr lang="en-US" smtClean="0"/>
              <a:t>‹#›</a:t>
            </a:fld>
            <a:endParaRPr lang="en-US"/>
          </a:p>
        </p:txBody>
      </p:sp>
    </p:spTree>
    <p:extLst>
      <p:ext uri="{BB962C8B-B14F-4D97-AF65-F5344CB8AC3E}">
        <p14:creationId xmlns:p14="http://schemas.microsoft.com/office/powerpoint/2010/main" val="3498551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03F15C-EF09-440A-9D6F-CE035849B7F7}" type="datetimeFigureOut">
              <a:rPr lang="en-US" smtClean="0"/>
              <a:t>4/4/2022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29C4A02-D7B0-4287-B53A-F43308234342}" type="slidenum">
              <a:rPr lang="en-US" smtClean="0"/>
              <a:t>‹#›</a:t>
            </a:fld>
            <a:endParaRPr lang="en-US"/>
          </a:p>
        </p:txBody>
      </p:sp>
    </p:spTree>
    <p:extLst>
      <p:ext uri="{BB962C8B-B14F-4D97-AF65-F5344CB8AC3E}">
        <p14:creationId xmlns:p14="http://schemas.microsoft.com/office/powerpoint/2010/main" val="210333175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jagad.id/pengertian-proposal-unsur-unsur-dan-tujuan-fungsi-manfaat/" TargetMode="External"/><Relationship Id="rId2" Type="http://schemas.openxmlformats.org/officeDocument/2006/relationships/hyperlink" Target="https://jagad.i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jagad.id/"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jagad.i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jagad.id/pengertian-proposal-unsur-unsur-dan-tujuan-fungsi-manfaat/" TargetMode="External"/><Relationship Id="rId2" Type="http://schemas.openxmlformats.org/officeDocument/2006/relationships/hyperlink" Target="https://jagad.id/"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A440FBE6-72B7-43D4-A8EB-FDBC35FE5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47B8492-BC4D-4046-B35A-C38E03494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1" name="Picture 20">
              <a:extLst>
                <a:ext uri="{FF2B5EF4-FFF2-40B4-BE49-F238E27FC236}">
                  <a16:creationId xmlns:a16="http://schemas.microsoft.com/office/drawing/2014/main" id="{47264A7B-BD07-443B-B4AE-B7D112274D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8D9B85B4-ACC6-412B-BC6B-2163BCCD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17D5E57D-F913-44D3-9AF3-FCDFAE64F7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BCF01E4E-4102-455A-BC41-D5F848B941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ctrTitle"/>
          </p:nvPr>
        </p:nvSpPr>
        <p:spPr>
          <a:xfrm>
            <a:off x="1295402" y="982132"/>
            <a:ext cx="3660056" cy="1325373"/>
          </a:xfrm>
        </p:spPr>
        <p:txBody>
          <a:bodyPr vert="horz" lIns="91440" tIns="45720" rIns="91440" bIns="45720" rtlCol="0" anchor="b">
            <a:normAutofit/>
          </a:bodyPr>
          <a:lstStyle/>
          <a:p>
            <a:r>
              <a:rPr lang="en-US" sz="3200" b="1" dirty="0"/>
              <a:t>MENYUSUN </a:t>
            </a:r>
            <a:br>
              <a:rPr lang="en-US" sz="3200" b="1" dirty="0"/>
            </a:br>
            <a:r>
              <a:rPr lang="en-US" sz="3200" b="1" dirty="0"/>
              <a:t>PENDAHULUAN</a:t>
            </a:r>
          </a:p>
        </p:txBody>
      </p:sp>
      <p:cxnSp>
        <p:nvCxnSpPr>
          <p:cNvPr id="26" name="Straight Connector 25">
            <a:extLst>
              <a:ext uri="{FF2B5EF4-FFF2-40B4-BE49-F238E27FC236}">
                <a16:creationId xmlns:a16="http://schemas.microsoft.com/office/drawing/2014/main" id="{16652DC1-CA18-4263-AC06-BAB0B05EC7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010879" y="3577168"/>
            <a:ext cx="4229100" cy="1718731"/>
          </a:xfrm>
        </p:spPr>
        <p:txBody>
          <a:bodyPr vert="horz" lIns="91440" tIns="45720" rIns="91440" bIns="45720" rtlCol="0" anchor="t">
            <a:normAutofit lnSpcReduction="10000"/>
          </a:bodyPr>
          <a:lstStyle/>
          <a:p>
            <a:r>
              <a:rPr lang="en-US" sz="2400" b="1" dirty="0">
                <a:solidFill>
                  <a:schemeClr val="tx1">
                    <a:lumMod val="85000"/>
                    <a:lumOff val="15000"/>
                  </a:schemeClr>
                </a:solidFill>
              </a:rPr>
              <a:t>Dr. Ir. </a:t>
            </a:r>
            <a:r>
              <a:rPr lang="en-US" sz="2400" b="1" dirty="0" err="1">
                <a:solidFill>
                  <a:schemeClr val="tx1">
                    <a:lumMod val="85000"/>
                    <a:lumOff val="15000"/>
                  </a:schemeClr>
                </a:solidFill>
              </a:rPr>
              <a:t>Musyawaroh</a:t>
            </a:r>
            <a:r>
              <a:rPr lang="en-US" sz="2400" b="1" dirty="0">
                <a:solidFill>
                  <a:schemeClr val="tx1">
                    <a:lumMod val="85000"/>
                    <a:lumOff val="15000"/>
                  </a:schemeClr>
                </a:solidFill>
              </a:rPr>
              <a:t>, MT.</a:t>
            </a:r>
          </a:p>
          <a:p>
            <a:r>
              <a:rPr lang="en-US" sz="1800" b="1" dirty="0">
                <a:solidFill>
                  <a:schemeClr val="tx1">
                    <a:lumMod val="85000"/>
                    <a:lumOff val="15000"/>
                  </a:schemeClr>
                </a:solidFill>
              </a:rPr>
              <a:t>Tim </a:t>
            </a:r>
            <a:r>
              <a:rPr lang="en-US" sz="1800" b="1" dirty="0" err="1">
                <a:solidFill>
                  <a:schemeClr val="tx1">
                    <a:lumMod val="85000"/>
                    <a:lumOff val="15000"/>
                  </a:schemeClr>
                </a:solidFill>
              </a:rPr>
              <a:t>pengampu</a:t>
            </a:r>
            <a:r>
              <a:rPr lang="en-US" sz="1800" b="1" dirty="0">
                <a:solidFill>
                  <a:schemeClr val="tx1">
                    <a:lumMod val="85000"/>
                    <a:lumOff val="15000"/>
                  </a:schemeClr>
                </a:solidFill>
              </a:rPr>
              <a:t> </a:t>
            </a:r>
            <a:r>
              <a:rPr lang="en-US" sz="1800" b="1" dirty="0" err="1">
                <a:solidFill>
                  <a:schemeClr val="tx1">
                    <a:lumMod val="85000"/>
                    <a:lumOff val="15000"/>
                  </a:schemeClr>
                </a:solidFill>
              </a:rPr>
              <a:t>Arsitektur</a:t>
            </a:r>
            <a:r>
              <a:rPr lang="en-US" sz="1800" b="1" dirty="0">
                <a:solidFill>
                  <a:schemeClr val="tx1">
                    <a:lumMod val="85000"/>
                    <a:lumOff val="15000"/>
                  </a:schemeClr>
                </a:solidFill>
              </a:rPr>
              <a:t> </a:t>
            </a:r>
            <a:r>
              <a:rPr lang="en-US" sz="1800" b="1" dirty="0" err="1">
                <a:solidFill>
                  <a:schemeClr val="tx1">
                    <a:lumMod val="85000"/>
                    <a:lumOff val="15000"/>
                  </a:schemeClr>
                </a:solidFill>
              </a:rPr>
              <a:t>Tematik</a:t>
            </a:r>
            <a:endParaRPr lang="en-US" sz="1800" b="1" dirty="0">
              <a:solidFill>
                <a:schemeClr val="tx1">
                  <a:lumMod val="85000"/>
                  <a:lumOff val="15000"/>
                </a:schemeClr>
              </a:solidFill>
            </a:endParaRPr>
          </a:p>
          <a:p>
            <a:r>
              <a:rPr lang="en-US" sz="1800" b="1" dirty="0">
                <a:solidFill>
                  <a:schemeClr val="tx1">
                    <a:lumMod val="85000"/>
                    <a:lumOff val="15000"/>
                  </a:schemeClr>
                </a:solidFill>
              </a:rPr>
              <a:t>Prodi </a:t>
            </a:r>
            <a:r>
              <a:rPr lang="en-US" sz="1800" b="1" dirty="0" err="1">
                <a:solidFill>
                  <a:schemeClr val="tx1">
                    <a:lumMod val="85000"/>
                    <a:lumOff val="15000"/>
                  </a:schemeClr>
                </a:solidFill>
              </a:rPr>
              <a:t>Arsitektur</a:t>
            </a:r>
            <a:endParaRPr lang="en-US" sz="1800" b="1" dirty="0">
              <a:solidFill>
                <a:schemeClr val="tx1">
                  <a:lumMod val="85000"/>
                  <a:lumOff val="15000"/>
                </a:schemeClr>
              </a:solidFill>
            </a:endParaRPr>
          </a:p>
          <a:p>
            <a:r>
              <a:rPr lang="en-US" sz="1800" b="1" dirty="0">
                <a:solidFill>
                  <a:schemeClr val="tx1">
                    <a:lumMod val="85000"/>
                    <a:lumOff val="15000"/>
                  </a:schemeClr>
                </a:solidFill>
              </a:rPr>
              <a:t>FT. UNS</a:t>
            </a:r>
          </a:p>
          <a:p>
            <a:pPr>
              <a:buFont typeface="Arial"/>
              <a:buChar char="•"/>
            </a:pPr>
            <a:endParaRPr lang="en-US" sz="1800" b="1" dirty="0">
              <a:solidFill>
                <a:schemeClr val="tx1">
                  <a:lumMod val="85000"/>
                  <a:lumOff val="15000"/>
                </a:schemeClr>
              </a:solidFill>
            </a:endParaRPr>
          </a:p>
        </p:txBody>
      </p:sp>
      <p:pic>
        <p:nvPicPr>
          <p:cNvPr id="5" name="Picture 4" descr="Text, whiteboard&#10;&#10;Description automatically generated">
            <a:extLst>
              <a:ext uri="{FF2B5EF4-FFF2-40B4-BE49-F238E27FC236}">
                <a16:creationId xmlns:a16="http://schemas.microsoft.com/office/drawing/2014/main" id="{AAD9034B-F49F-49CB-8537-9F52EF11A331}"/>
              </a:ext>
            </a:extLst>
          </p:cNvPr>
          <p:cNvPicPr>
            <a:picLocks noChangeAspect="1"/>
          </p:cNvPicPr>
          <p:nvPr/>
        </p:nvPicPr>
        <p:blipFill rotWithShape="1">
          <a:blip r:embed="rId5">
            <a:extLst>
              <a:ext uri="{28A0092B-C50C-407E-A947-70E740481C1C}">
                <a14:useLocalDpi xmlns:a14="http://schemas.microsoft.com/office/drawing/2010/main" val="0"/>
              </a:ext>
            </a:extLst>
          </a:blip>
          <a:srcRect l="23703" r="13709"/>
          <a:stretch/>
        </p:blipFill>
        <p:spPr>
          <a:xfrm>
            <a:off x="5418668" y="982131"/>
            <a:ext cx="5469466"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246273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15154"/>
            <a:ext cx="9601196" cy="1303867"/>
          </a:xfrm>
        </p:spPr>
        <p:txBody>
          <a:bodyPr>
            <a:normAutofit fontScale="90000"/>
          </a:bodyPr>
          <a:lstStyle/>
          <a:p>
            <a:r>
              <a:rPr lang="en-US" b="1"/>
              <a:t>Bedanya penelitian kita dg yg lain</a:t>
            </a:r>
            <a:br>
              <a:rPr lang="en-US" b="1"/>
            </a:br>
            <a:r>
              <a:rPr lang="en-US" b="1"/>
              <a:t>(keaslian penelitian)</a:t>
            </a:r>
          </a:p>
        </p:txBody>
      </p:sp>
      <p:sp>
        <p:nvSpPr>
          <p:cNvPr id="3" name="Content Placeholder 2"/>
          <p:cNvSpPr>
            <a:spLocks noGrp="1"/>
          </p:cNvSpPr>
          <p:nvPr>
            <p:ph idx="1"/>
          </p:nvPr>
        </p:nvSpPr>
        <p:spPr>
          <a:xfrm>
            <a:off x="1056132" y="2340863"/>
            <a:ext cx="10483596" cy="3318936"/>
          </a:xfrm>
        </p:spPr>
        <p:txBody>
          <a:bodyPr>
            <a:noAutofit/>
          </a:bodyPr>
          <a:lstStyle/>
          <a:p>
            <a:pPr marL="0" indent="0">
              <a:buNone/>
            </a:pPr>
            <a:r>
              <a:rPr lang="en-US" sz="2800" b="1" dirty="0" err="1"/>
              <a:t>Keaslian</a:t>
            </a:r>
            <a:r>
              <a:rPr lang="en-US" sz="2800" b="1" dirty="0"/>
              <a:t> </a:t>
            </a:r>
            <a:r>
              <a:rPr lang="en-US" sz="2800" b="1" dirty="0" err="1"/>
              <a:t>penelitian</a:t>
            </a:r>
            <a:r>
              <a:rPr lang="en-US" sz="2800" b="1" dirty="0"/>
              <a:t> </a:t>
            </a:r>
            <a:r>
              <a:rPr lang="en-US" sz="2800" dirty="0" err="1"/>
              <a:t>ditunjukkan</a:t>
            </a:r>
            <a:r>
              <a:rPr lang="en-US" sz="2800" dirty="0"/>
              <a:t> </a:t>
            </a:r>
            <a:r>
              <a:rPr lang="en-US" sz="2800" dirty="0" err="1"/>
              <a:t>dengan</a:t>
            </a:r>
            <a:r>
              <a:rPr lang="en-US" sz="2800" dirty="0"/>
              <a:t> </a:t>
            </a:r>
            <a:r>
              <a:rPr lang="en-US" sz="2800" dirty="0" err="1"/>
              <a:t>menyebutkan</a:t>
            </a:r>
            <a:r>
              <a:rPr lang="en-US" sz="2800" dirty="0"/>
              <a:t> </a:t>
            </a:r>
            <a:r>
              <a:rPr lang="en-US" sz="2800" dirty="0" err="1"/>
              <a:t>perbedaan</a:t>
            </a:r>
            <a:r>
              <a:rPr lang="en-US" sz="2800" dirty="0"/>
              <a:t> </a:t>
            </a:r>
            <a:r>
              <a:rPr lang="en-US" sz="2800" dirty="0" err="1"/>
              <a:t>penelitian</a:t>
            </a:r>
            <a:r>
              <a:rPr lang="en-US" sz="2800" dirty="0"/>
              <a:t> yang </a:t>
            </a:r>
            <a:r>
              <a:rPr lang="en-US" sz="2800" dirty="0" err="1"/>
              <a:t>akan</a:t>
            </a:r>
            <a:r>
              <a:rPr lang="en-US" sz="2800" dirty="0"/>
              <a:t> </a:t>
            </a:r>
            <a:r>
              <a:rPr lang="en-US" sz="2800" dirty="0" err="1"/>
              <a:t>dilakukan</a:t>
            </a:r>
            <a:r>
              <a:rPr lang="en-US" sz="2800" dirty="0"/>
              <a:t> </a:t>
            </a:r>
            <a:r>
              <a:rPr lang="en-US" sz="2800" dirty="0" err="1"/>
              <a:t>dengan</a:t>
            </a:r>
            <a:r>
              <a:rPr lang="en-US" sz="2800" dirty="0"/>
              <a:t> </a:t>
            </a:r>
            <a:r>
              <a:rPr lang="en-US" sz="2800" dirty="0" err="1"/>
              <a:t>penelitian</a:t>
            </a:r>
            <a:r>
              <a:rPr lang="en-US" sz="2800" dirty="0"/>
              <a:t> </a:t>
            </a:r>
            <a:r>
              <a:rPr lang="en-US" sz="2800" dirty="0" err="1"/>
              <a:t>sejenis</a:t>
            </a:r>
            <a:r>
              <a:rPr lang="en-US" sz="2800" dirty="0"/>
              <a:t> yang </a:t>
            </a:r>
            <a:r>
              <a:rPr lang="en-US" sz="2800" dirty="0" err="1"/>
              <a:t>telah</a:t>
            </a:r>
            <a:r>
              <a:rPr lang="en-US" sz="2800" dirty="0"/>
              <a:t> </a:t>
            </a:r>
            <a:r>
              <a:rPr lang="en-US" sz="2800" dirty="0" err="1"/>
              <a:t>dilakukan</a:t>
            </a:r>
            <a:r>
              <a:rPr lang="en-US" sz="2800" dirty="0"/>
              <a:t> </a:t>
            </a:r>
            <a:r>
              <a:rPr lang="en-US" sz="2800" dirty="0" err="1"/>
              <a:t>peneliti</a:t>
            </a:r>
            <a:r>
              <a:rPr lang="en-US" sz="2800" dirty="0"/>
              <a:t> lain. Calon </a:t>
            </a:r>
            <a:r>
              <a:rPr lang="en-US" sz="2800" dirty="0" err="1"/>
              <a:t>peneliti</a:t>
            </a:r>
            <a:r>
              <a:rPr lang="en-US" sz="2800" dirty="0"/>
              <a:t> </a:t>
            </a:r>
            <a:r>
              <a:rPr lang="en-US" sz="2800" dirty="0" err="1"/>
              <a:t>perlu</a:t>
            </a:r>
            <a:r>
              <a:rPr lang="en-US" sz="2800" dirty="0"/>
              <a:t> </a:t>
            </a:r>
            <a:r>
              <a:rPr lang="en-US" sz="2800" dirty="0" err="1"/>
              <a:t>menyusun</a:t>
            </a:r>
            <a:r>
              <a:rPr lang="en-US" sz="2800" dirty="0"/>
              <a:t> </a:t>
            </a:r>
            <a:r>
              <a:rPr lang="en-US" sz="2800" dirty="0" err="1"/>
              <a:t>paparan</a:t>
            </a:r>
            <a:r>
              <a:rPr lang="en-US" sz="2800" dirty="0"/>
              <a:t> </a:t>
            </a:r>
            <a:r>
              <a:rPr lang="en-US" sz="2800" dirty="0" err="1"/>
              <a:t>hasil</a:t>
            </a:r>
            <a:r>
              <a:rPr lang="en-US" sz="2800" dirty="0"/>
              <a:t> </a:t>
            </a:r>
            <a:r>
              <a:rPr lang="en-US" sz="2800" dirty="0" err="1"/>
              <a:t>penelusuran</a:t>
            </a:r>
            <a:r>
              <a:rPr lang="en-US" sz="2800" dirty="0"/>
              <a:t> (</a:t>
            </a:r>
            <a:r>
              <a:rPr lang="en-US" sz="2800" i="1" dirty="0"/>
              <a:t>tracking) </a:t>
            </a:r>
            <a:r>
              <a:rPr lang="en-US" sz="2800" dirty="0" err="1"/>
              <a:t>kemajuan</a:t>
            </a:r>
            <a:r>
              <a:rPr lang="en-US" sz="2800" dirty="0"/>
              <a:t> </a:t>
            </a:r>
            <a:r>
              <a:rPr lang="en-US" sz="2800" dirty="0" err="1"/>
              <a:t>penelitian</a:t>
            </a:r>
            <a:r>
              <a:rPr lang="en-US" sz="2800" dirty="0"/>
              <a:t> </a:t>
            </a:r>
            <a:r>
              <a:rPr lang="en-US" sz="2800" dirty="0" err="1"/>
              <a:t>sejenis</a:t>
            </a:r>
            <a:r>
              <a:rPr lang="en-US" sz="2800" dirty="0"/>
              <a:t> </a:t>
            </a:r>
            <a:r>
              <a:rPr lang="en-US" sz="2800" dirty="0" err="1"/>
              <a:t>terbaru</a:t>
            </a:r>
            <a:r>
              <a:rPr lang="en-US" sz="2800" dirty="0"/>
              <a:t> yang </a:t>
            </a:r>
            <a:r>
              <a:rPr lang="en-US" sz="2800" dirty="0" err="1"/>
              <a:t>telah</a:t>
            </a:r>
            <a:r>
              <a:rPr lang="en-US" sz="2800" dirty="0"/>
              <a:t> </a:t>
            </a:r>
            <a:r>
              <a:rPr lang="en-US" sz="2800" dirty="0" err="1"/>
              <a:t>dilakukan</a:t>
            </a:r>
            <a:r>
              <a:rPr lang="en-US" sz="2800" dirty="0"/>
              <a:t>, </a:t>
            </a:r>
            <a:r>
              <a:rPr lang="en-US" sz="2800" dirty="0" err="1"/>
              <a:t>baik</a:t>
            </a:r>
            <a:r>
              <a:rPr lang="en-US" sz="2800" dirty="0"/>
              <a:t> oleh </a:t>
            </a:r>
            <a:r>
              <a:rPr lang="en-US" sz="2800" dirty="0" err="1"/>
              <a:t>peneliti</a:t>
            </a:r>
            <a:r>
              <a:rPr lang="en-US" sz="2800" dirty="0"/>
              <a:t> </a:t>
            </a:r>
            <a:r>
              <a:rPr lang="en-US" sz="2800" dirty="0" err="1"/>
              <a:t>sendiri</a:t>
            </a:r>
            <a:r>
              <a:rPr lang="en-US" sz="2800" dirty="0"/>
              <a:t> </a:t>
            </a:r>
            <a:r>
              <a:rPr lang="en-US" sz="2800" dirty="0" err="1"/>
              <a:t>maupun</a:t>
            </a:r>
            <a:r>
              <a:rPr lang="en-US" sz="2800" dirty="0"/>
              <a:t> oleh </a:t>
            </a:r>
            <a:r>
              <a:rPr lang="en-US" sz="2800" dirty="0" err="1"/>
              <a:t>peneliti</a:t>
            </a:r>
            <a:r>
              <a:rPr lang="en-US" sz="2800" dirty="0"/>
              <a:t> lain. </a:t>
            </a:r>
            <a:r>
              <a:rPr lang="en-US" sz="2800" dirty="0" err="1"/>
              <a:t>Melalui</a:t>
            </a:r>
            <a:r>
              <a:rPr lang="en-US" sz="2800" dirty="0"/>
              <a:t> </a:t>
            </a:r>
            <a:r>
              <a:rPr lang="en-US" sz="2800" dirty="0" err="1"/>
              <a:t>paparan</a:t>
            </a:r>
            <a:r>
              <a:rPr lang="en-US" sz="2800" dirty="0"/>
              <a:t> </a:t>
            </a:r>
            <a:r>
              <a:rPr lang="en-US" sz="2800" dirty="0" err="1"/>
              <a:t>ini</a:t>
            </a:r>
            <a:r>
              <a:rPr lang="en-US" sz="2800" dirty="0"/>
              <a:t>, </a:t>
            </a:r>
            <a:r>
              <a:rPr lang="en-US" sz="2800" dirty="0" err="1"/>
              <a:t>perbedaan</a:t>
            </a:r>
            <a:r>
              <a:rPr lang="en-US" sz="2800" dirty="0"/>
              <a:t> </a:t>
            </a:r>
            <a:r>
              <a:rPr lang="en-US" sz="2800" dirty="0" err="1"/>
              <a:t>penelitian</a:t>
            </a:r>
            <a:r>
              <a:rPr lang="en-US" sz="2800" dirty="0"/>
              <a:t> yang </a:t>
            </a:r>
            <a:r>
              <a:rPr lang="en-US" sz="2800" dirty="0" err="1"/>
              <a:t>akan</a:t>
            </a:r>
            <a:r>
              <a:rPr lang="en-US" sz="2800" dirty="0"/>
              <a:t> </a:t>
            </a:r>
            <a:r>
              <a:rPr lang="en-US" sz="2800" dirty="0" err="1"/>
              <a:t>dilakukan</a:t>
            </a:r>
            <a:r>
              <a:rPr lang="en-US" sz="2800" dirty="0"/>
              <a:t> </a:t>
            </a:r>
            <a:r>
              <a:rPr lang="en-US" sz="2800" dirty="0" err="1"/>
              <a:t>dengan</a:t>
            </a:r>
            <a:r>
              <a:rPr lang="en-US" sz="2800" dirty="0"/>
              <a:t> </a:t>
            </a:r>
            <a:r>
              <a:rPr lang="en-US" sz="2800" dirty="0" err="1"/>
              <a:t>penelitian-penelitian</a:t>
            </a:r>
            <a:r>
              <a:rPr lang="en-US" sz="2800" dirty="0"/>
              <a:t> </a:t>
            </a:r>
            <a:r>
              <a:rPr lang="en-US" sz="2800" dirty="0" err="1"/>
              <a:t>sejenis</a:t>
            </a:r>
            <a:r>
              <a:rPr lang="en-US" sz="2800" dirty="0"/>
              <a:t> </a:t>
            </a:r>
            <a:r>
              <a:rPr lang="en-US" sz="2800" dirty="0" err="1"/>
              <a:t>sebelumnya</a:t>
            </a:r>
            <a:r>
              <a:rPr lang="en-US" sz="2800" dirty="0"/>
              <a:t> </a:t>
            </a:r>
            <a:r>
              <a:rPr lang="en-US" sz="2800" dirty="0" err="1"/>
              <a:t>akan</a:t>
            </a:r>
            <a:r>
              <a:rPr lang="en-US" sz="2800" dirty="0"/>
              <a:t> </a:t>
            </a:r>
            <a:r>
              <a:rPr lang="en-US" sz="2800" dirty="0" err="1"/>
              <a:t>dapat</a:t>
            </a:r>
            <a:r>
              <a:rPr lang="en-US" sz="2800" dirty="0"/>
              <a:t> </a:t>
            </a:r>
            <a:r>
              <a:rPr lang="en-US" sz="2800" dirty="0" err="1"/>
              <a:t>diidentifikasi</a:t>
            </a:r>
            <a:r>
              <a:rPr lang="en-US" sz="2800" dirty="0"/>
              <a:t> yang </a:t>
            </a:r>
            <a:r>
              <a:rPr lang="en-US" sz="2800" dirty="0" err="1"/>
              <a:t>sekaligus</a:t>
            </a:r>
            <a:r>
              <a:rPr lang="en-US" sz="2800" dirty="0"/>
              <a:t> </a:t>
            </a:r>
            <a:r>
              <a:rPr lang="en-US" sz="2800" dirty="0" err="1"/>
              <a:t>akan</a:t>
            </a:r>
            <a:r>
              <a:rPr lang="en-US" sz="2800" dirty="0"/>
              <a:t> </a:t>
            </a:r>
            <a:r>
              <a:rPr lang="en-US" sz="2800" dirty="0" err="1"/>
              <a:t>membuktikan</a:t>
            </a:r>
            <a:r>
              <a:rPr lang="en-US" sz="2800" dirty="0"/>
              <a:t> </a:t>
            </a:r>
            <a:r>
              <a:rPr lang="en-US" sz="2800" dirty="0" err="1"/>
              <a:t>keaslian</a:t>
            </a:r>
            <a:r>
              <a:rPr lang="en-US" sz="2800" dirty="0"/>
              <a:t> (</a:t>
            </a:r>
            <a:r>
              <a:rPr lang="en-US" sz="2800" dirty="0" err="1"/>
              <a:t>perbedaan</a:t>
            </a:r>
            <a:r>
              <a:rPr lang="en-US" sz="2800" dirty="0"/>
              <a:t>) </a:t>
            </a:r>
            <a:r>
              <a:rPr lang="en-US" sz="2800" dirty="0" err="1"/>
              <a:t>penelitian</a:t>
            </a:r>
            <a:r>
              <a:rPr lang="en-US" sz="2800" dirty="0"/>
              <a:t> yang </a:t>
            </a:r>
            <a:r>
              <a:rPr lang="en-US" sz="2800" dirty="0" err="1"/>
              <a:t>akan</a:t>
            </a:r>
            <a:r>
              <a:rPr lang="en-US" sz="2800" dirty="0"/>
              <a:t> </a:t>
            </a:r>
            <a:r>
              <a:rPr lang="en-US" sz="2800" dirty="0" err="1"/>
              <a:t>dilaksanakan</a:t>
            </a:r>
            <a:r>
              <a:rPr lang="en-US" sz="2800" dirty="0"/>
              <a:t> dan </a:t>
            </a:r>
            <a:r>
              <a:rPr lang="en-US" sz="2800" dirty="0" err="1"/>
              <a:t>sumbangan</a:t>
            </a:r>
            <a:r>
              <a:rPr lang="en-US" sz="2800" dirty="0"/>
              <a:t> </a:t>
            </a:r>
            <a:r>
              <a:rPr lang="en-US" sz="2800" dirty="0" err="1"/>
              <a:t>pengetahuan</a:t>
            </a:r>
            <a:r>
              <a:rPr lang="en-US" sz="2800" dirty="0"/>
              <a:t> </a:t>
            </a:r>
            <a:r>
              <a:rPr lang="en-US" sz="2800" dirty="0" err="1"/>
              <a:t>baru</a:t>
            </a:r>
            <a:r>
              <a:rPr lang="en-US" sz="2800" dirty="0"/>
              <a:t> yang </a:t>
            </a:r>
            <a:r>
              <a:rPr lang="en-US" sz="2800" dirty="0" err="1"/>
              <a:t>diharapkan</a:t>
            </a:r>
            <a:endParaRPr lang="en-US" sz="2800" dirty="0"/>
          </a:p>
        </p:txBody>
      </p:sp>
    </p:spTree>
    <p:extLst>
      <p:ext uri="{BB962C8B-B14F-4D97-AF65-F5344CB8AC3E}">
        <p14:creationId xmlns:p14="http://schemas.microsoft.com/office/powerpoint/2010/main" val="2336810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5350" y="1438274"/>
            <a:ext cx="10725150" cy="4351338"/>
          </a:xfrm>
        </p:spPr>
        <p:txBody>
          <a:bodyPr>
            <a:noAutofit/>
          </a:bodyPr>
          <a:lstStyle/>
          <a:p>
            <a:pPr marL="0" indent="0">
              <a:spcBef>
                <a:spcPts val="0"/>
              </a:spcBef>
              <a:spcAft>
                <a:spcPts val="0"/>
              </a:spcAft>
              <a:buNone/>
            </a:pPr>
            <a:r>
              <a:rPr lang="en-US" sz="3200" dirty="0"/>
              <a:t>Isi </a:t>
            </a:r>
            <a:r>
              <a:rPr lang="en-US" sz="3200" dirty="0" err="1"/>
              <a:t>rumusan</a:t>
            </a:r>
            <a:r>
              <a:rPr lang="en-US" sz="3200" dirty="0"/>
              <a:t> </a:t>
            </a:r>
            <a:r>
              <a:rPr lang="en-US" sz="3200" dirty="0" err="1"/>
              <a:t>masalah</a:t>
            </a:r>
            <a:r>
              <a:rPr lang="en-US" sz="3200" dirty="0"/>
              <a:t> (</a:t>
            </a:r>
            <a:r>
              <a:rPr lang="en-US" sz="3200" dirty="0">
                <a:hlinkClick r:id="rId2"/>
              </a:rPr>
              <a:t>https://jagad.id</a:t>
            </a:r>
            <a:r>
              <a:rPr lang="en-US" sz="3200" dirty="0"/>
              <a:t>) :</a:t>
            </a:r>
          </a:p>
          <a:p>
            <a:pPr>
              <a:spcBef>
                <a:spcPts val="0"/>
              </a:spcBef>
              <a:spcAft>
                <a:spcPts val="0"/>
              </a:spcAft>
            </a:pPr>
            <a:r>
              <a:rPr lang="en-US" sz="3200" dirty="0" err="1"/>
              <a:t>Masalah</a:t>
            </a:r>
            <a:r>
              <a:rPr lang="en-US" sz="3200" dirty="0"/>
              <a:t> yang </a:t>
            </a:r>
            <a:r>
              <a:rPr lang="en-US" sz="3200" dirty="0" err="1"/>
              <a:t>ditulis</a:t>
            </a:r>
            <a:r>
              <a:rPr lang="en-US" sz="3200" dirty="0"/>
              <a:t> </a:t>
            </a:r>
            <a:r>
              <a:rPr lang="en-US" sz="3200" dirty="0" err="1"/>
              <a:t>harus</a:t>
            </a:r>
            <a:r>
              <a:rPr lang="en-US" sz="3200" dirty="0"/>
              <a:t> </a:t>
            </a:r>
            <a:r>
              <a:rPr lang="en-US" sz="3200" dirty="0" err="1"/>
              <a:t>berkaitan</a:t>
            </a:r>
            <a:r>
              <a:rPr lang="en-US" sz="3200" dirty="0"/>
              <a:t> </a:t>
            </a:r>
            <a:r>
              <a:rPr lang="en-US" sz="3200" dirty="0" err="1"/>
              <a:t>dengan</a:t>
            </a:r>
            <a:r>
              <a:rPr lang="en-US" sz="3200" dirty="0"/>
              <a:t> </a:t>
            </a:r>
            <a:r>
              <a:rPr lang="en-US" sz="3200" dirty="0" err="1"/>
              <a:t>kegiatan</a:t>
            </a:r>
            <a:r>
              <a:rPr lang="en-US" sz="3200" dirty="0"/>
              <a:t> </a:t>
            </a:r>
            <a:r>
              <a:rPr lang="en-US" sz="3200" dirty="0" err="1"/>
              <a:t>atau</a:t>
            </a:r>
            <a:r>
              <a:rPr lang="en-US" sz="3200" dirty="0"/>
              <a:t> </a:t>
            </a:r>
            <a:r>
              <a:rPr lang="en-US" sz="3200" dirty="0" err="1"/>
              <a:t>penelitian</a:t>
            </a:r>
            <a:r>
              <a:rPr lang="en-US" sz="3200" dirty="0"/>
              <a:t> yang </a:t>
            </a:r>
            <a:r>
              <a:rPr lang="en-US" sz="3200" dirty="0" err="1"/>
              <a:t>akan</a:t>
            </a:r>
            <a:r>
              <a:rPr lang="en-US" sz="3200" dirty="0"/>
              <a:t> </a:t>
            </a:r>
            <a:r>
              <a:rPr lang="en-US" sz="3200" dirty="0" err="1"/>
              <a:t>dilakukan</a:t>
            </a:r>
            <a:r>
              <a:rPr lang="en-US" sz="3200" dirty="0"/>
              <a:t> </a:t>
            </a:r>
            <a:r>
              <a:rPr lang="en-US" sz="3200" dirty="0" err="1"/>
              <a:t>serta</a:t>
            </a:r>
            <a:r>
              <a:rPr lang="en-US" sz="3200" dirty="0"/>
              <a:t> </a:t>
            </a:r>
            <a:r>
              <a:rPr lang="en-US" sz="3200" dirty="0" err="1"/>
              <a:t>sesuai</a:t>
            </a:r>
            <a:r>
              <a:rPr lang="en-US" sz="3200" dirty="0"/>
              <a:t> </a:t>
            </a:r>
            <a:r>
              <a:rPr lang="en-US" sz="3200" dirty="0" err="1"/>
              <a:t>dengan</a:t>
            </a:r>
            <a:r>
              <a:rPr lang="en-US" sz="3200" dirty="0"/>
              <a:t> </a:t>
            </a:r>
            <a:r>
              <a:rPr lang="en-US" sz="3200" dirty="0" err="1"/>
              <a:t>latar</a:t>
            </a:r>
            <a:r>
              <a:rPr lang="en-US" sz="3200" dirty="0"/>
              <a:t> </a:t>
            </a:r>
            <a:r>
              <a:rPr lang="en-US" sz="3200" dirty="0" err="1"/>
              <a:t>belakang</a:t>
            </a:r>
            <a:r>
              <a:rPr lang="en-US" sz="3200" dirty="0"/>
              <a:t> pada </a:t>
            </a:r>
            <a:r>
              <a:rPr lang="en-US" sz="3200" dirty="0">
                <a:hlinkClick r:id="rId3"/>
              </a:rPr>
              <a:t>proposal</a:t>
            </a:r>
            <a:r>
              <a:rPr lang="en-US" sz="3200" dirty="0"/>
              <a:t>. </a:t>
            </a:r>
            <a:r>
              <a:rPr lang="en-US" sz="3200" dirty="0" err="1"/>
              <a:t>Penulisan</a:t>
            </a:r>
            <a:r>
              <a:rPr lang="en-US" sz="3200" dirty="0"/>
              <a:t> </a:t>
            </a:r>
            <a:r>
              <a:rPr lang="en-US" sz="3200" dirty="0" err="1"/>
              <a:t>masalah</a:t>
            </a:r>
            <a:r>
              <a:rPr lang="en-US" sz="3200" dirty="0"/>
              <a:t> </a:t>
            </a:r>
            <a:r>
              <a:rPr lang="en-US" sz="3200" dirty="0" err="1"/>
              <a:t>biasanya</a:t>
            </a:r>
            <a:r>
              <a:rPr lang="en-US" sz="3200" dirty="0"/>
              <a:t> </a:t>
            </a:r>
            <a:r>
              <a:rPr lang="en-US" sz="3200" dirty="0" err="1"/>
              <a:t>menggunakan</a:t>
            </a:r>
            <a:r>
              <a:rPr lang="en-US" sz="3200" dirty="0"/>
              <a:t> </a:t>
            </a:r>
            <a:r>
              <a:rPr lang="en-US" sz="3200" dirty="0" err="1"/>
              <a:t>sistem</a:t>
            </a:r>
            <a:r>
              <a:rPr lang="en-US" sz="3200" dirty="0"/>
              <a:t> </a:t>
            </a:r>
            <a:r>
              <a:rPr lang="en-US" sz="3200" dirty="0" err="1"/>
              <a:t>penulisan</a:t>
            </a:r>
            <a:r>
              <a:rPr lang="en-US" sz="3200" dirty="0"/>
              <a:t> 5W+1H </a:t>
            </a:r>
            <a:r>
              <a:rPr lang="en-US" sz="3200" dirty="0" err="1"/>
              <a:t>dimana</a:t>
            </a:r>
            <a:r>
              <a:rPr lang="en-US" sz="3200" dirty="0"/>
              <a:t> </a:t>
            </a:r>
            <a:r>
              <a:rPr lang="en-US" sz="3200" dirty="0" err="1"/>
              <a:t>kalimat</a:t>
            </a:r>
            <a:r>
              <a:rPr lang="en-US" sz="3200" dirty="0"/>
              <a:t> </a:t>
            </a:r>
            <a:r>
              <a:rPr lang="en-US" sz="3200" dirty="0" err="1"/>
              <a:t>pertama</a:t>
            </a:r>
            <a:r>
              <a:rPr lang="en-US" sz="3200" dirty="0"/>
              <a:t> </a:t>
            </a:r>
            <a:r>
              <a:rPr lang="en-US" sz="3200" dirty="0" err="1"/>
              <a:t>penulisan</a:t>
            </a:r>
            <a:r>
              <a:rPr lang="en-US" sz="3200" dirty="0"/>
              <a:t> </a:t>
            </a:r>
            <a:r>
              <a:rPr lang="en-US" sz="3200" dirty="0" err="1"/>
              <a:t>masalah</a:t>
            </a:r>
            <a:r>
              <a:rPr lang="en-US" sz="3200" dirty="0"/>
              <a:t> </a:t>
            </a:r>
            <a:r>
              <a:rPr lang="en-US" sz="3200" dirty="0" err="1"/>
              <a:t>menggunakan</a:t>
            </a:r>
            <a:r>
              <a:rPr lang="en-US" sz="3200" dirty="0"/>
              <a:t> kata-kata </a:t>
            </a:r>
            <a:r>
              <a:rPr lang="en-US" sz="3200" dirty="0" err="1"/>
              <a:t>berikut</a:t>
            </a:r>
            <a:r>
              <a:rPr lang="en-US" sz="3200" dirty="0"/>
              <a:t> </a:t>
            </a:r>
            <a:r>
              <a:rPr lang="en-US" sz="3200" dirty="0" err="1"/>
              <a:t>yaitu</a:t>
            </a:r>
            <a:r>
              <a:rPr lang="en-US" sz="3200" dirty="0"/>
              <a:t> </a:t>
            </a:r>
            <a:r>
              <a:rPr lang="en-US" sz="3200" dirty="0" err="1"/>
              <a:t>apa</a:t>
            </a:r>
            <a:r>
              <a:rPr lang="en-US" sz="3200" dirty="0"/>
              <a:t> (</a:t>
            </a:r>
            <a:r>
              <a:rPr lang="en-US" sz="3200" b="1" dirty="0"/>
              <a:t>what</a:t>
            </a:r>
            <a:r>
              <a:rPr lang="en-US" sz="3200" dirty="0"/>
              <a:t>), </a:t>
            </a:r>
            <a:r>
              <a:rPr lang="en-US" sz="3200" dirty="0" err="1"/>
              <a:t>kapan</a:t>
            </a:r>
            <a:r>
              <a:rPr lang="en-US" sz="3200" dirty="0"/>
              <a:t> (</a:t>
            </a:r>
            <a:r>
              <a:rPr lang="en-US" sz="3200" b="1" dirty="0"/>
              <a:t>when</a:t>
            </a:r>
            <a:r>
              <a:rPr lang="en-US" sz="3200" dirty="0"/>
              <a:t>), </a:t>
            </a:r>
            <a:r>
              <a:rPr lang="en-US" sz="3200" dirty="0" err="1"/>
              <a:t>mengapa</a:t>
            </a:r>
            <a:r>
              <a:rPr lang="en-US" sz="3200" dirty="0"/>
              <a:t> (</a:t>
            </a:r>
            <a:r>
              <a:rPr lang="en-US" sz="3200" b="1" dirty="0"/>
              <a:t>why</a:t>
            </a:r>
            <a:r>
              <a:rPr lang="en-US" sz="3200" dirty="0"/>
              <a:t>), </a:t>
            </a:r>
            <a:r>
              <a:rPr lang="en-US" sz="3200" dirty="0" err="1"/>
              <a:t>siapa</a:t>
            </a:r>
            <a:r>
              <a:rPr lang="en-US" sz="3200" dirty="0"/>
              <a:t> (</a:t>
            </a:r>
            <a:r>
              <a:rPr lang="en-US" sz="3200" b="1" dirty="0"/>
              <a:t>who</a:t>
            </a:r>
            <a:r>
              <a:rPr lang="en-US" sz="3200" dirty="0"/>
              <a:t>), </a:t>
            </a:r>
            <a:r>
              <a:rPr lang="en-US" sz="3200" dirty="0" err="1"/>
              <a:t>dimana</a:t>
            </a:r>
            <a:r>
              <a:rPr lang="en-US" sz="3200" dirty="0"/>
              <a:t> (</a:t>
            </a:r>
            <a:r>
              <a:rPr lang="en-US" sz="3200" b="1" dirty="0"/>
              <a:t>where</a:t>
            </a:r>
            <a:r>
              <a:rPr lang="en-US" sz="3200" dirty="0"/>
              <a:t>), </a:t>
            </a:r>
            <a:r>
              <a:rPr lang="en-US" sz="3200" dirty="0" err="1"/>
              <a:t>bagaimana</a:t>
            </a:r>
            <a:r>
              <a:rPr lang="en-US" sz="3200" dirty="0"/>
              <a:t> (</a:t>
            </a:r>
            <a:r>
              <a:rPr lang="en-US" sz="3200" b="1" dirty="0"/>
              <a:t>how</a:t>
            </a:r>
            <a:r>
              <a:rPr lang="en-US" sz="3200" dirty="0"/>
              <a:t>). </a:t>
            </a:r>
            <a:r>
              <a:rPr lang="en-US" sz="3200" dirty="0" err="1"/>
              <a:t>Masalah</a:t>
            </a:r>
            <a:r>
              <a:rPr lang="en-US" sz="3200" dirty="0"/>
              <a:t> yang </a:t>
            </a:r>
            <a:r>
              <a:rPr lang="en-US" sz="3200" dirty="0" err="1"/>
              <a:t>ditulis</a:t>
            </a:r>
            <a:r>
              <a:rPr lang="en-US" sz="3200" dirty="0"/>
              <a:t> </a:t>
            </a:r>
            <a:r>
              <a:rPr lang="en-US" sz="3200" dirty="0" err="1"/>
              <a:t>dalam</a:t>
            </a:r>
            <a:r>
              <a:rPr lang="en-US" sz="3200" dirty="0"/>
              <a:t> </a:t>
            </a:r>
            <a:r>
              <a:rPr lang="en-US" sz="3200" dirty="0" err="1"/>
              <a:t>bagian</a:t>
            </a:r>
            <a:r>
              <a:rPr lang="en-US" sz="3200" dirty="0"/>
              <a:t> </a:t>
            </a:r>
            <a:r>
              <a:rPr lang="en-US" sz="3200" dirty="0" err="1"/>
              <a:t>perumusan</a:t>
            </a:r>
            <a:r>
              <a:rPr lang="en-US" sz="3200" dirty="0"/>
              <a:t> </a:t>
            </a:r>
            <a:r>
              <a:rPr lang="en-US" sz="3200" dirty="0" err="1"/>
              <a:t>masalah</a:t>
            </a:r>
            <a:r>
              <a:rPr lang="en-US" sz="3200" dirty="0"/>
              <a:t> </a:t>
            </a:r>
            <a:r>
              <a:rPr lang="en-US" sz="3200" dirty="0" err="1"/>
              <a:t>selanjutnya</a:t>
            </a:r>
            <a:r>
              <a:rPr lang="en-US" sz="3200" dirty="0"/>
              <a:t> </a:t>
            </a:r>
            <a:r>
              <a:rPr lang="en-US" sz="3200" dirty="0" err="1"/>
              <a:t>akan</a:t>
            </a:r>
            <a:r>
              <a:rPr lang="en-US" sz="3200" dirty="0"/>
              <a:t> </a:t>
            </a:r>
            <a:r>
              <a:rPr lang="en-US" sz="3200" dirty="0" err="1"/>
              <a:t>dibahas</a:t>
            </a:r>
            <a:r>
              <a:rPr lang="en-US" sz="3200" dirty="0"/>
              <a:t> </a:t>
            </a:r>
            <a:r>
              <a:rPr lang="en-US" sz="3200" dirty="0" err="1"/>
              <a:t>bada</a:t>
            </a:r>
            <a:r>
              <a:rPr lang="en-US" sz="3200" dirty="0"/>
              <a:t> </a:t>
            </a:r>
            <a:r>
              <a:rPr lang="en-US" sz="3200" dirty="0" err="1"/>
              <a:t>bagian</a:t>
            </a:r>
            <a:r>
              <a:rPr lang="en-US" sz="3200" dirty="0"/>
              <a:t> </a:t>
            </a:r>
            <a:r>
              <a:rPr lang="en-US" sz="3200" dirty="0" err="1"/>
              <a:t>pembahasan</a:t>
            </a:r>
            <a:r>
              <a:rPr lang="en-US" sz="3200" dirty="0"/>
              <a:t> </a:t>
            </a:r>
            <a:r>
              <a:rPr lang="en-US" sz="3200" dirty="0" err="1"/>
              <a:t>atau</a:t>
            </a:r>
            <a:r>
              <a:rPr lang="en-US" sz="3200" dirty="0"/>
              <a:t> </a:t>
            </a:r>
            <a:r>
              <a:rPr lang="en-US" sz="3200" dirty="0" err="1"/>
              <a:t>isi</a:t>
            </a:r>
            <a:r>
              <a:rPr lang="en-US" sz="3200" dirty="0"/>
              <a:t>.</a:t>
            </a:r>
          </a:p>
        </p:txBody>
      </p:sp>
      <p:sp>
        <p:nvSpPr>
          <p:cNvPr id="4" name="Title 1">
            <a:extLst>
              <a:ext uri="{FF2B5EF4-FFF2-40B4-BE49-F238E27FC236}">
                <a16:creationId xmlns:a16="http://schemas.microsoft.com/office/drawing/2014/main" id="{CD5595C5-AC98-4CF5-A424-EE867D8795C0}"/>
              </a:ext>
            </a:extLst>
          </p:cNvPr>
          <p:cNvSpPr>
            <a:spLocks noGrp="1"/>
          </p:cNvSpPr>
          <p:nvPr>
            <p:ph type="title"/>
          </p:nvPr>
        </p:nvSpPr>
        <p:spPr>
          <a:xfrm>
            <a:off x="1295402" y="416454"/>
            <a:ext cx="9601196" cy="1303867"/>
          </a:xfrm>
        </p:spPr>
        <p:txBody>
          <a:bodyPr/>
          <a:lstStyle/>
          <a:p>
            <a:r>
              <a:rPr lang="en-US" b="1" dirty="0" err="1"/>
              <a:t>Rumusan</a:t>
            </a:r>
            <a:r>
              <a:rPr lang="en-US" b="1" dirty="0"/>
              <a:t> </a:t>
            </a:r>
            <a:r>
              <a:rPr lang="en-US" b="1" dirty="0" err="1"/>
              <a:t>masalah</a:t>
            </a:r>
            <a:endParaRPr lang="en-US" b="1" dirty="0"/>
          </a:p>
        </p:txBody>
      </p:sp>
    </p:spTree>
    <p:extLst>
      <p:ext uri="{BB962C8B-B14F-4D97-AF65-F5344CB8AC3E}">
        <p14:creationId xmlns:p14="http://schemas.microsoft.com/office/powerpoint/2010/main" val="882455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277282"/>
            <a:ext cx="9601196" cy="1303867"/>
          </a:xfrm>
        </p:spPr>
        <p:txBody>
          <a:bodyPr/>
          <a:lstStyle/>
          <a:p>
            <a:r>
              <a:rPr lang="en-US" b="1" dirty="0" err="1"/>
              <a:t>Rumusan</a:t>
            </a:r>
            <a:r>
              <a:rPr lang="en-US" b="1" dirty="0"/>
              <a:t> </a:t>
            </a:r>
            <a:r>
              <a:rPr lang="en-US" b="1" dirty="0" err="1"/>
              <a:t>masalah</a:t>
            </a:r>
            <a:endParaRPr lang="en-US" b="1" dirty="0"/>
          </a:p>
        </p:txBody>
      </p:sp>
      <p:sp>
        <p:nvSpPr>
          <p:cNvPr id="6" name="Content Placeholder 2">
            <a:extLst>
              <a:ext uri="{FF2B5EF4-FFF2-40B4-BE49-F238E27FC236}">
                <a16:creationId xmlns:a16="http://schemas.microsoft.com/office/drawing/2014/main" id="{BF53689B-A9FD-476E-9FC5-7A25F537629C}"/>
              </a:ext>
            </a:extLst>
          </p:cNvPr>
          <p:cNvSpPr>
            <a:spLocks noGrp="1"/>
          </p:cNvSpPr>
          <p:nvPr>
            <p:ph idx="1"/>
          </p:nvPr>
        </p:nvSpPr>
        <p:spPr>
          <a:xfrm>
            <a:off x="1133474" y="1328529"/>
            <a:ext cx="9925052" cy="3317875"/>
          </a:xfrm>
        </p:spPr>
        <p:txBody>
          <a:bodyPr>
            <a:noAutofit/>
          </a:bodyPr>
          <a:lstStyle/>
          <a:p>
            <a:r>
              <a:rPr lang="en-US" sz="3200" dirty="0" err="1"/>
              <a:t>Rumusan</a:t>
            </a:r>
            <a:r>
              <a:rPr lang="en-US" sz="3200" dirty="0"/>
              <a:t> </a:t>
            </a:r>
            <a:r>
              <a:rPr lang="en-US" sz="3200" dirty="0" err="1"/>
              <a:t>masalah</a:t>
            </a:r>
            <a:r>
              <a:rPr lang="en-US" sz="3200" dirty="0"/>
              <a:t> </a:t>
            </a:r>
            <a:r>
              <a:rPr lang="en-US" sz="3200" dirty="0" err="1"/>
              <a:t>memuat</a:t>
            </a:r>
            <a:r>
              <a:rPr lang="en-US" sz="3200" dirty="0"/>
              <a:t> </a:t>
            </a:r>
            <a:r>
              <a:rPr lang="en-US" sz="3200" dirty="0" err="1"/>
              <a:t>pernyataan</a:t>
            </a:r>
            <a:r>
              <a:rPr lang="en-US" sz="3200" dirty="0"/>
              <a:t> </a:t>
            </a:r>
            <a:r>
              <a:rPr lang="en-US" sz="3200" dirty="0" err="1"/>
              <a:t>masalah</a:t>
            </a:r>
            <a:r>
              <a:rPr lang="en-US" sz="3200" dirty="0"/>
              <a:t> yang </a:t>
            </a:r>
            <a:r>
              <a:rPr lang="en-US" sz="3200" dirty="0" err="1"/>
              <a:t>menjadi</a:t>
            </a:r>
            <a:r>
              <a:rPr lang="en-US" sz="3200" dirty="0"/>
              <a:t> </a:t>
            </a:r>
            <a:r>
              <a:rPr lang="en-US" sz="3200" dirty="0" err="1"/>
              <a:t>fokus</a:t>
            </a:r>
            <a:r>
              <a:rPr lang="en-US" sz="3200" dirty="0"/>
              <a:t> </a:t>
            </a:r>
            <a:r>
              <a:rPr lang="en-US" sz="3200" dirty="0" err="1"/>
              <a:t>penelitian</a:t>
            </a:r>
            <a:r>
              <a:rPr lang="en-US" sz="3200" dirty="0"/>
              <a:t>. </a:t>
            </a:r>
            <a:r>
              <a:rPr lang="en-US" sz="3200" dirty="0" err="1"/>
              <a:t>Rumusan</a:t>
            </a:r>
            <a:r>
              <a:rPr lang="en-US" sz="3200" dirty="0"/>
              <a:t> </a:t>
            </a:r>
            <a:r>
              <a:rPr lang="en-US" sz="3200" dirty="0" err="1"/>
              <a:t>masalah</a:t>
            </a:r>
            <a:r>
              <a:rPr lang="en-US" sz="3200" dirty="0"/>
              <a:t> </a:t>
            </a:r>
            <a:r>
              <a:rPr lang="en-US" sz="3200" dirty="0" err="1"/>
              <a:t>harus</a:t>
            </a:r>
            <a:r>
              <a:rPr lang="en-US" sz="3200" dirty="0"/>
              <a:t> </a:t>
            </a:r>
            <a:r>
              <a:rPr lang="en-US" sz="3200" dirty="0" err="1"/>
              <a:t>dapat</a:t>
            </a:r>
            <a:r>
              <a:rPr lang="en-US" sz="3200" dirty="0"/>
              <a:t> </a:t>
            </a:r>
            <a:r>
              <a:rPr lang="en-US" sz="3200" dirty="0" err="1"/>
              <a:t>menunjukkan</a:t>
            </a:r>
            <a:r>
              <a:rPr lang="en-US" sz="3200" dirty="0"/>
              <a:t> inti/</a:t>
            </a:r>
            <a:r>
              <a:rPr lang="en-US" sz="3200" dirty="0" err="1"/>
              <a:t>akar</a:t>
            </a:r>
            <a:r>
              <a:rPr lang="en-US" sz="3200" dirty="0"/>
              <a:t> </a:t>
            </a:r>
            <a:r>
              <a:rPr lang="en-US" sz="3200" dirty="0" err="1"/>
              <a:t>masalah</a:t>
            </a:r>
            <a:r>
              <a:rPr lang="en-US" sz="3200" dirty="0"/>
              <a:t> </a:t>
            </a:r>
            <a:r>
              <a:rPr lang="en-US" sz="3200" dirty="0" err="1"/>
              <a:t>penelitian</a:t>
            </a:r>
            <a:r>
              <a:rPr lang="en-US" sz="3200" dirty="0"/>
              <a:t> yang </a:t>
            </a:r>
            <a:r>
              <a:rPr lang="en-US" sz="3200" dirty="0" err="1"/>
              <a:t>akan</a:t>
            </a:r>
            <a:r>
              <a:rPr lang="en-US" sz="3200" dirty="0"/>
              <a:t> </a:t>
            </a:r>
            <a:r>
              <a:rPr lang="en-US" sz="3200" dirty="0" err="1"/>
              <a:t>dicari</a:t>
            </a:r>
            <a:r>
              <a:rPr lang="en-US" sz="3200" dirty="0"/>
              <a:t> </a:t>
            </a:r>
            <a:r>
              <a:rPr lang="en-US" sz="3200" dirty="0" err="1"/>
              <a:t>jawabannya</a:t>
            </a:r>
            <a:r>
              <a:rPr lang="en-US" sz="3200" dirty="0"/>
              <a:t> </a:t>
            </a:r>
            <a:r>
              <a:rPr lang="en-US" sz="3200" dirty="0" err="1"/>
              <a:t>melalui</a:t>
            </a:r>
            <a:r>
              <a:rPr lang="en-US" sz="3200" dirty="0"/>
              <a:t> </a:t>
            </a:r>
            <a:r>
              <a:rPr lang="en-US" sz="3200" dirty="0" err="1"/>
              <a:t>penelitian</a:t>
            </a:r>
            <a:r>
              <a:rPr lang="en-US" sz="3200" dirty="0"/>
              <a:t>. </a:t>
            </a:r>
            <a:r>
              <a:rPr lang="en-US" sz="3200" dirty="0" err="1"/>
              <a:t>Rumusan</a:t>
            </a:r>
            <a:r>
              <a:rPr lang="en-US" sz="3200" dirty="0"/>
              <a:t> </a:t>
            </a:r>
            <a:r>
              <a:rPr lang="en-US" sz="3200" dirty="0" err="1"/>
              <a:t>masalah</a:t>
            </a:r>
            <a:r>
              <a:rPr lang="en-US" sz="3200" dirty="0"/>
              <a:t> </a:t>
            </a:r>
            <a:r>
              <a:rPr lang="en-US" sz="3200" dirty="0" err="1"/>
              <a:t>disampaikan</a:t>
            </a:r>
            <a:r>
              <a:rPr lang="en-US" sz="3200" dirty="0"/>
              <a:t> </a:t>
            </a:r>
            <a:r>
              <a:rPr lang="en-US" sz="3200" dirty="0" err="1"/>
              <a:t>secara</a:t>
            </a:r>
            <a:r>
              <a:rPr lang="en-US" sz="3200" dirty="0"/>
              <a:t> </a:t>
            </a:r>
            <a:r>
              <a:rPr lang="en-US" sz="3200" dirty="0" err="1"/>
              <a:t>ringkas</a:t>
            </a:r>
            <a:r>
              <a:rPr lang="en-US" sz="3200" dirty="0"/>
              <a:t>, </a:t>
            </a:r>
            <a:r>
              <a:rPr lang="en-US" sz="3200" dirty="0" err="1"/>
              <a:t>spefisik</a:t>
            </a:r>
            <a:r>
              <a:rPr lang="en-US" sz="3200" dirty="0"/>
              <a:t>, </a:t>
            </a:r>
            <a:r>
              <a:rPr lang="en-US" sz="3200" dirty="0" err="1"/>
              <a:t>jelas</a:t>
            </a:r>
            <a:r>
              <a:rPr lang="en-US" sz="3200" dirty="0"/>
              <a:t>, dan </a:t>
            </a:r>
            <a:r>
              <a:rPr lang="en-US" sz="3200" dirty="0" err="1"/>
              <a:t>terukur</a:t>
            </a:r>
            <a:r>
              <a:rPr lang="en-US" sz="3200" dirty="0"/>
              <a:t> yang </a:t>
            </a:r>
            <a:r>
              <a:rPr lang="en-US" sz="3200" dirty="0" err="1"/>
              <a:t>lazimnya</a:t>
            </a:r>
            <a:r>
              <a:rPr lang="en-US" sz="3200" dirty="0"/>
              <a:t> </a:t>
            </a:r>
            <a:r>
              <a:rPr lang="en-US" sz="3200" dirty="0" err="1"/>
              <a:t>dinyatakan</a:t>
            </a:r>
            <a:r>
              <a:rPr lang="en-US" sz="3200" dirty="0"/>
              <a:t> </a:t>
            </a:r>
            <a:r>
              <a:rPr lang="en-US" sz="3200" dirty="0" err="1"/>
              <a:t>dalam</a:t>
            </a:r>
            <a:r>
              <a:rPr lang="en-US" sz="3200" dirty="0"/>
              <a:t> </a:t>
            </a:r>
            <a:r>
              <a:rPr lang="en-US" sz="3200" dirty="0" err="1"/>
              <a:t>pertanyaan</a:t>
            </a:r>
            <a:r>
              <a:rPr lang="en-US" sz="3200" dirty="0"/>
              <a:t> </a:t>
            </a:r>
            <a:r>
              <a:rPr lang="en-US" sz="3200" dirty="0" err="1"/>
              <a:t>penelitian</a:t>
            </a:r>
            <a:r>
              <a:rPr lang="en-US" sz="3200" dirty="0"/>
              <a:t> (</a:t>
            </a:r>
            <a:r>
              <a:rPr lang="en-US" sz="3200" i="1" dirty="0"/>
              <a:t>research question</a:t>
            </a:r>
            <a:r>
              <a:rPr lang="en-US" sz="3200" dirty="0"/>
              <a:t>).</a:t>
            </a:r>
          </a:p>
          <a:p>
            <a:r>
              <a:rPr lang="en-US" sz="3200" dirty="0" err="1"/>
              <a:t>Persoalan</a:t>
            </a:r>
            <a:r>
              <a:rPr lang="en-US" sz="3200" dirty="0"/>
              <a:t> </a:t>
            </a:r>
            <a:r>
              <a:rPr lang="en-US" sz="3200" dirty="0" err="1"/>
              <a:t>memuat</a:t>
            </a:r>
            <a:r>
              <a:rPr lang="en-US" sz="3200" dirty="0"/>
              <a:t> target-target yang </a:t>
            </a:r>
            <a:r>
              <a:rPr lang="en-US" sz="3200" dirty="0" err="1"/>
              <a:t>dikerjakan</a:t>
            </a:r>
            <a:r>
              <a:rPr lang="en-US" sz="3200" dirty="0"/>
              <a:t> </a:t>
            </a:r>
            <a:r>
              <a:rPr lang="en-US" sz="3200" dirty="0" err="1"/>
              <a:t>untuk</a:t>
            </a:r>
            <a:r>
              <a:rPr lang="en-US" sz="3200" dirty="0"/>
              <a:t> </a:t>
            </a:r>
            <a:r>
              <a:rPr lang="en-US" sz="3200" dirty="0" err="1"/>
              <a:t>memberikan</a:t>
            </a:r>
            <a:r>
              <a:rPr lang="en-US" sz="3200" dirty="0"/>
              <a:t> </a:t>
            </a:r>
            <a:r>
              <a:rPr lang="en-US" sz="3200" dirty="0" err="1"/>
              <a:t>solusi</a:t>
            </a:r>
            <a:r>
              <a:rPr lang="en-US" sz="3200" dirty="0"/>
              <a:t> pada </a:t>
            </a:r>
            <a:r>
              <a:rPr lang="en-US" sz="3200" dirty="0" err="1"/>
              <a:t>permasalahan</a:t>
            </a:r>
            <a:r>
              <a:rPr lang="en-US" sz="3200" dirty="0"/>
              <a:t> yang </a:t>
            </a:r>
            <a:r>
              <a:rPr lang="en-US" sz="3200" dirty="0" err="1"/>
              <a:t>diajukan</a:t>
            </a:r>
            <a:endParaRPr lang="en-US" sz="3200" dirty="0"/>
          </a:p>
          <a:p>
            <a:pPr marL="0" indent="0">
              <a:buNone/>
            </a:pPr>
            <a:br>
              <a:rPr lang="en-US" sz="3200" dirty="0"/>
            </a:br>
            <a:br>
              <a:rPr lang="en-US" sz="3200" dirty="0"/>
            </a:br>
            <a:endParaRPr lang="en-US" sz="3200" dirty="0"/>
          </a:p>
        </p:txBody>
      </p:sp>
    </p:spTree>
    <p:extLst>
      <p:ext uri="{BB962C8B-B14F-4D97-AF65-F5344CB8AC3E}">
        <p14:creationId xmlns:p14="http://schemas.microsoft.com/office/powerpoint/2010/main" val="3849273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3450" y="1457324"/>
            <a:ext cx="10458449" cy="4778588"/>
          </a:xfrm>
        </p:spPr>
        <p:txBody>
          <a:bodyPr>
            <a:normAutofit/>
          </a:bodyPr>
          <a:lstStyle/>
          <a:p>
            <a:r>
              <a:rPr lang="en-US" sz="3200" dirty="0" err="1"/>
              <a:t>Perumusan</a:t>
            </a:r>
            <a:r>
              <a:rPr lang="en-US" sz="3200" dirty="0"/>
              <a:t> </a:t>
            </a:r>
            <a:r>
              <a:rPr lang="en-US" sz="3200" dirty="0" err="1"/>
              <a:t>masalah</a:t>
            </a:r>
            <a:r>
              <a:rPr lang="en-US" sz="3200" dirty="0"/>
              <a:t> </a:t>
            </a:r>
            <a:r>
              <a:rPr lang="en-US" sz="3200" dirty="0" err="1"/>
              <a:t>merupakan</a:t>
            </a:r>
            <a:r>
              <a:rPr lang="en-US" sz="3200" dirty="0"/>
              <a:t> </a:t>
            </a:r>
            <a:r>
              <a:rPr lang="en-US" sz="3200" dirty="0" err="1"/>
              <a:t>upaya</a:t>
            </a:r>
            <a:r>
              <a:rPr lang="en-US" sz="3200" dirty="0"/>
              <a:t> </a:t>
            </a:r>
            <a:r>
              <a:rPr lang="en-US" sz="3200" dirty="0" err="1"/>
              <a:t>untuk</a:t>
            </a:r>
            <a:r>
              <a:rPr lang="en-US" sz="3200" dirty="0"/>
              <a:t> </a:t>
            </a:r>
            <a:r>
              <a:rPr lang="en-US" sz="3200" dirty="0" err="1"/>
              <a:t>menyatakan</a:t>
            </a:r>
            <a:r>
              <a:rPr lang="en-US" sz="3200" dirty="0"/>
              <a:t> </a:t>
            </a:r>
            <a:r>
              <a:rPr lang="en-US" sz="3200" dirty="0" err="1"/>
              <a:t>secara</a:t>
            </a:r>
            <a:r>
              <a:rPr lang="en-US" sz="3200" dirty="0"/>
              <a:t> </a:t>
            </a:r>
            <a:r>
              <a:rPr lang="en-US" sz="3200" dirty="0" err="1"/>
              <a:t>tersurat</a:t>
            </a:r>
            <a:r>
              <a:rPr lang="en-US" sz="3200" dirty="0"/>
              <a:t> </a:t>
            </a:r>
            <a:r>
              <a:rPr lang="en-US" sz="3200" dirty="0" err="1"/>
              <a:t>pertanyaan-pertanyaan</a:t>
            </a:r>
            <a:r>
              <a:rPr lang="en-US" sz="3200" dirty="0"/>
              <a:t> yang </a:t>
            </a:r>
            <a:r>
              <a:rPr lang="en-US" sz="3200" dirty="0" err="1"/>
              <a:t>hendak</a:t>
            </a:r>
            <a:r>
              <a:rPr lang="en-US" sz="3200" dirty="0"/>
              <a:t> </a:t>
            </a:r>
            <a:r>
              <a:rPr lang="en-US" sz="3200" dirty="0" err="1"/>
              <a:t>dicarikan</a:t>
            </a:r>
            <a:r>
              <a:rPr lang="en-US" sz="3200" dirty="0"/>
              <a:t> </a:t>
            </a:r>
            <a:r>
              <a:rPr lang="en-US" sz="3200" dirty="0" err="1"/>
              <a:t>jawabannya</a:t>
            </a:r>
            <a:r>
              <a:rPr lang="en-US" sz="3200" dirty="0"/>
              <a:t> </a:t>
            </a:r>
            <a:r>
              <a:rPr lang="en-US" sz="3200" dirty="0" err="1"/>
              <a:t>melalui</a:t>
            </a:r>
            <a:r>
              <a:rPr lang="en-US" sz="3200" dirty="0"/>
              <a:t> </a:t>
            </a:r>
            <a:r>
              <a:rPr lang="en-US" sz="3200" dirty="0" err="1"/>
              <a:t>pengujian</a:t>
            </a:r>
            <a:r>
              <a:rPr lang="en-US" sz="3200" dirty="0"/>
              <a:t> </a:t>
            </a:r>
            <a:r>
              <a:rPr lang="en-US" sz="3200" dirty="0" err="1"/>
              <a:t>secara</a:t>
            </a:r>
            <a:r>
              <a:rPr lang="en-US" sz="3200" dirty="0"/>
              <a:t> </a:t>
            </a:r>
            <a:r>
              <a:rPr lang="en-US" sz="3200" dirty="0" err="1"/>
              <a:t>empiris</a:t>
            </a:r>
            <a:r>
              <a:rPr lang="en-US" sz="3200" dirty="0"/>
              <a:t>. Oleh </a:t>
            </a:r>
            <a:r>
              <a:rPr lang="en-US" sz="3200" dirty="0" err="1"/>
              <a:t>karena</a:t>
            </a:r>
            <a:r>
              <a:rPr lang="en-US" sz="3200" dirty="0"/>
              <a:t> </a:t>
            </a:r>
            <a:r>
              <a:rPr lang="en-US" sz="3200" dirty="0" err="1"/>
              <a:t>itu</a:t>
            </a:r>
            <a:r>
              <a:rPr lang="en-US" sz="3200" dirty="0"/>
              <a:t>, </a:t>
            </a:r>
            <a:r>
              <a:rPr lang="en-US" sz="3200" dirty="0" err="1"/>
              <a:t>rumusannya</a:t>
            </a:r>
            <a:r>
              <a:rPr lang="en-US" sz="3200" dirty="0"/>
              <a:t> </a:t>
            </a:r>
            <a:r>
              <a:rPr lang="en-US" sz="3200" dirty="0" err="1"/>
              <a:t>berupa</a:t>
            </a:r>
            <a:r>
              <a:rPr lang="en-US" sz="3200" dirty="0"/>
              <a:t> </a:t>
            </a:r>
            <a:r>
              <a:rPr lang="en-US" sz="3200" dirty="0" err="1"/>
              <a:t>kalimat</a:t>
            </a:r>
            <a:r>
              <a:rPr lang="en-US" sz="3200" dirty="0"/>
              <a:t> </a:t>
            </a:r>
            <a:r>
              <a:rPr lang="en-US" sz="3200" dirty="0" err="1"/>
              <a:t>tanya</a:t>
            </a:r>
            <a:r>
              <a:rPr lang="en-US" sz="3200" dirty="0"/>
              <a:t> yang </a:t>
            </a:r>
            <a:r>
              <a:rPr lang="en-US" sz="3200" dirty="0" err="1"/>
              <a:t>lengkap</a:t>
            </a:r>
            <a:r>
              <a:rPr lang="en-US" sz="3200" dirty="0"/>
              <a:t> dan </a:t>
            </a:r>
            <a:r>
              <a:rPr lang="en-US" sz="3200" dirty="0" err="1"/>
              <a:t>rinci</a:t>
            </a:r>
            <a:r>
              <a:rPr lang="en-US" sz="3200" dirty="0"/>
              <a:t> </a:t>
            </a:r>
            <a:r>
              <a:rPr lang="en-US" sz="3200" dirty="0" err="1"/>
              <a:t>berkenaan</a:t>
            </a:r>
            <a:r>
              <a:rPr lang="en-US" sz="3200" dirty="0"/>
              <a:t> </a:t>
            </a:r>
            <a:r>
              <a:rPr lang="en-US" sz="3200" dirty="0" err="1"/>
              <a:t>dengan</a:t>
            </a:r>
            <a:r>
              <a:rPr lang="en-US" sz="3200" dirty="0"/>
              <a:t> </a:t>
            </a:r>
            <a:r>
              <a:rPr lang="en-US" sz="3200" dirty="0" err="1"/>
              <a:t>ruang</a:t>
            </a:r>
            <a:r>
              <a:rPr lang="en-US" sz="3200" dirty="0"/>
              <a:t> </a:t>
            </a:r>
            <a:r>
              <a:rPr lang="en-US" sz="3200" dirty="0" err="1"/>
              <a:t>lingkup</a:t>
            </a:r>
            <a:r>
              <a:rPr lang="en-US" sz="3200" dirty="0"/>
              <a:t> </a:t>
            </a:r>
            <a:r>
              <a:rPr lang="en-US" sz="3200" dirty="0" err="1"/>
              <a:t>permasalahan</a:t>
            </a:r>
            <a:r>
              <a:rPr lang="en-US" sz="3200" dirty="0"/>
              <a:t> yang </a:t>
            </a:r>
            <a:r>
              <a:rPr lang="en-US" sz="3200" dirty="0" err="1"/>
              <a:t>akan</a:t>
            </a:r>
            <a:r>
              <a:rPr lang="en-US" sz="3200" dirty="0"/>
              <a:t> </a:t>
            </a:r>
            <a:r>
              <a:rPr lang="en-US" sz="3200" dirty="0" err="1"/>
              <a:t>diteliti</a:t>
            </a:r>
            <a:r>
              <a:rPr lang="en-US" sz="3200" dirty="0"/>
              <a:t> dan </a:t>
            </a:r>
            <a:r>
              <a:rPr lang="en-US" sz="3200" dirty="0" err="1"/>
              <a:t>didasarkan</a:t>
            </a:r>
            <a:r>
              <a:rPr lang="en-US" sz="3200" dirty="0"/>
              <a:t> pada </a:t>
            </a:r>
            <a:r>
              <a:rPr lang="en-US" sz="3200" dirty="0" err="1"/>
              <a:t>identifikasi</a:t>
            </a:r>
            <a:r>
              <a:rPr lang="en-US" sz="3200" dirty="0"/>
              <a:t> </a:t>
            </a:r>
            <a:r>
              <a:rPr lang="en-US" sz="3200" dirty="0" err="1"/>
              <a:t>serta</a:t>
            </a:r>
            <a:r>
              <a:rPr lang="en-US" sz="3200" dirty="0"/>
              <a:t> </a:t>
            </a:r>
            <a:r>
              <a:rPr lang="en-US" sz="3200" dirty="0" err="1"/>
              <a:t>pembatasan</a:t>
            </a:r>
            <a:r>
              <a:rPr lang="en-US" sz="3200" dirty="0"/>
              <a:t> </a:t>
            </a:r>
            <a:r>
              <a:rPr lang="en-US" sz="3200" dirty="0" err="1"/>
              <a:t>masalah</a:t>
            </a:r>
            <a:r>
              <a:rPr lang="en-US" sz="3200" dirty="0"/>
              <a:t>. </a:t>
            </a:r>
            <a:r>
              <a:rPr lang="en-US" sz="3200" dirty="0" err="1"/>
              <a:t>Rumusan</a:t>
            </a:r>
            <a:r>
              <a:rPr lang="en-US" sz="3200" dirty="0"/>
              <a:t>  </a:t>
            </a:r>
            <a:r>
              <a:rPr lang="en-US" sz="3200" dirty="0" err="1"/>
              <a:t>masalah</a:t>
            </a:r>
            <a:r>
              <a:rPr lang="en-US" sz="3200" dirty="0"/>
              <a:t>  </a:t>
            </a:r>
            <a:r>
              <a:rPr lang="en-US" sz="3200" dirty="0" err="1"/>
              <a:t>harus</a:t>
            </a:r>
            <a:r>
              <a:rPr lang="en-US" sz="3200" dirty="0"/>
              <a:t> </a:t>
            </a:r>
            <a:r>
              <a:rPr lang="en-US" sz="3200" dirty="0" err="1"/>
              <a:t>menampakkan</a:t>
            </a:r>
            <a:r>
              <a:rPr lang="en-US" sz="3200" dirty="0"/>
              <a:t>  </a:t>
            </a:r>
            <a:r>
              <a:rPr lang="en-US" sz="3200" dirty="0" err="1"/>
              <a:t>variabel-variabel</a:t>
            </a:r>
            <a:r>
              <a:rPr lang="en-US" sz="3200" dirty="0"/>
              <a:t>  yang </a:t>
            </a:r>
            <a:r>
              <a:rPr lang="en-US" sz="3200" dirty="0" err="1"/>
              <a:t>diteliti</a:t>
            </a:r>
            <a:r>
              <a:rPr lang="en-US" sz="3200" dirty="0"/>
              <a:t>, </a:t>
            </a:r>
            <a:r>
              <a:rPr lang="en-US" sz="3200" dirty="0" err="1"/>
              <a:t>sifat</a:t>
            </a:r>
            <a:r>
              <a:rPr lang="en-US" sz="3200" dirty="0"/>
              <a:t> </a:t>
            </a:r>
            <a:r>
              <a:rPr lang="en-US" sz="3200" dirty="0" err="1"/>
              <a:t>hubungan</a:t>
            </a:r>
            <a:r>
              <a:rPr lang="en-US" sz="3200" dirty="0"/>
              <a:t> </a:t>
            </a:r>
            <a:r>
              <a:rPr lang="en-US" sz="3200" dirty="0" err="1"/>
              <a:t>antara</a:t>
            </a:r>
            <a:r>
              <a:rPr lang="en-US" sz="3200" dirty="0"/>
              <a:t> </a:t>
            </a:r>
            <a:r>
              <a:rPr lang="en-US" sz="3200" dirty="0" err="1"/>
              <a:t>variabel-variabel</a:t>
            </a:r>
            <a:r>
              <a:rPr lang="en-US" sz="3200" dirty="0"/>
              <a:t> </a:t>
            </a:r>
            <a:r>
              <a:rPr lang="en-US" sz="3200" dirty="0" err="1"/>
              <a:t>tersebut</a:t>
            </a:r>
            <a:r>
              <a:rPr lang="en-US" sz="3200" dirty="0"/>
              <a:t>, dan </a:t>
            </a:r>
            <a:r>
              <a:rPr lang="en-US" sz="3200" dirty="0" err="1"/>
              <a:t>subjek</a:t>
            </a:r>
            <a:r>
              <a:rPr lang="en-US" sz="3200" dirty="0"/>
              <a:t> </a:t>
            </a:r>
            <a:r>
              <a:rPr lang="en-US" sz="3200" dirty="0" err="1"/>
              <a:t>penelitian</a:t>
            </a:r>
            <a:endParaRPr lang="en-US" sz="3200" dirty="0"/>
          </a:p>
          <a:p>
            <a:endParaRPr lang="en-US" sz="3200" dirty="0"/>
          </a:p>
        </p:txBody>
      </p:sp>
      <p:sp>
        <p:nvSpPr>
          <p:cNvPr id="4" name="Title 1">
            <a:extLst>
              <a:ext uri="{FF2B5EF4-FFF2-40B4-BE49-F238E27FC236}">
                <a16:creationId xmlns:a16="http://schemas.microsoft.com/office/drawing/2014/main" id="{47C5BA1E-68FA-4B99-9CFF-EFD558F9E63D}"/>
              </a:ext>
            </a:extLst>
          </p:cNvPr>
          <p:cNvSpPr>
            <a:spLocks noGrp="1"/>
          </p:cNvSpPr>
          <p:nvPr>
            <p:ph type="title"/>
          </p:nvPr>
        </p:nvSpPr>
        <p:spPr>
          <a:xfrm>
            <a:off x="1295401" y="382057"/>
            <a:ext cx="9601196" cy="1303867"/>
          </a:xfrm>
        </p:spPr>
        <p:txBody>
          <a:bodyPr/>
          <a:lstStyle/>
          <a:p>
            <a:r>
              <a:rPr lang="en-US" b="1" dirty="0" err="1"/>
              <a:t>Rumusan</a:t>
            </a:r>
            <a:r>
              <a:rPr lang="en-US" b="1" dirty="0"/>
              <a:t> </a:t>
            </a:r>
            <a:r>
              <a:rPr lang="en-US" b="1" dirty="0" err="1"/>
              <a:t>masalah</a:t>
            </a:r>
            <a:endParaRPr lang="en-US" b="1" dirty="0"/>
          </a:p>
        </p:txBody>
      </p:sp>
    </p:spTree>
    <p:extLst>
      <p:ext uri="{BB962C8B-B14F-4D97-AF65-F5344CB8AC3E}">
        <p14:creationId xmlns:p14="http://schemas.microsoft.com/office/powerpoint/2010/main" val="1389883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6" y="357441"/>
            <a:ext cx="9601196" cy="1303867"/>
          </a:xfrm>
        </p:spPr>
        <p:txBody>
          <a:bodyPr/>
          <a:lstStyle/>
          <a:p>
            <a:pPr algn="ctr"/>
            <a:r>
              <a:rPr lang="en-US" b="1" dirty="0" err="1"/>
              <a:t>Tujuan</a:t>
            </a:r>
            <a:r>
              <a:rPr lang="en-US" b="1" dirty="0"/>
              <a:t> </a:t>
            </a:r>
            <a:r>
              <a:rPr lang="en-US" b="1" dirty="0" err="1"/>
              <a:t>penelitian</a:t>
            </a:r>
            <a:endParaRPr lang="en-US" b="1" dirty="0"/>
          </a:p>
        </p:txBody>
      </p:sp>
      <p:sp>
        <p:nvSpPr>
          <p:cNvPr id="3" name="Content Placeholder 2"/>
          <p:cNvSpPr>
            <a:spLocks noGrp="1"/>
          </p:cNvSpPr>
          <p:nvPr>
            <p:ph idx="1"/>
          </p:nvPr>
        </p:nvSpPr>
        <p:spPr>
          <a:xfrm>
            <a:off x="763340" y="1463873"/>
            <a:ext cx="10951068" cy="3318936"/>
          </a:xfrm>
        </p:spPr>
        <p:txBody>
          <a:bodyPr>
            <a:noAutofit/>
          </a:bodyPr>
          <a:lstStyle/>
          <a:p>
            <a:pPr>
              <a:spcBef>
                <a:spcPts val="0"/>
              </a:spcBef>
              <a:spcAft>
                <a:spcPts val="0"/>
              </a:spcAft>
            </a:pPr>
            <a:r>
              <a:rPr lang="en-US" sz="2800" dirty="0" err="1"/>
              <a:t>Tujuan</a:t>
            </a:r>
            <a:r>
              <a:rPr lang="en-US" sz="2800" dirty="0"/>
              <a:t> </a:t>
            </a:r>
            <a:r>
              <a:rPr lang="en-US" sz="2800" dirty="0" err="1"/>
              <a:t>penelitian</a:t>
            </a:r>
            <a:r>
              <a:rPr lang="en-US" sz="2800" dirty="0"/>
              <a:t> </a:t>
            </a:r>
            <a:r>
              <a:rPr lang="en-US" sz="2800" dirty="0" err="1"/>
              <a:t>menggambarkan</a:t>
            </a:r>
            <a:r>
              <a:rPr lang="en-US" sz="2800" dirty="0"/>
              <a:t> target </a:t>
            </a:r>
            <a:r>
              <a:rPr lang="en-US" sz="2800" dirty="0" err="1"/>
              <a:t>penelitian</a:t>
            </a:r>
            <a:r>
              <a:rPr lang="en-US" sz="2800" dirty="0"/>
              <a:t> yang </a:t>
            </a:r>
            <a:r>
              <a:rPr lang="en-US" sz="2800" dirty="0" err="1"/>
              <a:t>hendak</a:t>
            </a:r>
            <a:r>
              <a:rPr lang="en-US" sz="2800" dirty="0"/>
              <a:t> </a:t>
            </a:r>
            <a:r>
              <a:rPr lang="en-US" sz="2800" dirty="0" err="1"/>
              <a:t>dicapai</a:t>
            </a:r>
            <a:r>
              <a:rPr lang="en-US" sz="2800" dirty="0"/>
              <a:t> yang </a:t>
            </a:r>
            <a:r>
              <a:rPr lang="en-US" sz="2800" dirty="0" err="1"/>
              <a:t>sejalan</a:t>
            </a:r>
            <a:r>
              <a:rPr lang="en-US" sz="2800" dirty="0"/>
              <a:t> </a:t>
            </a:r>
            <a:r>
              <a:rPr lang="en-US" sz="2800" dirty="0" err="1"/>
              <a:t>dengan</a:t>
            </a:r>
            <a:r>
              <a:rPr lang="en-US" sz="2800" dirty="0"/>
              <a:t> </a:t>
            </a:r>
            <a:r>
              <a:rPr lang="en-US" sz="2800" dirty="0" err="1"/>
              <a:t>rumusan</a:t>
            </a:r>
            <a:r>
              <a:rPr lang="en-US" sz="2800" dirty="0"/>
              <a:t> </a:t>
            </a:r>
            <a:r>
              <a:rPr lang="en-US" sz="2800" dirty="0" err="1"/>
              <a:t>masalah</a:t>
            </a:r>
            <a:r>
              <a:rPr lang="en-US" sz="2800" dirty="0"/>
              <a:t>. </a:t>
            </a:r>
            <a:r>
              <a:rPr lang="en-US" sz="2800" dirty="0" err="1"/>
              <a:t>Tujuan</a:t>
            </a:r>
            <a:r>
              <a:rPr lang="en-US" sz="2800" dirty="0"/>
              <a:t> </a:t>
            </a:r>
            <a:r>
              <a:rPr lang="en-US" sz="2800" dirty="0" err="1"/>
              <a:t>penelitian</a:t>
            </a:r>
            <a:r>
              <a:rPr lang="en-US" sz="2800" dirty="0"/>
              <a:t> </a:t>
            </a:r>
            <a:r>
              <a:rPr lang="en-US" sz="2800" dirty="0" err="1"/>
              <a:t>harus</a:t>
            </a:r>
            <a:r>
              <a:rPr lang="en-US" sz="2800" dirty="0"/>
              <a:t> </a:t>
            </a:r>
            <a:r>
              <a:rPr lang="en-US" sz="2800" dirty="0" err="1"/>
              <a:t>jelas</a:t>
            </a:r>
            <a:r>
              <a:rPr lang="en-US" sz="2800" dirty="0"/>
              <a:t>, </a:t>
            </a:r>
            <a:r>
              <a:rPr lang="en-US" sz="2800" dirty="0" err="1"/>
              <a:t>spesifik</a:t>
            </a:r>
            <a:r>
              <a:rPr lang="en-US" sz="2800" dirty="0"/>
              <a:t>, </a:t>
            </a:r>
            <a:r>
              <a:rPr lang="en-US" sz="2800" dirty="0" err="1"/>
              <a:t>realistik</a:t>
            </a:r>
            <a:r>
              <a:rPr lang="en-US" sz="2800" dirty="0"/>
              <a:t>, </a:t>
            </a:r>
            <a:r>
              <a:rPr lang="en-US" sz="2800" dirty="0" err="1"/>
              <a:t>dapat</a:t>
            </a:r>
            <a:r>
              <a:rPr lang="en-US" sz="2800" dirty="0"/>
              <a:t> </a:t>
            </a:r>
            <a:r>
              <a:rPr lang="en-US" sz="2800" dirty="0" err="1"/>
              <a:t>diamati</a:t>
            </a:r>
            <a:r>
              <a:rPr lang="en-US" sz="2800" dirty="0"/>
              <a:t>, </a:t>
            </a:r>
            <a:r>
              <a:rPr lang="en-US" sz="2800" dirty="0" err="1"/>
              <a:t>dapat</a:t>
            </a:r>
            <a:r>
              <a:rPr lang="en-US" sz="2800" dirty="0"/>
              <a:t> </a:t>
            </a:r>
            <a:r>
              <a:rPr lang="en-US" sz="2800" dirty="0" err="1"/>
              <a:t>diukur</a:t>
            </a:r>
            <a:r>
              <a:rPr lang="en-US" sz="2800" dirty="0"/>
              <a:t>, dan </a:t>
            </a:r>
            <a:r>
              <a:rPr lang="en-US" sz="2800" dirty="0" err="1"/>
              <a:t>dapat</a:t>
            </a:r>
            <a:r>
              <a:rPr lang="en-US" sz="2800" dirty="0"/>
              <a:t> </a:t>
            </a:r>
            <a:r>
              <a:rPr lang="en-US" sz="2800" dirty="0" err="1"/>
              <a:t>dicapai</a:t>
            </a:r>
            <a:r>
              <a:rPr lang="en-US" sz="2800" dirty="0"/>
              <a:t> </a:t>
            </a:r>
            <a:r>
              <a:rPr lang="en-US" sz="2800" dirty="0" err="1"/>
              <a:t>dalam</a:t>
            </a:r>
            <a:r>
              <a:rPr lang="en-US" sz="2800" dirty="0"/>
              <a:t> </a:t>
            </a:r>
            <a:r>
              <a:rPr lang="en-US" sz="2800" dirty="0" err="1"/>
              <a:t>kurun</a:t>
            </a:r>
            <a:r>
              <a:rPr lang="en-US" sz="2800" dirty="0"/>
              <a:t> </a:t>
            </a:r>
            <a:r>
              <a:rPr lang="en-US" sz="2800" dirty="0" err="1"/>
              <a:t>waktu</a:t>
            </a:r>
            <a:r>
              <a:rPr lang="en-US" sz="2800" dirty="0"/>
              <a:t> yang </a:t>
            </a:r>
            <a:r>
              <a:rPr lang="en-US" sz="2800" dirty="0" err="1"/>
              <a:t>direncanakan</a:t>
            </a:r>
            <a:r>
              <a:rPr lang="en-US" sz="2800" dirty="0"/>
              <a:t>.</a:t>
            </a:r>
          </a:p>
          <a:p>
            <a:pPr>
              <a:spcBef>
                <a:spcPts val="0"/>
              </a:spcBef>
              <a:spcAft>
                <a:spcPts val="0"/>
              </a:spcAft>
            </a:pPr>
            <a:r>
              <a:rPr lang="en-US" sz="2800" dirty="0" err="1"/>
              <a:t>Tujuan</a:t>
            </a:r>
            <a:r>
              <a:rPr lang="en-US" sz="2800" dirty="0"/>
              <a:t> </a:t>
            </a:r>
            <a:r>
              <a:rPr lang="en-US" sz="2800" dirty="0" err="1"/>
              <a:t>penelitian</a:t>
            </a:r>
            <a:r>
              <a:rPr lang="en-US" sz="2800" dirty="0"/>
              <a:t> </a:t>
            </a:r>
            <a:r>
              <a:rPr lang="en-US" sz="2800" dirty="0" err="1"/>
              <a:t>mengungkapkan</a:t>
            </a:r>
            <a:r>
              <a:rPr lang="en-US" sz="2800" dirty="0"/>
              <a:t> </a:t>
            </a:r>
            <a:r>
              <a:rPr lang="en-US" sz="2800" dirty="0" err="1"/>
              <a:t>sasaran</a:t>
            </a:r>
            <a:r>
              <a:rPr lang="en-US" sz="2800" dirty="0"/>
              <a:t> yang </a:t>
            </a:r>
            <a:r>
              <a:rPr lang="en-US" sz="2800" dirty="0" err="1"/>
              <a:t>ingin</a:t>
            </a:r>
            <a:r>
              <a:rPr lang="en-US" sz="2800" dirty="0"/>
              <a:t> </a:t>
            </a:r>
            <a:r>
              <a:rPr lang="en-US" sz="2800" dirty="0" err="1"/>
              <a:t>dicapai</a:t>
            </a:r>
            <a:r>
              <a:rPr lang="en-US" sz="2800" dirty="0"/>
              <a:t>. Isi dan </a:t>
            </a:r>
            <a:r>
              <a:rPr lang="en-US" sz="2800" dirty="0" err="1"/>
              <a:t>rumusan</a:t>
            </a:r>
            <a:r>
              <a:rPr lang="en-US" sz="2800" dirty="0"/>
              <a:t> </a:t>
            </a:r>
            <a:r>
              <a:rPr lang="en-US" sz="2800" dirty="0" err="1"/>
              <a:t>tujuan</a:t>
            </a:r>
            <a:r>
              <a:rPr lang="en-US" sz="2800" dirty="0"/>
              <a:t> </a:t>
            </a:r>
            <a:r>
              <a:rPr lang="en-US" sz="2800" dirty="0" err="1"/>
              <a:t>penelitian</a:t>
            </a:r>
            <a:r>
              <a:rPr lang="en-US" sz="2800" dirty="0"/>
              <a:t> </a:t>
            </a:r>
            <a:r>
              <a:rPr lang="en-US" sz="2800" dirty="0" err="1"/>
              <a:t>mengacu</a:t>
            </a:r>
            <a:r>
              <a:rPr lang="en-US" sz="2800" dirty="0"/>
              <a:t> pada </a:t>
            </a:r>
            <a:r>
              <a:rPr lang="en-US" sz="2800" dirty="0" err="1"/>
              <a:t>rumusan</a:t>
            </a:r>
            <a:r>
              <a:rPr lang="en-US" sz="2800" dirty="0"/>
              <a:t> </a:t>
            </a:r>
            <a:r>
              <a:rPr lang="en-US" sz="2800" dirty="0" err="1"/>
              <a:t>masalah</a:t>
            </a:r>
            <a:r>
              <a:rPr lang="en-US" sz="2800" dirty="0"/>
              <a:t>. </a:t>
            </a:r>
            <a:r>
              <a:rPr lang="en-US" sz="2800" dirty="0" err="1"/>
              <a:t>Tujuan</a:t>
            </a:r>
            <a:r>
              <a:rPr lang="en-US" sz="2800" dirty="0"/>
              <a:t> </a:t>
            </a:r>
            <a:r>
              <a:rPr lang="en-US" sz="2800" dirty="0" err="1"/>
              <a:t>penelitian</a:t>
            </a:r>
            <a:r>
              <a:rPr lang="en-US" sz="2800" dirty="0"/>
              <a:t> </a:t>
            </a:r>
            <a:r>
              <a:rPr lang="en-US" sz="2800" dirty="0" err="1"/>
              <a:t>disampaikan</a:t>
            </a:r>
            <a:r>
              <a:rPr lang="en-US" sz="2800" dirty="0"/>
              <a:t> </a:t>
            </a:r>
            <a:r>
              <a:rPr lang="en-US" sz="2800" dirty="0" err="1"/>
              <a:t>dalam</a:t>
            </a:r>
            <a:r>
              <a:rPr lang="en-US" sz="2800" dirty="0"/>
              <a:t> </a:t>
            </a:r>
            <a:r>
              <a:rPr lang="en-US" sz="2800" dirty="0" err="1"/>
              <a:t>bentuk</a:t>
            </a:r>
            <a:r>
              <a:rPr lang="en-US" sz="2800" dirty="0"/>
              <a:t> </a:t>
            </a:r>
            <a:r>
              <a:rPr lang="en-US" sz="2800" dirty="0" err="1"/>
              <a:t>kalimat</a:t>
            </a:r>
            <a:r>
              <a:rPr lang="en-US" sz="2800" dirty="0"/>
              <a:t> </a:t>
            </a:r>
            <a:r>
              <a:rPr lang="en-US" sz="2800" dirty="0" err="1"/>
              <a:t>pernyataan</a:t>
            </a:r>
            <a:r>
              <a:rPr lang="en-US" sz="2800" dirty="0"/>
              <a:t>.</a:t>
            </a:r>
          </a:p>
          <a:p>
            <a:pPr>
              <a:spcBef>
                <a:spcPts val="0"/>
              </a:spcBef>
              <a:spcAft>
                <a:spcPts val="0"/>
              </a:spcAft>
            </a:pPr>
            <a:r>
              <a:rPr lang="en-US" sz="2800" dirty="0" err="1"/>
              <a:t>Sasaran</a:t>
            </a:r>
            <a:r>
              <a:rPr lang="en-US" sz="2800" dirty="0"/>
              <a:t> </a:t>
            </a:r>
            <a:r>
              <a:rPr lang="en-US" sz="2800" dirty="0" err="1"/>
              <a:t>penelitian</a:t>
            </a:r>
            <a:r>
              <a:rPr lang="en-US" sz="2800" dirty="0"/>
              <a:t> </a:t>
            </a:r>
            <a:r>
              <a:rPr lang="en-US" sz="2800" dirty="0" err="1"/>
              <a:t>mengungkapkan</a:t>
            </a:r>
            <a:r>
              <a:rPr lang="en-US" sz="2800" dirty="0"/>
              <a:t> target-target yang </a:t>
            </a:r>
            <a:r>
              <a:rPr lang="en-US" sz="2800" dirty="0" err="1"/>
              <a:t>akan</a:t>
            </a:r>
            <a:r>
              <a:rPr lang="en-US" sz="2800" dirty="0"/>
              <a:t> </a:t>
            </a:r>
            <a:r>
              <a:rPr lang="en-US" sz="2800" dirty="0" err="1"/>
              <a:t>dikerjakan</a:t>
            </a:r>
            <a:r>
              <a:rPr lang="en-US" sz="2800" dirty="0"/>
              <a:t> </a:t>
            </a:r>
            <a:r>
              <a:rPr lang="en-US" sz="2800" dirty="0" err="1"/>
              <a:t>untuk</a:t>
            </a:r>
            <a:r>
              <a:rPr lang="en-US" sz="2800" dirty="0"/>
              <a:t> </a:t>
            </a:r>
            <a:r>
              <a:rPr lang="en-US" sz="2800" dirty="0" err="1"/>
              <a:t>mencapai</a:t>
            </a:r>
            <a:r>
              <a:rPr lang="en-US" sz="2800" dirty="0"/>
              <a:t> </a:t>
            </a:r>
            <a:r>
              <a:rPr lang="en-US" sz="2800" dirty="0" err="1"/>
              <a:t>tujuan</a:t>
            </a:r>
            <a:endParaRPr lang="en-US" sz="2800" dirty="0"/>
          </a:p>
          <a:p>
            <a:pPr>
              <a:spcBef>
                <a:spcPts val="0"/>
              </a:spcBef>
              <a:spcAft>
                <a:spcPts val="0"/>
              </a:spcAft>
            </a:pPr>
            <a:r>
              <a:rPr lang="en-US" sz="2800" dirty="0" err="1"/>
              <a:t>Tujuan</a:t>
            </a:r>
            <a:r>
              <a:rPr lang="en-US" sz="2800" dirty="0"/>
              <a:t> </a:t>
            </a:r>
            <a:r>
              <a:rPr lang="en-US" sz="2800" dirty="0" err="1"/>
              <a:t>adalah</a:t>
            </a:r>
            <a:r>
              <a:rPr lang="en-US" sz="2800" dirty="0"/>
              <a:t> </a:t>
            </a:r>
            <a:r>
              <a:rPr lang="en-US" sz="2800" dirty="0" err="1"/>
              <a:t>tindakan</a:t>
            </a:r>
            <a:r>
              <a:rPr lang="en-US" sz="2800" dirty="0"/>
              <a:t> yang </a:t>
            </a:r>
            <a:r>
              <a:rPr lang="en-US" sz="2800" dirty="0" err="1"/>
              <a:t>dilakukan</a:t>
            </a:r>
            <a:r>
              <a:rPr lang="en-US" sz="2800" dirty="0"/>
              <a:t> agar </a:t>
            </a:r>
            <a:r>
              <a:rPr lang="en-US" sz="2800" dirty="0" err="1"/>
              <a:t>maksud</a:t>
            </a:r>
            <a:r>
              <a:rPr lang="en-US" sz="2800" dirty="0"/>
              <a:t> </a:t>
            </a:r>
            <a:r>
              <a:rPr lang="en-US" sz="2800" dirty="0" err="1"/>
              <a:t>kegiatan</a:t>
            </a:r>
            <a:r>
              <a:rPr lang="en-US" sz="2800" dirty="0"/>
              <a:t> </a:t>
            </a:r>
            <a:r>
              <a:rPr lang="en-US" sz="2800" dirty="0" err="1"/>
              <a:t>atau</a:t>
            </a:r>
            <a:r>
              <a:rPr lang="en-US" sz="2800" dirty="0"/>
              <a:t> </a:t>
            </a:r>
            <a:r>
              <a:rPr lang="en-US" sz="2800" dirty="0" err="1"/>
              <a:t>penelitian</a:t>
            </a:r>
            <a:r>
              <a:rPr lang="en-US" sz="2800" dirty="0"/>
              <a:t> </a:t>
            </a:r>
            <a:r>
              <a:rPr lang="en-US" sz="2800" dirty="0" err="1"/>
              <a:t>dapat</a:t>
            </a:r>
            <a:r>
              <a:rPr lang="en-US" sz="2800" dirty="0"/>
              <a:t> </a:t>
            </a:r>
            <a:r>
              <a:rPr lang="en-US" sz="2800" dirty="0" err="1"/>
              <a:t>terwujud</a:t>
            </a:r>
            <a:r>
              <a:rPr lang="en-US" sz="2800" dirty="0"/>
              <a:t> (https://jagad.id)</a:t>
            </a:r>
            <a:br>
              <a:rPr lang="en-US" sz="2800" dirty="0"/>
            </a:br>
            <a:br>
              <a:rPr lang="en-US" sz="2800" dirty="0"/>
            </a:br>
            <a:endParaRPr lang="en-US" sz="2800" dirty="0"/>
          </a:p>
        </p:txBody>
      </p:sp>
    </p:spTree>
    <p:extLst>
      <p:ext uri="{BB962C8B-B14F-4D97-AF65-F5344CB8AC3E}">
        <p14:creationId xmlns:p14="http://schemas.microsoft.com/office/powerpoint/2010/main" val="4194345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9357" y="2075672"/>
            <a:ext cx="9891567" cy="3170099"/>
          </a:xfrm>
          <a:prstGeom prst="rect">
            <a:avLst/>
          </a:prstGeom>
        </p:spPr>
        <p:txBody>
          <a:bodyPr wrap="square">
            <a:spAutoFit/>
          </a:bodyPr>
          <a:lstStyle/>
          <a:p>
            <a:r>
              <a:rPr lang="en-US" sz="4000" b="1" i="1" dirty="0" err="1"/>
              <a:t>Sasaran</a:t>
            </a:r>
            <a:r>
              <a:rPr lang="en-US" sz="4000" b="1" i="1" dirty="0"/>
              <a:t> </a:t>
            </a:r>
            <a:r>
              <a:rPr lang="en-US" sz="4000" b="1" i="1" dirty="0" err="1"/>
              <a:t>berisi</a:t>
            </a:r>
            <a:r>
              <a:rPr lang="en-US" sz="4000" b="1" i="1" dirty="0"/>
              <a:t> </a:t>
            </a:r>
            <a:r>
              <a:rPr lang="en-US" sz="4000" dirty="0"/>
              <a:t>(</a:t>
            </a:r>
            <a:r>
              <a:rPr lang="en-US" sz="4000" dirty="0">
                <a:hlinkClick r:id="rId2"/>
              </a:rPr>
              <a:t>https://jagad.id</a:t>
            </a:r>
            <a:r>
              <a:rPr lang="en-US" sz="4000" dirty="0"/>
              <a:t>) :</a:t>
            </a:r>
          </a:p>
          <a:p>
            <a:r>
              <a:rPr lang="en-US" sz="4000" dirty="0" err="1"/>
              <a:t>Sasaran</a:t>
            </a:r>
            <a:r>
              <a:rPr lang="en-US" sz="4000" dirty="0"/>
              <a:t> </a:t>
            </a:r>
            <a:r>
              <a:rPr lang="en-US" sz="4000" dirty="0" err="1"/>
              <a:t>menjabarkan</a:t>
            </a:r>
            <a:r>
              <a:rPr lang="en-US" sz="4000" dirty="0"/>
              <a:t> </a:t>
            </a:r>
            <a:r>
              <a:rPr lang="en-US" sz="4000" dirty="0" err="1"/>
              <a:t>mengenai</a:t>
            </a:r>
            <a:r>
              <a:rPr lang="en-US" sz="4000" dirty="0"/>
              <a:t> </a:t>
            </a:r>
            <a:r>
              <a:rPr lang="en-US" sz="4000" dirty="0" err="1"/>
              <a:t>kepada</a:t>
            </a:r>
            <a:r>
              <a:rPr lang="en-US" sz="4000" dirty="0"/>
              <a:t> </a:t>
            </a:r>
            <a:r>
              <a:rPr lang="en-US" sz="4000" dirty="0" err="1"/>
              <a:t>siapa</a:t>
            </a:r>
            <a:r>
              <a:rPr lang="en-US" sz="4000" dirty="0"/>
              <a:t> </a:t>
            </a:r>
            <a:r>
              <a:rPr lang="en-US" sz="4000" dirty="0" err="1"/>
              <a:t>kegiatan</a:t>
            </a:r>
            <a:r>
              <a:rPr lang="en-US" sz="4000" dirty="0"/>
              <a:t> </a:t>
            </a:r>
            <a:r>
              <a:rPr lang="en-US" sz="4000" dirty="0" err="1"/>
              <a:t>atau</a:t>
            </a:r>
            <a:r>
              <a:rPr lang="en-US" sz="4000" dirty="0"/>
              <a:t> </a:t>
            </a:r>
            <a:r>
              <a:rPr lang="en-US" sz="4000" dirty="0" err="1"/>
              <a:t>penelitian</a:t>
            </a:r>
            <a:r>
              <a:rPr lang="en-US" sz="4000" dirty="0"/>
              <a:t> </a:t>
            </a:r>
            <a:r>
              <a:rPr lang="en-US" sz="4000" dirty="0" err="1"/>
              <a:t>tersebut</a:t>
            </a:r>
            <a:r>
              <a:rPr lang="en-US" sz="4000" dirty="0"/>
              <a:t> </a:t>
            </a:r>
            <a:r>
              <a:rPr lang="en-US" sz="4000" dirty="0" err="1"/>
              <a:t>dilakukan</a:t>
            </a:r>
            <a:r>
              <a:rPr lang="en-US" sz="4000" dirty="0"/>
              <a:t> </a:t>
            </a:r>
            <a:r>
              <a:rPr lang="en-US" sz="4000" dirty="0" err="1"/>
              <a:t>atau</a:t>
            </a:r>
            <a:r>
              <a:rPr lang="en-US" sz="4000" dirty="0"/>
              <a:t> </a:t>
            </a:r>
            <a:r>
              <a:rPr lang="en-US" sz="4000" dirty="0" err="1"/>
              <a:t>siapa</a:t>
            </a:r>
            <a:r>
              <a:rPr lang="en-US" sz="4000" dirty="0"/>
              <a:t> yang </a:t>
            </a:r>
            <a:r>
              <a:rPr lang="en-US" sz="4000" dirty="0" err="1"/>
              <a:t>akan</a:t>
            </a:r>
            <a:r>
              <a:rPr lang="en-US" sz="4000" dirty="0"/>
              <a:t> </a:t>
            </a:r>
            <a:r>
              <a:rPr lang="en-US" sz="4000" dirty="0" err="1"/>
              <a:t>menerima</a:t>
            </a:r>
            <a:r>
              <a:rPr lang="en-US" sz="4000" dirty="0"/>
              <a:t> </a:t>
            </a:r>
            <a:r>
              <a:rPr lang="en-US" sz="4000" dirty="0" err="1"/>
              <a:t>dampak</a:t>
            </a:r>
            <a:r>
              <a:rPr lang="en-US" sz="4000" dirty="0"/>
              <a:t> </a:t>
            </a:r>
            <a:r>
              <a:rPr lang="en-US" sz="4000" dirty="0" err="1"/>
              <a:t>langsung</a:t>
            </a:r>
            <a:r>
              <a:rPr lang="en-US" sz="4000" dirty="0"/>
              <a:t> </a:t>
            </a:r>
            <a:r>
              <a:rPr lang="en-US" sz="4000" dirty="0" err="1"/>
              <a:t>dari</a:t>
            </a:r>
            <a:r>
              <a:rPr lang="en-US" sz="4000" dirty="0"/>
              <a:t> </a:t>
            </a:r>
            <a:r>
              <a:rPr lang="en-US" sz="4000" dirty="0" err="1"/>
              <a:t>kegiatan</a:t>
            </a:r>
            <a:r>
              <a:rPr lang="en-US" sz="4000" dirty="0"/>
              <a:t> </a:t>
            </a:r>
            <a:r>
              <a:rPr lang="en-US" sz="4000" dirty="0" err="1"/>
              <a:t>atau</a:t>
            </a:r>
            <a:r>
              <a:rPr lang="en-US" sz="4000" dirty="0"/>
              <a:t> </a:t>
            </a:r>
            <a:r>
              <a:rPr lang="en-US" sz="4000" dirty="0" err="1"/>
              <a:t>hasil</a:t>
            </a:r>
            <a:r>
              <a:rPr lang="en-US" sz="4000" dirty="0"/>
              <a:t> </a:t>
            </a:r>
            <a:r>
              <a:rPr lang="en-US" sz="4000" dirty="0" err="1"/>
              <a:t>penelitian</a:t>
            </a:r>
            <a:r>
              <a:rPr lang="en-US" sz="4000" dirty="0"/>
              <a:t> </a:t>
            </a:r>
            <a:r>
              <a:rPr lang="en-US" sz="4000" dirty="0" err="1"/>
              <a:t>tersebut</a:t>
            </a:r>
            <a:r>
              <a:rPr lang="en-US" sz="4000" dirty="0"/>
              <a:t>.</a:t>
            </a:r>
          </a:p>
        </p:txBody>
      </p:sp>
      <p:sp>
        <p:nvSpPr>
          <p:cNvPr id="3" name="TextBox 2"/>
          <p:cNvSpPr txBox="1"/>
          <p:nvPr/>
        </p:nvSpPr>
        <p:spPr>
          <a:xfrm>
            <a:off x="5010157" y="998588"/>
            <a:ext cx="2171685" cy="830997"/>
          </a:xfrm>
          <a:prstGeom prst="rect">
            <a:avLst/>
          </a:prstGeom>
          <a:noFill/>
        </p:spPr>
        <p:txBody>
          <a:bodyPr wrap="none" rtlCol="0">
            <a:spAutoFit/>
          </a:bodyPr>
          <a:lstStyle/>
          <a:p>
            <a:r>
              <a:rPr lang="en-US" sz="4800" b="1" dirty="0" err="1"/>
              <a:t>Sasaran</a:t>
            </a:r>
            <a:endParaRPr lang="en-US" sz="4800" b="1" dirty="0"/>
          </a:p>
        </p:txBody>
      </p:sp>
    </p:spTree>
    <p:extLst>
      <p:ext uri="{BB962C8B-B14F-4D97-AF65-F5344CB8AC3E}">
        <p14:creationId xmlns:p14="http://schemas.microsoft.com/office/powerpoint/2010/main" val="967435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706" y="521544"/>
            <a:ext cx="9601196" cy="2035388"/>
          </a:xfrm>
        </p:spPr>
        <p:txBody>
          <a:bodyPr>
            <a:normAutofit fontScale="90000"/>
          </a:bodyPr>
          <a:lstStyle/>
          <a:p>
            <a:r>
              <a:rPr lang="en-US" b="1"/>
              <a:t>Manfaat Penelitian</a:t>
            </a:r>
            <a:br>
              <a:rPr lang="en-US"/>
            </a:br>
            <a:br>
              <a:rPr lang="en-US"/>
            </a:br>
            <a:endParaRPr lang="en-US"/>
          </a:p>
        </p:txBody>
      </p:sp>
      <p:sp>
        <p:nvSpPr>
          <p:cNvPr id="3" name="Content Placeholder 2"/>
          <p:cNvSpPr>
            <a:spLocks noGrp="1"/>
          </p:cNvSpPr>
          <p:nvPr>
            <p:ph idx="1"/>
          </p:nvPr>
        </p:nvSpPr>
        <p:spPr>
          <a:xfrm>
            <a:off x="681426" y="1276772"/>
            <a:ext cx="10881359" cy="3318936"/>
          </a:xfrm>
        </p:spPr>
        <p:txBody>
          <a:bodyPr>
            <a:noAutofit/>
          </a:bodyPr>
          <a:lstStyle/>
          <a:p>
            <a:pPr>
              <a:spcBef>
                <a:spcPts val="0"/>
              </a:spcBef>
              <a:spcAft>
                <a:spcPts val="0"/>
              </a:spcAft>
            </a:pPr>
            <a:r>
              <a:rPr lang="en-US" dirty="0" err="1"/>
              <a:t>Manfaat</a:t>
            </a:r>
            <a:r>
              <a:rPr lang="en-US" dirty="0"/>
              <a:t> </a:t>
            </a:r>
            <a:r>
              <a:rPr lang="en-US" dirty="0" err="1"/>
              <a:t>penelitian</a:t>
            </a:r>
            <a:r>
              <a:rPr lang="en-US" dirty="0"/>
              <a:t> </a:t>
            </a:r>
            <a:r>
              <a:rPr lang="en-US" dirty="0" err="1"/>
              <a:t>memuat</a:t>
            </a:r>
            <a:r>
              <a:rPr lang="en-US" dirty="0"/>
              <a:t> </a:t>
            </a:r>
            <a:r>
              <a:rPr lang="en-US" dirty="0" err="1"/>
              <a:t>uraian</a:t>
            </a:r>
            <a:r>
              <a:rPr lang="en-US" dirty="0"/>
              <a:t> </a:t>
            </a:r>
            <a:r>
              <a:rPr lang="en-US" dirty="0" err="1"/>
              <a:t>manfaat</a:t>
            </a:r>
            <a:r>
              <a:rPr lang="en-US" dirty="0"/>
              <a:t> </a:t>
            </a:r>
            <a:r>
              <a:rPr lang="en-US" dirty="0" err="1"/>
              <a:t>temuan</a:t>
            </a:r>
            <a:r>
              <a:rPr lang="en-US" dirty="0"/>
              <a:t> </a:t>
            </a:r>
            <a:r>
              <a:rPr lang="en-US" dirty="0" err="1"/>
              <a:t>baru</a:t>
            </a:r>
            <a:r>
              <a:rPr lang="en-US" dirty="0"/>
              <a:t> yang </a:t>
            </a:r>
            <a:r>
              <a:rPr lang="en-US" dirty="0" err="1"/>
              <a:t>akan</a:t>
            </a:r>
            <a:r>
              <a:rPr lang="en-US" dirty="0"/>
              <a:t> </a:t>
            </a:r>
            <a:r>
              <a:rPr lang="en-US" dirty="0" err="1"/>
              <a:t>dihasilkan</a:t>
            </a:r>
            <a:r>
              <a:rPr lang="en-US" dirty="0"/>
              <a:t> </a:t>
            </a:r>
            <a:r>
              <a:rPr lang="en-US" dirty="0" err="1"/>
              <a:t>terhadap</a:t>
            </a:r>
            <a:r>
              <a:rPr lang="en-US" dirty="0"/>
              <a:t> </a:t>
            </a:r>
            <a:r>
              <a:rPr lang="en-US" dirty="0" err="1"/>
              <a:t>kehidupan</a:t>
            </a:r>
            <a:r>
              <a:rPr lang="en-US" dirty="0"/>
              <a:t> </a:t>
            </a:r>
            <a:r>
              <a:rPr lang="en-US" b="1" dirty="0" err="1"/>
              <a:t>masyarakat</a:t>
            </a:r>
            <a:r>
              <a:rPr lang="en-US" dirty="0"/>
              <a:t> </a:t>
            </a:r>
            <a:r>
              <a:rPr lang="en-US" dirty="0" err="1"/>
              <a:t>secara</a:t>
            </a:r>
            <a:r>
              <a:rPr lang="en-US" dirty="0"/>
              <a:t> </a:t>
            </a:r>
            <a:r>
              <a:rPr lang="en-US" dirty="0" err="1"/>
              <a:t>langsung</a:t>
            </a:r>
            <a:r>
              <a:rPr lang="en-US" dirty="0"/>
              <a:t> dan </a:t>
            </a:r>
            <a:r>
              <a:rPr lang="en-US" dirty="0" err="1"/>
              <a:t>atau</a:t>
            </a:r>
            <a:r>
              <a:rPr lang="en-US" dirty="0"/>
              <a:t> </a:t>
            </a:r>
            <a:r>
              <a:rPr lang="en-US" b="1" dirty="0" err="1"/>
              <a:t>perkembangan</a:t>
            </a:r>
            <a:r>
              <a:rPr lang="en-US" b="1" dirty="0"/>
              <a:t> </a:t>
            </a:r>
            <a:r>
              <a:rPr lang="en-US" b="1" dirty="0" err="1"/>
              <a:t>ilmu</a:t>
            </a:r>
            <a:r>
              <a:rPr lang="en-US" b="1" dirty="0"/>
              <a:t> </a:t>
            </a:r>
            <a:r>
              <a:rPr lang="en-US" b="1" dirty="0" err="1"/>
              <a:t>pengetahuan</a:t>
            </a:r>
            <a:r>
              <a:rPr lang="en-US" b="1" dirty="0"/>
              <a:t> </a:t>
            </a:r>
            <a:r>
              <a:rPr lang="en-US" dirty="0"/>
              <a:t>yang </a:t>
            </a:r>
            <a:r>
              <a:rPr lang="en-US" dirty="0" err="1"/>
              <a:t>dapat</a:t>
            </a:r>
            <a:r>
              <a:rPr lang="en-US" dirty="0"/>
              <a:t> </a:t>
            </a:r>
            <a:r>
              <a:rPr lang="en-US" dirty="0" err="1"/>
              <a:t>dimanfaatkan</a:t>
            </a:r>
            <a:r>
              <a:rPr lang="en-US" dirty="0"/>
              <a:t> oleh </a:t>
            </a:r>
            <a:r>
              <a:rPr lang="en-US" dirty="0" err="1"/>
              <a:t>ilmuwan</a:t>
            </a:r>
            <a:r>
              <a:rPr lang="en-US" dirty="0"/>
              <a:t> lain </a:t>
            </a:r>
            <a:r>
              <a:rPr lang="en-US" dirty="0" err="1"/>
              <a:t>untuk</a:t>
            </a:r>
            <a:r>
              <a:rPr lang="en-US" dirty="0"/>
              <a:t> </a:t>
            </a:r>
            <a:r>
              <a:rPr lang="en-US" dirty="0" err="1"/>
              <a:t>mengembangkan</a:t>
            </a:r>
            <a:r>
              <a:rPr lang="en-US" dirty="0"/>
              <a:t> </a:t>
            </a:r>
            <a:r>
              <a:rPr lang="en-US" dirty="0" err="1"/>
              <a:t>ilmu</a:t>
            </a:r>
            <a:r>
              <a:rPr lang="en-US" dirty="0"/>
              <a:t> </a:t>
            </a:r>
            <a:r>
              <a:rPr lang="en-US" dirty="0" err="1"/>
              <a:t>pengetahuan</a:t>
            </a:r>
            <a:r>
              <a:rPr lang="en-US" dirty="0"/>
              <a:t> </a:t>
            </a:r>
            <a:r>
              <a:rPr lang="en-US" dirty="0" err="1"/>
              <a:t>baru</a:t>
            </a:r>
            <a:r>
              <a:rPr lang="en-US" dirty="0"/>
              <a:t>, </a:t>
            </a:r>
            <a:r>
              <a:rPr lang="en-US" dirty="0" err="1"/>
              <a:t>teknologi</a:t>
            </a:r>
            <a:r>
              <a:rPr lang="en-US" dirty="0"/>
              <a:t>, dan </a:t>
            </a:r>
            <a:r>
              <a:rPr lang="en-US" dirty="0" err="1"/>
              <a:t>seni</a:t>
            </a:r>
            <a:r>
              <a:rPr lang="en-US" dirty="0"/>
              <a:t> (IPTEKS). </a:t>
            </a:r>
            <a:r>
              <a:rPr lang="en-US" dirty="0" err="1"/>
              <a:t>Perumusan</a:t>
            </a:r>
            <a:r>
              <a:rPr lang="en-US" dirty="0"/>
              <a:t> </a:t>
            </a:r>
            <a:r>
              <a:rPr lang="en-US" dirty="0" err="1"/>
              <a:t>manfaat</a:t>
            </a:r>
            <a:r>
              <a:rPr lang="en-US" dirty="0"/>
              <a:t> </a:t>
            </a:r>
            <a:r>
              <a:rPr lang="en-US" dirty="0" err="1"/>
              <a:t>penelitian</a:t>
            </a:r>
            <a:r>
              <a:rPr lang="en-US" dirty="0"/>
              <a:t> </a:t>
            </a:r>
            <a:r>
              <a:rPr lang="en-US" dirty="0" err="1"/>
              <a:t>seyogyanya</a:t>
            </a:r>
            <a:r>
              <a:rPr lang="en-US" dirty="0"/>
              <a:t> </a:t>
            </a:r>
            <a:r>
              <a:rPr lang="en-US" dirty="0" err="1"/>
              <a:t>terkait</a:t>
            </a:r>
            <a:r>
              <a:rPr lang="en-US" dirty="0"/>
              <a:t> </a:t>
            </a:r>
            <a:r>
              <a:rPr lang="en-US" dirty="0" err="1"/>
              <a:t>manfaat</a:t>
            </a:r>
            <a:r>
              <a:rPr lang="en-US" dirty="0"/>
              <a:t> </a:t>
            </a:r>
            <a:r>
              <a:rPr lang="en-US" dirty="0" err="1"/>
              <a:t>langsung</a:t>
            </a:r>
            <a:r>
              <a:rPr lang="en-US" dirty="0"/>
              <a:t> </a:t>
            </a:r>
            <a:r>
              <a:rPr lang="en-US" dirty="0" err="1"/>
              <a:t>penelitian</a:t>
            </a:r>
            <a:r>
              <a:rPr lang="en-US" dirty="0"/>
              <a:t>. </a:t>
            </a:r>
            <a:r>
              <a:rPr lang="en-US" dirty="0" err="1"/>
              <a:t>Untuk</a:t>
            </a:r>
            <a:r>
              <a:rPr lang="en-US" dirty="0"/>
              <a:t> </a:t>
            </a:r>
            <a:r>
              <a:rPr lang="en-US" dirty="0" err="1"/>
              <a:t>itu</a:t>
            </a:r>
            <a:r>
              <a:rPr lang="en-US" dirty="0"/>
              <a:t>, </a:t>
            </a:r>
            <a:r>
              <a:rPr lang="en-US" dirty="0" err="1"/>
              <a:t>penyampaian</a:t>
            </a:r>
            <a:r>
              <a:rPr lang="en-US" dirty="0"/>
              <a:t> </a:t>
            </a:r>
            <a:r>
              <a:rPr lang="en-US" dirty="0" err="1"/>
              <a:t>manfaat</a:t>
            </a:r>
            <a:r>
              <a:rPr lang="en-US" dirty="0"/>
              <a:t> </a:t>
            </a:r>
            <a:r>
              <a:rPr lang="en-US" dirty="0" err="1"/>
              <a:t>penelitian</a:t>
            </a:r>
            <a:r>
              <a:rPr lang="en-US" dirty="0"/>
              <a:t> yang </a:t>
            </a:r>
            <a:r>
              <a:rPr lang="en-US" dirty="0" err="1"/>
              <a:t>terlalu</a:t>
            </a:r>
            <a:r>
              <a:rPr lang="en-US" dirty="0"/>
              <a:t> </a:t>
            </a:r>
            <a:r>
              <a:rPr lang="en-US" dirty="0" err="1"/>
              <a:t>luas</a:t>
            </a:r>
            <a:r>
              <a:rPr lang="en-US" dirty="0"/>
              <a:t> </a:t>
            </a:r>
            <a:r>
              <a:rPr lang="en-US" dirty="0" err="1"/>
              <a:t>harus</a:t>
            </a:r>
            <a:r>
              <a:rPr lang="en-US" dirty="0"/>
              <a:t> </a:t>
            </a:r>
            <a:r>
              <a:rPr lang="en-US" dirty="0" err="1"/>
              <a:t>dihindari</a:t>
            </a:r>
            <a:r>
              <a:rPr lang="en-US" dirty="0"/>
              <a:t>.</a:t>
            </a:r>
          </a:p>
          <a:p>
            <a:pPr>
              <a:spcBef>
                <a:spcPts val="0"/>
              </a:spcBef>
              <a:spcAft>
                <a:spcPts val="0"/>
              </a:spcAft>
            </a:pPr>
            <a:r>
              <a:rPr lang="en-US" dirty="0"/>
              <a:t>Pada </a:t>
            </a:r>
            <a:r>
              <a:rPr lang="en-US" dirty="0" err="1"/>
              <a:t>bagian</a:t>
            </a:r>
            <a:r>
              <a:rPr lang="en-US" dirty="0"/>
              <a:t> </a:t>
            </a:r>
            <a:r>
              <a:rPr lang="en-US" dirty="0" err="1"/>
              <a:t>ini</a:t>
            </a:r>
            <a:r>
              <a:rPr lang="en-US" dirty="0"/>
              <a:t> </a:t>
            </a:r>
            <a:r>
              <a:rPr lang="en-US" dirty="0" err="1"/>
              <a:t>disampaikan</a:t>
            </a:r>
            <a:r>
              <a:rPr lang="en-US" dirty="0"/>
              <a:t> </a:t>
            </a:r>
            <a:r>
              <a:rPr lang="en-US" dirty="0" err="1"/>
              <a:t>kegunaan</a:t>
            </a:r>
            <a:r>
              <a:rPr lang="en-US" dirty="0"/>
              <a:t> </a:t>
            </a:r>
            <a:r>
              <a:rPr lang="en-US" dirty="0" err="1"/>
              <a:t>atau</a:t>
            </a:r>
            <a:r>
              <a:rPr lang="en-US" dirty="0"/>
              <a:t> </a:t>
            </a:r>
            <a:r>
              <a:rPr lang="en-US" dirty="0" err="1"/>
              <a:t>pentingnya</a:t>
            </a:r>
            <a:r>
              <a:rPr lang="en-US" dirty="0"/>
              <a:t> </a:t>
            </a:r>
            <a:r>
              <a:rPr lang="en-US" dirty="0" err="1"/>
              <a:t>penelitian</a:t>
            </a:r>
            <a:r>
              <a:rPr lang="en-US" dirty="0"/>
              <a:t> </a:t>
            </a:r>
            <a:r>
              <a:rPr lang="en-US" dirty="0" err="1"/>
              <a:t>terutama</a:t>
            </a:r>
            <a:r>
              <a:rPr lang="en-US" dirty="0"/>
              <a:t> </a:t>
            </a:r>
            <a:r>
              <a:rPr lang="en-US" dirty="0" err="1"/>
              <a:t>untuk</a:t>
            </a:r>
            <a:r>
              <a:rPr lang="en-US" dirty="0"/>
              <a:t> </a:t>
            </a:r>
            <a:r>
              <a:rPr lang="en-US" dirty="0" err="1"/>
              <a:t>pengembangan</a:t>
            </a:r>
            <a:r>
              <a:rPr lang="en-US" dirty="0"/>
              <a:t> </a:t>
            </a:r>
            <a:r>
              <a:rPr lang="en-US" dirty="0" err="1"/>
              <a:t>ilmu</a:t>
            </a:r>
            <a:r>
              <a:rPr lang="en-US" dirty="0"/>
              <a:t>/</a:t>
            </a:r>
            <a:r>
              <a:rPr lang="en-US" dirty="0" err="1"/>
              <a:t>pelaksanaan</a:t>
            </a:r>
            <a:r>
              <a:rPr lang="en-US" dirty="0"/>
              <a:t> </a:t>
            </a:r>
            <a:r>
              <a:rPr lang="en-US" dirty="0" err="1"/>
              <a:t>pembangunan</a:t>
            </a:r>
            <a:r>
              <a:rPr lang="en-US" dirty="0"/>
              <a:t> </a:t>
            </a:r>
            <a:r>
              <a:rPr lang="en-US" dirty="0" err="1"/>
              <a:t>dalam</a:t>
            </a:r>
            <a:r>
              <a:rPr lang="en-US" dirty="0"/>
              <a:t> </a:t>
            </a:r>
            <a:r>
              <a:rPr lang="en-US" dirty="0" err="1"/>
              <a:t>bidang</a:t>
            </a:r>
            <a:r>
              <a:rPr lang="en-US" dirty="0"/>
              <a:t> </a:t>
            </a:r>
            <a:r>
              <a:rPr lang="en-US" dirty="0" err="1"/>
              <a:t>pendidikan</a:t>
            </a:r>
            <a:r>
              <a:rPr lang="en-US" dirty="0"/>
              <a:t>. </a:t>
            </a:r>
            <a:r>
              <a:rPr lang="en-US" dirty="0" err="1"/>
              <a:t>Dengan</a:t>
            </a:r>
            <a:r>
              <a:rPr lang="en-US" dirty="0"/>
              <a:t> kata lain, </a:t>
            </a:r>
            <a:r>
              <a:rPr lang="en-US" dirty="0" err="1"/>
              <a:t>manfaat</a:t>
            </a:r>
            <a:r>
              <a:rPr lang="en-US" dirty="0"/>
              <a:t> </a:t>
            </a:r>
            <a:r>
              <a:rPr lang="en-US" dirty="0" err="1"/>
              <a:t>penelitian</a:t>
            </a:r>
            <a:r>
              <a:rPr lang="en-US" dirty="0"/>
              <a:t> </a:t>
            </a:r>
            <a:r>
              <a:rPr lang="en-US" dirty="0" err="1"/>
              <a:t>menyatakan</a:t>
            </a:r>
            <a:r>
              <a:rPr lang="en-US" dirty="0"/>
              <a:t> </a:t>
            </a:r>
            <a:r>
              <a:rPr lang="en-US" dirty="0" err="1"/>
              <a:t>bahwa</a:t>
            </a:r>
            <a:r>
              <a:rPr lang="en-US" dirty="0"/>
              <a:t> </a:t>
            </a:r>
            <a:r>
              <a:rPr lang="en-US" dirty="0" err="1"/>
              <a:t>penelitian</a:t>
            </a:r>
            <a:r>
              <a:rPr lang="en-US" dirty="0"/>
              <a:t> </a:t>
            </a:r>
            <a:r>
              <a:rPr lang="en-US" dirty="0" err="1"/>
              <a:t>terhadap</a:t>
            </a:r>
            <a:r>
              <a:rPr lang="en-US" dirty="0"/>
              <a:t> </a:t>
            </a:r>
            <a:r>
              <a:rPr lang="en-US" dirty="0" err="1"/>
              <a:t>masalah</a:t>
            </a:r>
            <a:r>
              <a:rPr lang="en-US" dirty="0"/>
              <a:t> yang </a:t>
            </a:r>
            <a:r>
              <a:rPr lang="en-US" dirty="0" err="1"/>
              <a:t>dipilih</a:t>
            </a:r>
            <a:r>
              <a:rPr lang="en-US" dirty="0"/>
              <a:t> </a:t>
            </a:r>
            <a:r>
              <a:rPr lang="en-US" dirty="0" err="1"/>
              <a:t>memang</a:t>
            </a:r>
            <a:r>
              <a:rPr lang="en-US" dirty="0"/>
              <a:t> </a:t>
            </a:r>
            <a:r>
              <a:rPr lang="en-US" dirty="0" err="1"/>
              <a:t>layak</a:t>
            </a:r>
            <a:r>
              <a:rPr lang="en-US" dirty="0"/>
              <a:t> </a:t>
            </a:r>
            <a:r>
              <a:rPr lang="en-US" dirty="0" err="1"/>
              <a:t>untuk</a:t>
            </a:r>
            <a:r>
              <a:rPr lang="en-US" dirty="0"/>
              <a:t> </a:t>
            </a:r>
            <a:r>
              <a:rPr lang="en-US" dirty="0" err="1"/>
              <a:t>dilakukan</a:t>
            </a:r>
            <a:r>
              <a:rPr lang="en-US" dirty="0"/>
              <a:t>. </a:t>
            </a:r>
            <a:r>
              <a:rPr lang="en-US" dirty="0" err="1"/>
              <a:t>Manfaat</a:t>
            </a:r>
            <a:r>
              <a:rPr lang="en-US" dirty="0"/>
              <a:t> </a:t>
            </a:r>
            <a:r>
              <a:rPr lang="en-US" dirty="0" err="1"/>
              <a:t>penelitian</a:t>
            </a:r>
            <a:r>
              <a:rPr lang="en-US" dirty="0"/>
              <a:t> </a:t>
            </a:r>
            <a:r>
              <a:rPr lang="en-US" dirty="0" err="1"/>
              <a:t>dapat</a:t>
            </a:r>
            <a:r>
              <a:rPr lang="en-US" dirty="0"/>
              <a:t> </a:t>
            </a:r>
            <a:r>
              <a:rPr lang="en-US" dirty="0" err="1"/>
              <a:t>dikaitkan</a:t>
            </a:r>
            <a:r>
              <a:rPr lang="en-US" dirty="0"/>
              <a:t> </a:t>
            </a:r>
            <a:r>
              <a:rPr lang="en-US" dirty="0" err="1"/>
              <a:t>dengan</a:t>
            </a:r>
            <a:r>
              <a:rPr lang="en-US" dirty="0"/>
              <a:t> hal-ha1 yang </a:t>
            </a:r>
            <a:r>
              <a:rPr lang="en-US" dirty="0" err="1"/>
              <a:t>bersifat</a:t>
            </a:r>
            <a:r>
              <a:rPr lang="en-US" dirty="0"/>
              <a:t> </a:t>
            </a:r>
            <a:r>
              <a:rPr lang="en-US" dirty="0" err="1"/>
              <a:t>teoretis</a:t>
            </a:r>
            <a:r>
              <a:rPr lang="en-US" dirty="0"/>
              <a:t> (</a:t>
            </a:r>
            <a:r>
              <a:rPr lang="en-US" dirty="0" err="1"/>
              <a:t>berkenaan</a:t>
            </a:r>
            <a:r>
              <a:rPr lang="en-US" dirty="0"/>
              <a:t> </a:t>
            </a:r>
            <a:r>
              <a:rPr lang="en-US" dirty="0" err="1"/>
              <a:t>dengan</a:t>
            </a:r>
            <a:r>
              <a:rPr lang="en-US" dirty="0"/>
              <a:t> </a:t>
            </a:r>
            <a:r>
              <a:rPr lang="en-US" dirty="0" err="1"/>
              <a:t>pengembangan</a:t>
            </a:r>
            <a:r>
              <a:rPr lang="en-US" dirty="0"/>
              <a:t> </a:t>
            </a:r>
            <a:r>
              <a:rPr lang="en-US" dirty="0" err="1"/>
              <a:t>ilmu</a:t>
            </a:r>
            <a:r>
              <a:rPr lang="en-US" dirty="0"/>
              <a:t>) dan </a:t>
            </a:r>
            <a:r>
              <a:rPr lang="en-US" dirty="0" err="1"/>
              <a:t>praktis</a:t>
            </a:r>
            <a:r>
              <a:rPr lang="en-US" dirty="0"/>
              <a:t> (</a:t>
            </a:r>
            <a:r>
              <a:rPr lang="en-US" dirty="0" err="1"/>
              <a:t>berkenaan</a:t>
            </a:r>
            <a:r>
              <a:rPr lang="en-US" dirty="0"/>
              <a:t> </a:t>
            </a:r>
            <a:r>
              <a:rPr lang="en-US" dirty="0" err="1"/>
              <a:t>dengan</a:t>
            </a:r>
            <a:r>
              <a:rPr lang="en-US" dirty="0"/>
              <a:t> </a:t>
            </a:r>
            <a:r>
              <a:rPr lang="en-US" dirty="0" err="1"/>
              <a:t>pemecahan</a:t>
            </a:r>
            <a:r>
              <a:rPr lang="en-US" dirty="0"/>
              <a:t> </a:t>
            </a:r>
            <a:r>
              <a:rPr lang="en-US" dirty="0" err="1"/>
              <a:t>masalah</a:t>
            </a:r>
            <a:r>
              <a:rPr lang="en-US" dirty="0"/>
              <a:t> </a:t>
            </a:r>
            <a:r>
              <a:rPr lang="en-US" dirty="0" err="1"/>
              <a:t>aktual</a:t>
            </a:r>
            <a:r>
              <a:rPr lang="en-US" dirty="0"/>
              <a:t>).</a:t>
            </a:r>
            <a:br>
              <a:rPr lang="en-US" dirty="0"/>
            </a:br>
            <a:br>
              <a:rPr lang="en-US" dirty="0"/>
            </a:br>
            <a:endParaRPr lang="en-US" dirty="0"/>
          </a:p>
        </p:txBody>
      </p:sp>
    </p:spTree>
    <p:extLst>
      <p:ext uri="{BB962C8B-B14F-4D97-AF65-F5344CB8AC3E}">
        <p14:creationId xmlns:p14="http://schemas.microsoft.com/office/powerpoint/2010/main" val="1417253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a:t>Sistematika Penulisan</a:t>
            </a:r>
          </a:p>
        </p:txBody>
      </p:sp>
      <p:sp>
        <p:nvSpPr>
          <p:cNvPr id="3" name="Content Placeholder 2"/>
          <p:cNvSpPr>
            <a:spLocks noGrp="1"/>
          </p:cNvSpPr>
          <p:nvPr>
            <p:ph idx="1"/>
          </p:nvPr>
        </p:nvSpPr>
        <p:spPr/>
        <p:txBody>
          <a:bodyPr>
            <a:normAutofit/>
          </a:bodyPr>
          <a:lstStyle/>
          <a:p>
            <a:r>
              <a:rPr lang="en-US" sz="3600"/>
              <a:t>Berisi rangkaian pembahasan per-bab yang dikemukakan secara ringkas dari bab I hingga bab terakhir (kesimpulan) atau kalau untuk KPPA : Konsep Perencanaan dan Perancangan</a:t>
            </a:r>
          </a:p>
        </p:txBody>
      </p:sp>
    </p:spTree>
    <p:extLst>
      <p:ext uri="{BB962C8B-B14F-4D97-AF65-F5344CB8AC3E}">
        <p14:creationId xmlns:p14="http://schemas.microsoft.com/office/powerpoint/2010/main" val="4274170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29732"/>
            <a:ext cx="9601196" cy="1303867"/>
          </a:xfrm>
        </p:spPr>
        <p:txBody>
          <a:bodyPr/>
          <a:lstStyle/>
          <a:p>
            <a:r>
              <a:rPr lang="en-US" b="1" dirty="0" err="1"/>
              <a:t>Referensi</a:t>
            </a:r>
            <a:r>
              <a:rPr lang="en-US" b="1" dirty="0"/>
              <a:t> </a:t>
            </a:r>
          </a:p>
        </p:txBody>
      </p:sp>
      <p:sp>
        <p:nvSpPr>
          <p:cNvPr id="3" name="Content Placeholder 2"/>
          <p:cNvSpPr>
            <a:spLocks noGrp="1"/>
          </p:cNvSpPr>
          <p:nvPr>
            <p:ph idx="1"/>
          </p:nvPr>
        </p:nvSpPr>
        <p:spPr/>
        <p:txBody>
          <a:bodyPr>
            <a:normAutofit/>
          </a:bodyPr>
          <a:lstStyle/>
          <a:p>
            <a:r>
              <a:rPr lang="en-US" sz="3200" dirty="0" err="1"/>
              <a:t>Pascasarjana</a:t>
            </a:r>
            <a:r>
              <a:rPr lang="en-US" sz="3200" dirty="0"/>
              <a:t> UNS, 2016. Panduan </a:t>
            </a:r>
            <a:r>
              <a:rPr lang="en-US" sz="3200" dirty="0" err="1"/>
              <a:t>Penulisan</a:t>
            </a:r>
            <a:r>
              <a:rPr lang="en-US" sz="3200" dirty="0"/>
              <a:t> </a:t>
            </a:r>
            <a:r>
              <a:rPr lang="en-US" sz="3200" dirty="0" err="1"/>
              <a:t>Tesis-Disertasi</a:t>
            </a:r>
            <a:r>
              <a:rPr lang="en-US" sz="3200" dirty="0"/>
              <a:t>.</a:t>
            </a:r>
          </a:p>
          <a:p>
            <a:r>
              <a:rPr lang="en-US" sz="3200" dirty="0"/>
              <a:t>FKIP UNS, 2015. </a:t>
            </a:r>
            <a:r>
              <a:rPr lang="en-US" sz="3200" dirty="0" err="1"/>
              <a:t>pedoman</a:t>
            </a:r>
            <a:r>
              <a:rPr lang="en-US" sz="3200" dirty="0"/>
              <a:t> </a:t>
            </a:r>
            <a:r>
              <a:rPr lang="en-US" sz="3200" dirty="0" err="1"/>
              <a:t>Penulisan</a:t>
            </a:r>
            <a:r>
              <a:rPr lang="en-US" sz="3200" dirty="0"/>
              <a:t> </a:t>
            </a:r>
            <a:r>
              <a:rPr lang="en-US" sz="3200" dirty="0" err="1"/>
              <a:t>Skripsi</a:t>
            </a:r>
            <a:r>
              <a:rPr lang="en-US" sz="3200" dirty="0"/>
              <a:t>.</a:t>
            </a:r>
          </a:p>
          <a:p>
            <a:r>
              <a:rPr lang="fr-FR" sz="3200" dirty="0" err="1"/>
              <a:t>Pengertian</a:t>
            </a:r>
            <a:r>
              <a:rPr lang="fr-FR" sz="3200" dirty="0"/>
              <a:t> </a:t>
            </a:r>
            <a:r>
              <a:rPr lang="fr-FR" sz="3200" dirty="0" err="1"/>
              <a:t>Proposal</a:t>
            </a:r>
            <a:r>
              <a:rPr lang="fr-FR" sz="3200" dirty="0"/>
              <a:t> : </a:t>
            </a:r>
            <a:r>
              <a:rPr lang="fr-FR" sz="3200" dirty="0" err="1"/>
              <a:t>Unsur</a:t>
            </a:r>
            <a:r>
              <a:rPr lang="fr-FR" sz="3200" dirty="0"/>
              <a:t> </a:t>
            </a:r>
            <a:r>
              <a:rPr lang="fr-FR" sz="3200" dirty="0" err="1"/>
              <a:t>Unsur</a:t>
            </a:r>
            <a:r>
              <a:rPr lang="fr-FR" sz="3200" dirty="0"/>
              <a:t> Dan </a:t>
            </a:r>
            <a:r>
              <a:rPr lang="fr-FR" sz="3200" dirty="0" err="1"/>
              <a:t>Tujuan</a:t>
            </a:r>
            <a:r>
              <a:rPr lang="fr-FR" sz="3200" dirty="0"/>
              <a:t>, </a:t>
            </a:r>
            <a:r>
              <a:rPr lang="fr-FR" sz="3200" dirty="0" err="1"/>
              <a:t>diakses</a:t>
            </a:r>
            <a:r>
              <a:rPr lang="fr-FR" sz="3200" dirty="0"/>
              <a:t> dari </a:t>
            </a:r>
            <a:r>
              <a:rPr lang="fr-FR" sz="3200" dirty="0">
                <a:hlinkClick r:id="rId2"/>
              </a:rPr>
              <a:t>https://jagad.id</a:t>
            </a:r>
            <a:r>
              <a:rPr lang="fr-FR" sz="3200" dirty="0"/>
              <a:t> </a:t>
            </a:r>
            <a:r>
              <a:rPr lang="fr-FR" sz="3200" dirty="0" err="1"/>
              <a:t>tanggal</a:t>
            </a:r>
            <a:r>
              <a:rPr lang="fr-FR" sz="3200" dirty="0"/>
              <a:t> 8 April 2021</a:t>
            </a:r>
          </a:p>
          <a:p>
            <a:endParaRPr lang="en-US" sz="3200" dirty="0"/>
          </a:p>
        </p:txBody>
      </p:sp>
    </p:spTree>
    <p:extLst>
      <p:ext uri="{BB962C8B-B14F-4D97-AF65-F5344CB8AC3E}">
        <p14:creationId xmlns:p14="http://schemas.microsoft.com/office/powerpoint/2010/main" val="1631109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BAB I : PENDAHULUAN</a:t>
            </a:r>
          </a:p>
        </p:txBody>
      </p:sp>
      <p:sp>
        <p:nvSpPr>
          <p:cNvPr id="3" name="Content Placeholder 2"/>
          <p:cNvSpPr>
            <a:spLocks noGrp="1"/>
          </p:cNvSpPr>
          <p:nvPr>
            <p:ph idx="1"/>
          </p:nvPr>
        </p:nvSpPr>
        <p:spPr/>
        <p:txBody>
          <a:bodyPr>
            <a:normAutofit fontScale="77500" lnSpcReduction="20000"/>
          </a:bodyPr>
          <a:lstStyle/>
          <a:p>
            <a:pPr marL="514350" lvl="0" indent="-514350">
              <a:buFont typeface="+mj-lt"/>
              <a:buAutoNum type="alphaUcPeriod"/>
            </a:pPr>
            <a:r>
              <a:rPr lang="en-US" sz="3200"/>
              <a:t>Pengertian Judul</a:t>
            </a:r>
          </a:p>
          <a:p>
            <a:pPr marL="514350" lvl="0" indent="-514350">
              <a:buFont typeface="+mj-lt"/>
              <a:buAutoNum type="alphaUcPeriod"/>
            </a:pPr>
            <a:r>
              <a:rPr lang="en-US" sz="3200"/>
              <a:t>Latar Belakang</a:t>
            </a:r>
          </a:p>
          <a:p>
            <a:pPr marL="514350" lvl="0" indent="-514350">
              <a:buFont typeface="+mj-lt"/>
              <a:buAutoNum type="alphaUcPeriod"/>
            </a:pPr>
            <a:r>
              <a:rPr lang="en-US" sz="3200"/>
              <a:t>Permasalahan dan Persoalan</a:t>
            </a:r>
          </a:p>
          <a:p>
            <a:pPr marL="514350" lvl="0" indent="-514350">
              <a:buFont typeface="+mj-lt"/>
              <a:buAutoNum type="alphaUcPeriod"/>
            </a:pPr>
            <a:r>
              <a:rPr lang="en-US" sz="3200"/>
              <a:t>Tujuan dan Sasaran</a:t>
            </a:r>
          </a:p>
          <a:p>
            <a:pPr marL="514350" lvl="0" indent="-514350">
              <a:buFont typeface="+mj-lt"/>
              <a:buAutoNum type="alphaUcPeriod"/>
            </a:pPr>
            <a:r>
              <a:rPr lang="en-US" sz="3200"/>
              <a:t>Lingkup dan Batasan</a:t>
            </a:r>
          </a:p>
          <a:p>
            <a:pPr marL="514350" lvl="0" indent="-514350">
              <a:buFont typeface="+mj-lt"/>
              <a:buAutoNum type="alphaUcPeriod"/>
            </a:pPr>
            <a:r>
              <a:rPr lang="en-US" sz="3200"/>
              <a:t>Keaslian Penelitian</a:t>
            </a:r>
          </a:p>
          <a:p>
            <a:pPr marL="514350" lvl="0" indent="-514350">
              <a:buFont typeface="+mj-lt"/>
              <a:buAutoNum type="alphaUcPeriod"/>
            </a:pPr>
            <a:r>
              <a:rPr lang="en-US" sz="3200"/>
              <a:t>Sistematika Penulisan</a:t>
            </a:r>
          </a:p>
          <a:p>
            <a:pPr marL="514350" indent="-514350">
              <a:buFont typeface="+mj-lt"/>
              <a:buAutoNum type="alphaUcPeriod"/>
            </a:pPr>
            <a:endParaRPr lang="en-US" sz="3200"/>
          </a:p>
        </p:txBody>
      </p:sp>
    </p:spTree>
    <p:extLst>
      <p:ext uri="{BB962C8B-B14F-4D97-AF65-F5344CB8AC3E}">
        <p14:creationId xmlns:p14="http://schemas.microsoft.com/office/powerpoint/2010/main" val="3244511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a:t>Pengertian judul</a:t>
            </a:r>
          </a:p>
        </p:txBody>
      </p:sp>
      <p:sp>
        <p:nvSpPr>
          <p:cNvPr id="3" name="Content Placeholder 2"/>
          <p:cNvSpPr>
            <a:spLocks noGrp="1"/>
          </p:cNvSpPr>
          <p:nvPr>
            <p:ph idx="1"/>
          </p:nvPr>
        </p:nvSpPr>
        <p:spPr>
          <a:xfrm>
            <a:off x="1076326" y="2556932"/>
            <a:ext cx="10144124" cy="3318936"/>
          </a:xfrm>
        </p:spPr>
        <p:txBody>
          <a:bodyPr>
            <a:normAutofit lnSpcReduction="10000"/>
          </a:bodyPr>
          <a:lstStyle/>
          <a:p>
            <a:pPr marL="0" indent="0">
              <a:buNone/>
            </a:pPr>
            <a:r>
              <a:rPr lang="en-US" sz="3600" dirty="0" err="1"/>
              <a:t>Kemukakan</a:t>
            </a:r>
            <a:r>
              <a:rPr lang="en-US" sz="3600" dirty="0"/>
              <a:t> </a:t>
            </a:r>
            <a:r>
              <a:rPr lang="en-US" sz="3600" dirty="0" err="1"/>
              <a:t>definisi</a:t>
            </a:r>
            <a:r>
              <a:rPr lang="en-US" sz="3600" dirty="0"/>
              <a:t> </a:t>
            </a:r>
            <a:r>
              <a:rPr lang="en-US" sz="3600" dirty="0" err="1"/>
              <a:t>dari</a:t>
            </a:r>
            <a:r>
              <a:rPr lang="en-US" sz="3600" dirty="0"/>
              <a:t> </a:t>
            </a:r>
            <a:r>
              <a:rPr lang="en-US" sz="3600" dirty="0" err="1"/>
              <a:t>judul</a:t>
            </a:r>
            <a:r>
              <a:rPr lang="en-US" sz="3600" dirty="0"/>
              <a:t> yang </a:t>
            </a:r>
            <a:r>
              <a:rPr lang="en-US" sz="3600" dirty="0" err="1"/>
              <a:t>dibuat</a:t>
            </a:r>
            <a:r>
              <a:rPr lang="en-US" sz="3600" dirty="0"/>
              <a:t> </a:t>
            </a:r>
            <a:r>
              <a:rPr lang="en-US" sz="3600" b="1" dirty="0" err="1"/>
              <a:t>tiap</a:t>
            </a:r>
            <a:r>
              <a:rPr lang="en-US" sz="3600" b="1" dirty="0"/>
              <a:t> kata </a:t>
            </a:r>
            <a:r>
              <a:rPr lang="en-US" sz="3600" b="1" dirty="0" err="1"/>
              <a:t>kunci</a:t>
            </a:r>
            <a:r>
              <a:rPr lang="en-US" sz="3600" dirty="0"/>
              <a:t>, yang </a:t>
            </a:r>
            <a:r>
              <a:rPr lang="en-US" sz="3600" dirty="0" err="1"/>
              <a:t>bisa</a:t>
            </a:r>
            <a:r>
              <a:rPr lang="en-US" sz="3600" dirty="0"/>
              <a:t> </a:t>
            </a:r>
            <a:r>
              <a:rPr lang="en-US" sz="3600" dirty="0" err="1"/>
              <a:t>diambil</a:t>
            </a:r>
            <a:r>
              <a:rPr lang="en-US" sz="3600" dirty="0"/>
              <a:t> </a:t>
            </a:r>
            <a:r>
              <a:rPr lang="en-US" sz="3600" dirty="0" err="1"/>
              <a:t>dari</a:t>
            </a:r>
            <a:r>
              <a:rPr lang="en-US" sz="3600" dirty="0"/>
              <a:t> :</a:t>
            </a:r>
          </a:p>
          <a:p>
            <a:r>
              <a:rPr lang="en-US" sz="3600" dirty="0" err="1"/>
              <a:t>Kamus</a:t>
            </a:r>
            <a:r>
              <a:rPr lang="en-US" sz="3600" dirty="0"/>
              <a:t> (KBBI, dictionary of architecture, Wikipedia)</a:t>
            </a:r>
          </a:p>
          <a:p>
            <a:r>
              <a:rPr lang="en-US" sz="3600" dirty="0"/>
              <a:t>Artikel </a:t>
            </a:r>
            <a:r>
              <a:rPr lang="en-US" sz="3600" dirty="0" err="1"/>
              <a:t>dari</a:t>
            </a:r>
            <a:r>
              <a:rPr lang="en-US" sz="3600" dirty="0"/>
              <a:t> </a:t>
            </a:r>
            <a:r>
              <a:rPr lang="en-US" sz="3600" dirty="0" err="1"/>
              <a:t>jurnal</a:t>
            </a:r>
            <a:r>
              <a:rPr lang="en-US" sz="3600" dirty="0"/>
              <a:t> </a:t>
            </a:r>
            <a:r>
              <a:rPr lang="en-US" sz="3600" dirty="0" err="1"/>
              <a:t>terkait</a:t>
            </a:r>
            <a:endParaRPr lang="en-US" sz="3600" dirty="0"/>
          </a:p>
          <a:p>
            <a:r>
              <a:rPr lang="en-US" sz="3600" dirty="0" err="1"/>
              <a:t>Buku-buku</a:t>
            </a:r>
            <a:r>
              <a:rPr lang="en-US" sz="3600" dirty="0"/>
              <a:t> </a:t>
            </a:r>
            <a:r>
              <a:rPr lang="en-US" sz="3600" dirty="0" err="1"/>
              <a:t>terkait</a:t>
            </a:r>
            <a:endParaRPr lang="en-US" sz="3600" dirty="0"/>
          </a:p>
        </p:txBody>
      </p:sp>
    </p:spTree>
    <p:extLst>
      <p:ext uri="{BB962C8B-B14F-4D97-AF65-F5344CB8AC3E}">
        <p14:creationId xmlns:p14="http://schemas.microsoft.com/office/powerpoint/2010/main" val="1917953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1566" y="1617375"/>
            <a:ext cx="10679368" cy="4401205"/>
          </a:xfrm>
          <a:prstGeom prst="rect">
            <a:avLst/>
          </a:prstGeom>
        </p:spPr>
        <p:txBody>
          <a:bodyPr wrap="square">
            <a:spAutoFit/>
          </a:bodyPr>
          <a:lstStyle/>
          <a:p>
            <a:r>
              <a:rPr lang="en-US" sz="2800" dirty="0" err="1"/>
              <a:t>Latar</a:t>
            </a:r>
            <a:r>
              <a:rPr lang="en-US" sz="2800" dirty="0"/>
              <a:t> </a:t>
            </a:r>
            <a:r>
              <a:rPr lang="en-US" sz="2800" dirty="0" err="1"/>
              <a:t>belakang</a:t>
            </a:r>
            <a:r>
              <a:rPr lang="en-US" sz="2800" dirty="0"/>
              <a:t> </a:t>
            </a:r>
            <a:r>
              <a:rPr lang="en-US" sz="2800" dirty="0" err="1"/>
              <a:t>berisi</a:t>
            </a:r>
            <a:r>
              <a:rPr lang="en-US" sz="2800" dirty="0"/>
              <a:t> ( </a:t>
            </a:r>
            <a:r>
              <a:rPr lang="en-US" sz="2800" dirty="0">
                <a:hlinkClick r:id="rId2"/>
              </a:rPr>
              <a:t>https://jagad.id</a:t>
            </a:r>
            <a:r>
              <a:rPr lang="en-US" sz="2800" dirty="0"/>
              <a:t>) : </a:t>
            </a:r>
          </a:p>
          <a:p>
            <a:pPr marL="342900" indent="-342900">
              <a:buFont typeface="Arial" panose="020B0604020202020204" pitchFamily="34" charset="0"/>
              <a:buChar char="•"/>
            </a:pPr>
            <a:r>
              <a:rPr lang="en-US" sz="2800" dirty="0" err="1"/>
              <a:t>Latar</a:t>
            </a:r>
            <a:r>
              <a:rPr lang="en-US" sz="2800" dirty="0"/>
              <a:t> </a:t>
            </a:r>
            <a:r>
              <a:rPr lang="en-US" sz="2800" dirty="0" err="1"/>
              <a:t>belakan</a:t>
            </a:r>
            <a:r>
              <a:rPr lang="en-US" sz="2800" dirty="0"/>
              <a:t> </a:t>
            </a:r>
            <a:r>
              <a:rPr lang="en-US" sz="2800" dirty="0" err="1"/>
              <a:t>berisi</a:t>
            </a:r>
            <a:r>
              <a:rPr lang="en-US" sz="2800" dirty="0"/>
              <a:t> </a:t>
            </a:r>
            <a:r>
              <a:rPr lang="en-US" sz="2800" dirty="0" err="1"/>
              <a:t>alasan</a:t>
            </a:r>
            <a:r>
              <a:rPr lang="en-US" sz="2800" dirty="0"/>
              <a:t> </a:t>
            </a:r>
            <a:r>
              <a:rPr lang="en-US" sz="2800" dirty="0" err="1"/>
              <a:t>utama</a:t>
            </a:r>
            <a:r>
              <a:rPr lang="en-US" sz="2800" dirty="0"/>
              <a:t> yang </a:t>
            </a:r>
            <a:r>
              <a:rPr lang="en-US" sz="2800" dirty="0" err="1"/>
              <a:t>mendasari</a:t>
            </a:r>
            <a:r>
              <a:rPr lang="en-US" sz="2800" dirty="0"/>
              <a:t> </a:t>
            </a:r>
            <a:r>
              <a:rPr lang="en-US" sz="2800" dirty="0" err="1"/>
              <a:t>dibuatnya</a:t>
            </a:r>
            <a:r>
              <a:rPr lang="en-US" sz="2800" dirty="0"/>
              <a:t> </a:t>
            </a:r>
            <a:r>
              <a:rPr lang="en-US" sz="2800" dirty="0" err="1"/>
              <a:t>suatu</a:t>
            </a:r>
            <a:r>
              <a:rPr lang="en-US" sz="2800" dirty="0"/>
              <a:t> </a:t>
            </a:r>
            <a:r>
              <a:rPr lang="en-US" sz="2800" dirty="0" err="1"/>
              <a:t>kegiatan</a:t>
            </a:r>
            <a:r>
              <a:rPr lang="en-US" sz="2800" dirty="0"/>
              <a:t> </a:t>
            </a:r>
            <a:r>
              <a:rPr lang="en-US" sz="2800" dirty="0" err="1"/>
              <a:t>atau</a:t>
            </a:r>
            <a:r>
              <a:rPr lang="en-US" sz="2800" dirty="0"/>
              <a:t> </a:t>
            </a:r>
            <a:r>
              <a:rPr lang="en-US" sz="2800" dirty="0" err="1"/>
              <a:t>penelitian</a:t>
            </a:r>
            <a:r>
              <a:rPr lang="en-US" sz="2800" dirty="0"/>
              <a:t> yang </a:t>
            </a:r>
            <a:r>
              <a:rPr lang="en-US" sz="2800" dirty="0" err="1"/>
              <a:t>diajukan</a:t>
            </a:r>
            <a:r>
              <a:rPr lang="en-US" sz="2800" dirty="0"/>
              <a:t> </a:t>
            </a:r>
            <a:r>
              <a:rPr lang="en-US" sz="2800" dirty="0" err="1"/>
              <a:t>dalam</a:t>
            </a:r>
            <a:r>
              <a:rPr lang="en-US" sz="2800" dirty="0"/>
              <a:t> </a:t>
            </a:r>
            <a:r>
              <a:rPr lang="en-US" sz="2800" dirty="0">
                <a:hlinkClick r:id="rId3"/>
              </a:rPr>
              <a:t>proposal</a:t>
            </a:r>
            <a:r>
              <a:rPr lang="en-US" sz="2800" dirty="0"/>
              <a:t> </a:t>
            </a:r>
            <a:r>
              <a:rPr lang="en-US" sz="2800" dirty="0" err="1"/>
              <a:t>tersebut</a:t>
            </a:r>
            <a:r>
              <a:rPr lang="en-US" sz="2800" dirty="0"/>
              <a:t>. </a:t>
            </a:r>
          </a:p>
          <a:p>
            <a:pPr marL="342900" indent="-342900">
              <a:buFont typeface="Arial" panose="020B0604020202020204" pitchFamily="34" charset="0"/>
              <a:buChar char="•"/>
            </a:pPr>
            <a:r>
              <a:rPr lang="en-US" sz="2800" dirty="0" err="1"/>
              <a:t>Latar</a:t>
            </a:r>
            <a:r>
              <a:rPr lang="en-US" sz="2800" dirty="0"/>
              <a:t> </a:t>
            </a:r>
            <a:r>
              <a:rPr lang="en-US" sz="2800" dirty="0" err="1"/>
              <a:t>belakang</a:t>
            </a:r>
            <a:r>
              <a:rPr lang="en-US" sz="2800" dirty="0"/>
              <a:t> </a:t>
            </a:r>
            <a:r>
              <a:rPr lang="en-US" sz="2800" dirty="0" err="1"/>
              <a:t>biasanya</a:t>
            </a:r>
            <a:r>
              <a:rPr lang="en-US" sz="2800" dirty="0"/>
              <a:t> </a:t>
            </a:r>
            <a:r>
              <a:rPr lang="en-US" sz="2800" dirty="0" err="1"/>
              <a:t>akan</a:t>
            </a:r>
            <a:r>
              <a:rPr lang="en-US" sz="2800" dirty="0"/>
              <a:t> </a:t>
            </a:r>
            <a:r>
              <a:rPr lang="en-US" sz="2800" dirty="0" err="1"/>
              <a:t>diuraikan</a:t>
            </a:r>
            <a:r>
              <a:rPr lang="en-US" sz="2800" dirty="0"/>
              <a:t> </a:t>
            </a:r>
            <a:r>
              <a:rPr lang="en-US" sz="2800" dirty="0" err="1"/>
              <a:t>secara</a:t>
            </a:r>
            <a:r>
              <a:rPr lang="en-US" sz="2800" dirty="0"/>
              <a:t> </a:t>
            </a:r>
            <a:r>
              <a:rPr lang="en-US" sz="2800" dirty="0" err="1"/>
              <a:t>singkat</a:t>
            </a:r>
            <a:r>
              <a:rPr lang="en-US" sz="2800" dirty="0"/>
              <a:t> dan </a:t>
            </a:r>
            <a:r>
              <a:rPr lang="en-US" sz="2800" dirty="0" err="1"/>
              <a:t>jelas</a:t>
            </a:r>
            <a:r>
              <a:rPr lang="en-US" sz="2800" dirty="0"/>
              <a:t> dan </a:t>
            </a:r>
            <a:r>
              <a:rPr lang="en-US" sz="2800" dirty="0" err="1"/>
              <a:t>langsung</a:t>
            </a:r>
            <a:r>
              <a:rPr lang="en-US" sz="2800" dirty="0"/>
              <a:t> </a:t>
            </a:r>
            <a:r>
              <a:rPr lang="en-US" sz="2800" dirty="0" err="1"/>
              <a:t>tertuju</a:t>
            </a:r>
            <a:r>
              <a:rPr lang="en-US" sz="2800" dirty="0"/>
              <a:t> pada </a:t>
            </a:r>
            <a:r>
              <a:rPr lang="en-US" sz="2800" dirty="0" err="1"/>
              <a:t>pokok</a:t>
            </a:r>
            <a:r>
              <a:rPr lang="en-US" sz="2800" dirty="0"/>
              <a:t> </a:t>
            </a:r>
            <a:r>
              <a:rPr lang="en-US" sz="2800" dirty="0" err="1"/>
              <a:t>permasalahan</a:t>
            </a:r>
            <a:r>
              <a:rPr lang="en-US" sz="2800" dirty="0"/>
              <a:t>. </a:t>
            </a:r>
          </a:p>
          <a:p>
            <a:pPr marL="342900" indent="-342900">
              <a:buFont typeface="Arial" panose="020B0604020202020204" pitchFamily="34" charset="0"/>
              <a:buChar char="•"/>
            </a:pPr>
            <a:r>
              <a:rPr lang="en-US" sz="2800" dirty="0" err="1"/>
              <a:t>Penulisan</a:t>
            </a:r>
            <a:r>
              <a:rPr lang="en-US" sz="2800" dirty="0"/>
              <a:t> </a:t>
            </a:r>
            <a:r>
              <a:rPr lang="en-US" sz="2800" dirty="0" err="1"/>
              <a:t>latar</a:t>
            </a:r>
            <a:r>
              <a:rPr lang="en-US" sz="2800" dirty="0"/>
              <a:t> </a:t>
            </a:r>
            <a:r>
              <a:rPr lang="en-US" sz="2800" dirty="0" err="1"/>
              <a:t>belakang</a:t>
            </a:r>
            <a:r>
              <a:rPr lang="en-US" sz="2800" dirty="0"/>
              <a:t> </a:t>
            </a:r>
            <a:r>
              <a:rPr lang="en-US" sz="2800" dirty="0" err="1"/>
              <a:t>harus</a:t>
            </a:r>
            <a:r>
              <a:rPr lang="en-US" sz="2800" dirty="0"/>
              <a:t> </a:t>
            </a:r>
            <a:r>
              <a:rPr lang="en-US" sz="2800" dirty="0" err="1"/>
              <a:t>berdasarkan</a:t>
            </a:r>
            <a:r>
              <a:rPr lang="en-US" sz="2800" dirty="0"/>
              <a:t> </a:t>
            </a:r>
            <a:r>
              <a:rPr lang="en-US" sz="2800" dirty="0" err="1"/>
              <a:t>isi</a:t>
            </a:r>
            <a:r>
              <a:rPr lang="en-US" sz="2800" dirty="0"/>
              <a:t> dan </a:t>
            </a:r>
            <a:r>
              <a:rPr lang="en-US" sz="2800" dirty="0" err="1"/>
              <a:t>tujuan</a:t>
            </a:r>
            <a:r>
              <a:rPr lang="en-US" sz="2800" dirty="0"/>
              <a:t> </a:t>
            </a:r>
            <a:r>
              <a:rPr lang="en-US" sz="2800" dirty="0" err="1"/>
              <a:t>kegiatan</a:t>
            </a:r>
            <a:r>
              <a:rPr lang="en-US" sz="2800" dirty="0"/>
              <a:t> </a:t>
            </a:r>
            <a:r>
              <a:rPr lang="en-US" sz="2800" dirty="0" err="1"/>
              <a:t>atau</a:t>
            </a:r>
            <a:r>
              <a:rPr lang="en-US" sz="2800" dirty="0"/>
              <a:t> </a:t>
            </a:r>
            <a:r>
              <a:rPr lang="en-US" sz="2800" dirty="0" err="1"/>
              <a:t>penelitian</a:t>
            </a:r>
            <a:r>
              <a:rPr lang="en-US" sz="2800" dirty="0"/>
              <a:t> yang </a:t>
            </a:r>
            <a:r>
              <a:rPr lang="en-US" sz="2800" dirty="0" err="1"/>
              <a:t>tertuang</a:t>
            </a:r>
            <a:r>
              <a:rPr lang="en-US" sz="2800" dirty="0"/>
              <a:t> </a:t>
            </a:r>
            <a:r>
              <a:rPr lang="en-US" sz="2800" dirty="0" err="1"/>
              <a:t>dalam</a:t>
            </a:r>
            <a:r>
              <a:rPr lang="en-US" sz="2800" dirty="0"/>
              <a:t> proposal </a:t>
            </a:r>
            <a:r>
              <a:rPr lang="en-US" sz="2800" dirty="0" err="1"/>
              <a:t>tersebut</a:t>
            </a:r>
            <a:r>
              <a:rPr lang="en-US" sz="2800" dirty="0"/>
              <a:t>. </a:t>
            </a:r>
          </a:p>
          <a:p>
            <a:pPr marL="342900" indent="-342900">
              <a:buFont typeface="Arial" panose="020B0604020202020204" pitchFamily="34" charset="0"/>
              <a:buChar char="•"/>
            </a:pPr>
            <a:r>
              <a:rPr lang="en-US" sz="2800" dirty="0" err="1"/>
              <a:t>Penulisan</a:t>
            </a:r>
            <a:r>
              <a:rPr lang="en-US" sz="2800" dirty="0"/>
              <a:t> </a:t>
            </a:r>
            <a:r>
              <a:rPr lang="en-US" sz="2800" dirty="0" err="1"/>
              <a:t>latar</a:t>
            </a:r>
            <a:r>
              <a:rPr lang="en-US" sz="2800" dirty="0"/>
              <a:t> </a:t>
            </a:r>
            <a:r>
              <a:rPr lang="en-US" sz="2800" dirty="0" err="1"/>
              <a:t>belakang</a:t>
            </a:r>
            <a:r>
              <a:rPr lang="en-US" sz="2800" dirty="0"/>
              <a:t> </a:t>
            </a:r>
            <a:r>
              <a:rPr lang="en-US" sz="2800" dirty="0" err="1"/>
              <a:t>harus</a:t>
            </a:r>
            <a:r>
              <a:rPr lang="en-US" sz="2800" dirty="0"/>
              <a:t> </a:t>
            </a:r>
            <a:r>
              <a:rPr lang="en-US" sz="2800" dirty="0" err="1"/>
              <a:t>semenarik</a:t>
            </a:r>
            <a:r>
              <a:rPr lang="en-US" sz="2800" dirty="0"/>
              <a:t> dan </a:t>
            </a:r>
            <a:r>
              <a:rPr lang="en-US" sz="2800" dirty="0" err="1"/>
              <a:t>sejujur</a:t>
            </a:r>
            <a:r>
              <a:rPr lang="en-US" sz="2800" dirty="0"/>
              <a:t> </a:t>
            </a:r>
            <a:r>
              <a:rPr lang="en-US" sz="2800" dirty="0" err="1"/>
              <a:t>mungkin</a:t>
            </a:r>
            <a:r>
              <a:rPr lang="en-US" sz="2800" dirty="0"/>
              <a:t> yang </a:t>
            </a:r>
            <a:r>
              <a:rPr lang="en-US" sz="2800" dirty="0" err="1"/>
              <a:t>meyakinkan</a:t>
            </a:r>
            <a:r>
              <a:rPr lang="en-US" sz="2800" dirty="0"/>
              <a:t> </a:t>
            </a:r>
            <a:r>
              <a:rPr lang="en-US" sz="2800" dirty="0" err="1"/>
              <a:t>pembaca</a:t>
            </a:r>
            <a:r>
              <a:rPr lang="en-US" sz="2800" dirty="0"/>
              <a:t> agar </a:t>
            </a:r>
            <a:r>
              <a:rPr lang="en-US" sz="2800" dirty="0" err="1"/>
              <a:t>kegiatan</a:t>
            </a:r>
            <a:r>
              <a:rPr lang="en-US" sz="2800" dirty="0"/>
              <a:t> </a:t>
            </a:r>
            <a:r>
              <a:rPr lang="en-US" sz="2800" dirty="0" err="1"/>
              <a:t>atau</a:t>
            </a:r>
            <a:r>
              <a:rPr lang="en-US" sz="2800" dirty="0"/>
              <a:t> </a:t>
            </a:r>
            <a:r>
              <a:rPr lang="en-US" sz="2800" dirty="0" err="1"/>
              <a:t>penelitian</a:t>
            </a:r>
            <a:r>
              <a:rPr lang="en-US" sz="2800" dirty="0"/>
              <a:t> pada </a:t>
            </a:r>
            <a:r>
              <a:rPr lang="en-US" sz="2800" dirty="0">
                <a:hlinkClick r:id="rId3"/>
              </a:rPr>
              <a:t>proposal</a:t>
            </a:r>
            <a:r>
              <a:rPr lang="en-US" sz="2800" dirty="0"/>
              <a:t> </a:t>
            </a:r>
            <a:r>
              <a:rPr lang="en-US" sz="2800" dirty="0" err="1"/>
              <a:t>harus</a:t>
            </a:r>
            <a:r>
              <a:rPr lang="en-US" sz="2800" dirty="0"/>
              <a:t> </a:t>
            </a:r>
            <a:r>
              <a:rPr lang="en-US" sz="2800" dirty="0" err="1"/>
              <a:t>diselesaikan</a:t>
            </a:r>
            <a:r>
              <a:rPr lang="en-US" sz="2800" dirty="0"/>
              <a:t>.</a:t>
            </a:r>
          </a:p>
        </p:txBody>
      </p:sp>
      <p:sp>
        <p:nvSpPr>
          <p:cNvPr id="3" name="Title 1">
            <a:extLst>
              <a:ext uri="{FF2B5EF4-FFF2-40B4-BE49-F238E27FC236}">
                <a16:creationId xmlns:a16="http://schemas.microsoft.com/office/drawing/2014/main" id="{1C7555A2-79AB-43A3-B1A7-71AC8B4556D7}"/>
              </a:ext>
            </a:extLst>
          </p:cNvPr>
          <p:cNvSpPr txBox="1">
            <a:spLocks/>
          </p:cNvSpPr>
          <p:nvPr/>
        </p:nvSpPr>
        <p:spPr>
          <a:xfrm>
            <a:off x="1390652" y="745150"/>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err="1"/>
              <a:t>Latar</a:t>
            </a:r>
            <a:r>
              <a:rPr lang="en-US" b="1" dirty="0"/>
              <a:t> </a:t>
            </a:r>
            <a:r>
              <a:rPr lang="en-US" b="1" dirty="0" err="1"/>
              <a:t>belakang</a:t>
            </a:r>
            <a:endParaRPr lang="en-US" b="1" dirty="0"/>
          </a:p>
        </p:txBody>
      </p:sp>
    </p:spTree>
    <p:extLst>
      <p:ext uri="{BB962C8B-B14F-4D97-AF65-F5344CB8AC3E}">
        <p14:creationId xmlns:p14="http://schemas.microsoft.com/office/powerpoint/2010/main" val="3541748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618" y="421300"/>
            <a:ext cx="9601196" cy="1303867"/>
          </a:xfrm>
        </p:spPr>
        <p:txBody>
          <a:bodyPr/>
          <a:lstStyle/>
          <a:p>
            <a:r>
              <a:rPr lang="en-US" b="1" dirty="0" err="1"/>
              <a:t>Latar</a:t>
            </a:r>
            <a:r>
              <a:rPr lang="en-US" b="1" dirty="0"/>
              <a:t> </a:t>
            </a:r>
            <a:r>
              <a:rPr lang="en-US" b="1" dirty="0" err="1"/>
              <a:t>belakang</a:t>
            </a:r>
            <a:endParaRPr lang="en-US" b="1" dirty="0"/>
          </a:p>
        </p:txBody>
      </p:sp>
      <p:sp>
        <p:nvSpPr>
          <p:cNvPr id="3" name="Content Placeholder 2"/>
          <p:cNvSpPr>
            <a:spLocks noGrp="1"/>
          </p:cNvSpPr>
          <p:nvPr>
            <p:ph idx="1"/>
          </p:nvPr>
        </p:nvSpPr>
        <p:spPr>
          <a:xfrm>
            <a:off x="786384" y="1364045"/>
            <a:ext cx="11027664" cy="3318936"/>
          </a:xfrm>
        </p:spPr>
        <p:txBody>
          <a:bodyPr>
            <a:noAutofit/>
          </a:bodyPr>
          <a:lstStyle/>
          <a:p>
            <a:pPr>
              <a:spcBef>
                <a:spcPts val="0"/>
              </a:spcBef>
              <a:spcAft>
                <a:spcPts val="0"/>
              </a:spcAft>
            </a:pPr>
            <a:r>
              <a:rPr lang="en-US" sz="2600" b="1" dirty="0" err="1"/>
              <a:t>Latar</a:t>
            </a:r>
            <a:r>
              <a:rPr lang="en-US" sz="2600" b="1" dirty="0"/>
              <a:t> </a:t>
            </a:r>
            <a:r>
              <a:rPr lang="en-US" sz="2600" b="1" dirty="0" err="1"/>
              <a:t>belakang</a:t>
            </a:r>
            <a:r>
              <a:rPr lang="en-US" sz="2600" b="1" dirty="0"/>
              <a:t> </a:t>
            </a:r>
            <a:r>
              <a:rPr lang="en-US" sz="2600" dirty="0" err="1"/>
              <a:t>memuat</a:t>
            </a:r>
            <a:r>
              <a:rPr lang="en-US" sz="2600" dirty="0"/>
              <a:t> arti </a:t>
            </a:r>
            <a:r>
              <a:rPr lang="en-US" sz="2600" dirty="0" err="1"/>
              <a:t>penting</a:t>
            </a:r>
            <a:r>
              <a:rPr lang="en-US" sz="2600" dirty="0"/>
              <a:t> </a:t>
            </a:r>
            <a:r>
              <a:rPr lang="en-US" sz="2600" dirty="0" err="1"/>
              <a:t>masalah</a:t>
            </a:r>
            <a:r>
              <a:rPr lang="en-US" sz="2600" dirty="0"/>
              <a:t>, </a:t>
            </a:r>
            <a:r>
              <a:rPr lang="en-US" sz="2600" dirty="0" err="1"/>
              <a:t>akar</a:t>
            </a:r>
            <a:r>
              <a:rPr lang="en-US" sz="2600" dirty="0"/>
              <a:t> </a:t>
            </a:r>
            <a:r>
              <a:rPr lang="en-US" sz="2600" dirty="0" err="1"/>
              <a:t>masalah</a:t>
            </a:r>
            <a:r>
              <a:rPr lang="en-US" sz="2600" dirty="0"/>
              <a:t> dan </a:t>
            </a:r>
            <a:r>
              <a:rPr lang="en-US" sz="2600" dirty="0" err="1"/>
              <a:t>pendekatan</a:t>
            </a:r>
            <a:r>
              <a:rPr lang="en-US" sz="2600" dirty="0"/>
              <a:t> </a:t>
            </a:r>
            <a:r>
              <a:rPr lang="en-US" sz="2600" dirty="0" err="1"/>
              <a:t>masalah</a:t>
            </a:r>
            <a:r>
              <a:rPr lang="en-US" sz="2600" dirty="0"/>
              <a:t>. </a:t>
            </a:r>
          </a:p>
          <a:p>
            <a:pPr>
              <a:spcBef>
                <a:spcPts val="0"/>
              </a:spcBef>
              <a:spcAft>
                <a:spcPts val="0"/>
              </a:spcAft>
            </a:pPr>
            <a:r>
              <a:rPr lang="en-US" sz="2600" dirty="0"/>
              <a:t>Arti </a:t>
            </a:r>
            <a:r>
              <a:rPr lang="en-US" sz="2600" dirty="0" err="1"/>
              <a:t>penting</a:t>
            </a:r>
            <a:r>
              <a:rPr lang="en-US" sz="2600" dirty="0"/>
              <a:t> </a:t>
            </a:r>
            <a:r>
              <a:rPr lang="en-US" sz="2600" dirty="0" err="1"/>
              <a:t>masalah</a:t>
            </a:r>
            <a:r>
              <a:rPr lang="en-US" sz="2600" dirty="0"/>
              <a:t> </a:t>
            </a:r>
            <a:r>
              <a:rPr lang="en-US" sz="2600" dirty="0" err="1"/>
              <a:t>dapat</a:t>
            </a:r>
            <a:r>
              <a:rPr lang="en-US" sz="2600" dirty="0"/>
              <a:t> </a:t>
            </a:r>
            <a:r>
              <a:rPr lang="en-US" sz="2600" dirty="0" err="1"/>
              <a:t>ditinjau</a:t>
            </a:r>
            <a:r>
              <a:rPr lang="en-US" sz="2600" dirty="0"/>
              <a:t> </a:t>
            </a:r>
            <a:r>
              <a:rPr lang="en-US" sz="2600" dirty="0" err="1"/>
              <a:t>baik</a:t>
            </a:r>
            <a:r>
              <a:rPr lang="en-US" sz="2600" dirty="0"/>
              <a:t> </a:t>
            </a:r>
            <a:r>
              <a:rPr lang="en-US" sz="2600" dirty="0" err="1"/>
              <a:t>dari</a:t>
            </a:r>
            <a:r>
              <a:rPr lang="en-US" sz="2600" dirty="0"/>
              <a:t> </a:t>
            </a:r>
            <a:r>
              <a:rPr lang="en-US" sz="2600" dirty="0" err="1"/>
              <a:t>segi</a:t>
            </a:r>
            <a:r>
              <a:rPr lang="en-US" sz="2600" dirty="0"/>
              <a:t> </a:t>
            </a:r>
            <a:r>
              <a:rPr lang="en-US" sz="2600" dirty="0" err="1"/>
              <a:t>kepentingan</a:t>
            </a:r>
            <a:r>
              <a:rPr lang="en-US" sz="2600" dirty="0"/>
              <a:t> </a:t>
            </a:r>
            <a:r>
              <a:rPr lang="en-US" sz="2600" dirty="0" err="1"/>
              <a:t>pengembangan</a:t>
            </a:r>
            <a:r>
              <a:rPr lang="en-US" sz="2600" dirty="0"/>
              <a:t> </a:t>
            </a:r>
            <a:r>
              <a:rPr lang="en-US" sz="2600" dirty="0" err="1"/>
              <a:t>pengetahuan</a:t>
            </a:r>
            <a:r>
              <a:rPr lang="en-US" sz="2600" dirty="0"/>
              <a:t> dan </a:t>
            </a:r>
            <a:r>
              <a:rPr lang="en-US" sz="2600" dirty="0" err="1"/>
              <a:t>maupun</a:t>
            </a:r>
            <a:r>
              <a:rPr lang="en-US" sz="2600" dirty="0"/>
              <a:t> </a:t>
            </a:r>
            <a:r>
              <a:rPr lang="en-US" sz="2600" dirty="0" err="1"/>
              <a:t>kepentingan-kepentingan</a:t>
            </a:r>
            <a:r>
              <a:rPr lang="en-US" sz="2600" dirty="0"/>
              <a:t> </a:t>
            </a:r>
            <a:r>
              <a:rPr lang="en-US" sz="2600" dirty="0" err="1"/>
              <a:t>lainnya</a:t>
            </a:r>
            <a:r>
              <a:rPr lang="en-US" sz="2600" dirty="0"/>
              <a:t> yang </a:t>
            </a:r>
            <a:r>
              <a:rPr lang="en-US" sz="2600" dirty="0" err="1"/>
              <a:t>dianggap</a:t>
            </a:r>
            <a:r>
              <a:rPr lang="en-US" sz="2600" dirty="0"/>
              <a:t> </a:t>
            </a:r>
            <a:r>
              <a:rPr lang="en-US" sz="2600" dirty="0" err="1"/>
              <a:t>perlu</a:t>
            </a:r>
            <a:r>
              <a:rPr lang="en-US" sz="2600" dirty="0"/>
              <a:t> </a:t>
            </a:r>
            <a:r>
              <a:rPr lang="en-US" sz="2600" dirty="0" err="1"/>
              <a:t>sehingga</a:t>
            </a:r>
            <a:r>
              <a:rPr lang="en-US" sz="2600" dirty="0"/>
              <a:t> </a:t>
            </a:r>
            <a:r>
              <a:rPr lang="en-US" sz="2600" dirty="0" err="1"/>
              <a:t>penelitian</a:t>
            </a:r>
            <a:r>
              <a:rPr lang="en-US" sz="2600" dirty="0"/>
              <a:t> yang </a:t>
            </a:r>
            <a:r>
              <a:rPr lang="en-US" sz="2600" dirty="0" err="1"/>
              <a:t>direncanakan</a:t>
            </a:r>
            <a:r>
              <a:rPr lang="en-US" sz="2600" dirty="0"/>
              <a:t> </a:t>
            </a:r>
            <a:r>
              <a:rPr lang="en-US" sz="2600" dirty="0" err="1"/>
              <a:t>layak</a:t>
            </a:r>
            <a:r>
              <a:rPr lang="en-US" sz="2600" dirty="0"/>
              <a:t> </a:t>
            </a:r>
            <a:r>
              <a:rPr lang="en-US" sz="2600" dirty="0" err="1"/>
              <a:t>untuk</a:t>
            </a:r>
            <a:r>
              <a:rPr lang="en-US" sz="2600" dirty="0"/>
              <a:t> </a:t>
            </a:r>
            <a:r>
              <a:rPr lang="en-US" sz="2600" dirty="0" err="1"/>
              <a:t>dilakukan</a:t>
            </a:r>
            <a:r>
              <a:rPr lang="en-US" sz="2600" dirty="0"/>
              <a:t>. </a:t>
            </a:r>
          </a:p>
          <a:p>
            <a:pPr>
              <a:spcBef>
                <a:spcPts val="0"/>
              </a:spcBef>
              <a:spcAft>
                <a:spcPts val="0"/>
              </a:spcAft>
            </a:pPr>
            <a:r>
              <a:rPr lang="en-US" sz="2600" dirty="0"/>
              <a:t>Arti </a:t>
            </a:r>
            <a:r>
              <a:rPr lang="en-US" sz="2600" dirty="0" err="1"/>
              <a:t>penting</a:t>
            </a:r>
            <a:r>
              <a:rPr lang="en-US" sz="2600" dirty="0"/>
              <a:t> </a:t>
            </a:r>
            <a:r>
              <a:rPr lang="en-US" sz="2600" dirty="0" err="1"/>
              <a:t>masalah</a:t>
            </a:r>
            <a:r>
              <a:rPr lang="en-US" sz="2600" dirty="0"/>
              <a:t> </a:t>
            </a:r>
            <a:r>
              <a:rPr lang="en-US" sz="2600" dirty="0" err="1"/>
              <a:t>perlu</a:t>
            </a:r>
            <a:r>
              <a:rPr lang="en-US" sz="2600" dirty="0"/>
              <a:t> </a:t>
            </a:r>
            <a:r>
              <a:rPr lang="en-US" sz="2600" dirty="0" err="1"/>
              <a:t>didukung</a:t>
            </a:r>
            <a:r>
              <a:rPr lang="en-US" sz="2600" dirty="0"/>
              <a:t> data dan </a:t>
            </a:r>
            <a:r>
              <a:rPr lang="en-US" sz="2600" dirty="0" err="1"/>
              <a:t>fakta</a:t>
            </a:r>
            <a:r>
              <a:rPr lang="en-US" sz="2600" dirty="0"/>
              <a:t> yang </a:t>
            </a:r>
            <a:r>
              <a:rPr lang="en-US" sz="2600" dirty="0" err="1"/>
              <a:t>memadai</a:t>
            </a:r>
            <a:r>
              <a:rPr lang="en-US" sz="2600" dirty="0"/>
              <a:t> </a:t>
            </a:r>
            <a:r>
              <a:rPr lang="en-US" sz="2600" dirty="0" err="1"/>
              <a:t>serta</a:t>
            </a:r>
            <a:r>
              <a:rPr lang="en-US" sz="2600" dirty="0"/>
              <a:t> valid. </a:t>
            </a:r>
            <a:r>
              <a:rPr lang="en-US" sz="2600" dirty="0" err="1"/>
              <a:t>Akar</a:t>
            </a:r>
            <a:r>
              <a:rPr lang="en-US" sz="2600" dirty="0"/>
              <a:t> </a:t>
            </a:r>
            <a:r>
              <a:rPr lang="en-US" sz="2600" dirty="0" err="1"/>
              <a:t>masalah</a:t>
            </a:r>
            <a:r>
              <a:rPr lang="en-US" sz="2600" dirty="0"/>
              <a:t> </a:t>
            </a:r>
            <a:r>
              <a:rPr lang="en-US" sz="2600" dirty="0" err="1"/>
              <a:t>adalah</a:t>
            </a:r>
            <a:r>
              <a:rPr lang="en-US" sz="2600" dirty="0"/>
              <a:t> </a:t>
            </a:r>
            <a:r>
              <a:rPr lang="en-US" sz="2600" dirty="0" err="1"/>
              <a:t>persoalan</a:t>
            </a:r>
            <a:r>
              <a:rPr lang="en-US" sz="2600" dirty="0"/>
              <a:t> </a:t>
            </a:r>
            <a:r>
              <a:rPr lang="en-US" sz="2600" dirty="0" err="1"/>
              <a:t>mendasar</a:t>
            </a:r>
            <a:r>
              <a:rPr lang="en-US" sz="2600" dirty="0"/>
              <a:t> yang </a:t>
            </a:r>
            <a:r>
              <a:rPr lang="en-US" sz="2600" dirty="0" err="1"/>
              <a:t>menjadi</a:t>
            </a:r>
            <a:r>
              <a:rPr lang="en-US" sz="2600" dirty="0"/>
              <a:t> </a:t>
            </a:r>
            <a:r>
              <a:rPr lang="en-US" sz="2600" dirty="0" err="1"/>
              <a:t>penyebab</a:t>
            </a:r>
            <a:r>
              <a:rPr lang="en-US" sz="2600" dirty="0"/>
              <a:t> </a:t>
            </a:r>
            <a:r>
              <a:rPr lang="en-US" sz="2600" dirty="0" err="1"/>
              <a:t>munculnya</a:t>
            </a:r>
            <a:r>
              <a:rPr lang="en-US" sz="2600" dirty="0"/>
              <a:t> </a:t>
            </a:r>
            <a:r>
              <a:rPr lang="en-US" sz="2600" dirty="0" err="1"/>
              <a:t>masalah</a:t>
            </a:r>
            <a:r>
              <a:rPr lang="en-US" sz="2600" dirty="0"/>
              <a:t>. </a:t>
            </a:r>
          </a:p>
          <a:p>
            <a:pPr>
              <a:spcBef>
                <a:spcPts val="0"/>
              </a:spcBef>
              <a:spcAft>
                <a:spcPts val="0"/>
              </a:spcAft>
            </a:pPr>
            <a:r>
              <a:rPr lang="en-US" sz="2600" dirty="0" err="1"/>
              <a:t>Pendekatan</a:t>
            </a:r>
            <a:r>
              <a:rPr lang="en-US" sz="2600" dirty="0"/>
              <a:t> yang </a:t>
            </a:r>
            <a:r>
              <a:rPr lang="en-US" sz="2600" dirty="0" err="1"/>
              <a:t>akan</a:t>
            </a:r>
            <a:r>
              <a:rPr lang="en-US" sz="2600" dirty="0"/>
              <a:t> </a:t>
            </a:r>
            <a:r>
              <a:rPr lang="en-US" sz="2600" dirty="0" err="1"/>
              <a:t>digunakan</a:t>
            </a:r>
            <a:r>
              <a:rPr lang="en-US" sz="2600" dirty="0"/>
              <a:t> </a:t>
            </a:r>
            <a:r>
              <a:rPr lang="en-US" sz="2600" dirty="0" err="1"/>
              <a:t>untuk</a:t>
            </a:r>
            <a:r>
              <a:rPr lang="en-US" sz="2600" dirty="0"/>
              <a:t> </a:t>
            </a:r>
            <a:r>
              <a:rPr lang="en-US" sz="2600" dirty="0" err="1"/>
              <a:t>mencari</a:t>
            </a:r>
            <a:r>
              <a:rPr lang="en-US" sz="2600" dirty="0"/>
              <a:t> </a:t>
            </a:r>
            <a:r>
              <a:rPr lang="en-US" sz="2600" dirty="0" err="1"/>
              <a:t>jawab</a:t>
            </a:r>
            <a:r>
              <a:rPr lang="en-US" sz="2600" dirty="0"/>
              <a:t> </a:t>
            </a:r>
            <a:r>
              <a:rPr lang="en-US" sz="2600" dirty="0" err="1"/>
              <a:t>atas</a:t>
            </a:r>
            <a:r>
              <a:rPr lang="en-US" sz="2600" dirty="0"/>
              <a:t> </a:t>
            </a:r>
            <a:r>
              <a:rPr lang="en-US" sz="2600" dirty="0" err="1"/>
              <a:t>masalah</a:t>
            </a:r>
            <a:r>
              <a:rPr lang="en-US" sz="2600" dirty="0"/>
              <a:t> dan </a:t>
            </a:r>
            <a:r>
              <a:rPr lang="en-US" sz="2600" dirty="0" err="1"/>
              <a:t>atau</a:t>
            </a:r>
            <a:r>
              <a:rPr lang="en-US" sz="2600" dirty="0"/>
              <a:t> </a:t>
            </a:r>
            <a:r>
              <a:rPr lang="en-US" sz="2600" dirty="0" err="1"/>
              <a:t>jalan</a:t>
            </a:r>
            <a:r>
              <a:rPr lang="en-US" sz="2600" dirty="0"/>
              <a:t> </a:t>
            </a:r>
            <a:r>
              <a:rPr lang="en-US" sz="2600" dirty="0" err="1"/>
              <a:t>pemecahan</a:t>
            </a:r>
            <a:r>
              <a:rPr lang="en-US" sz="2600" dirty="0"/>
              <a:t> </a:t>
            </a:r>
            <a:r>
              <a:rPr lang="en-US" sz="2600" dirty="0" err="1"/>
              <a:t>akar</a:t>
            </a:r>
            <a:r>
              <a:rPr lang="en-US" sz="2600" dirty="0"/>
              <a:t> </a:t>
            </a:r>
            <a:r>
              <a:rPr lang="en-US" sz="2600" dirty="0" err="1"/>
              <a:t>masalah</a:t>
            </a:r>
            <a:r>
              <a:rPr lang="en-US" sz="2600" dirty="0"/>
              <a:t>, </a:t>
            </a:r>
            <a:r>
              <a:rPr lang="en-US" sz="2600" dirty="0" err="1"/>
              <a:t>harus</a:t>
            </a:r>
            <a:r>
              <a:rPr lang="en-US" sz="2600" dirty="0"/>
              <a:t> </a:t>
            </a:r>
            <a:r>
              <a:rPr lang="en-US" sz="2600" dirty="0" err="1"/>
              <a:t>ditulis</a:t>
            </a:r>
            <a:r>
              <a:rPr lang="en-US" sz="2600" dirty="0"/>
              <a:t> </a:t>
            </a:r>
            <a:r>
              <a:rPr lang="en-US" sz="2600" dirty="0" err="1"/>
              <a:t>dengan</a:t>
            </a:r>
            <a:r>
              <a:rPr lang="en-US" sz="2600" dirty="0"/>
              <a:t> </a:t>
            </a:r>
            <a:r>
              <a:rPr lang="en-US" sz="2600" dirty="0" err="1"/>
              <a:t>jelas</a:t>
            </a:r>
            <a:r>
              <a:rPr lang="en-US" sz="2600" dirty="0"/>
              <a:t> </a:t>
            </a:r>
            <a:r>
              <a:rPr lang="en-US" sz="2600" dirty="0" err="1"/>
              <a:t>serta</a:t>
            </a:r>
            <a:r>
              <a:rPr lang="en-US" sz="2600" dirty="0"/>
              <a:t> </a:t>
            </a:r>
            <a:r>
              <a:rPr lang="en-US" sz="2600" dirty="0" err="1"/>
              <a:t>didukung</a:t>
            </a:r>
            <a:r>
              <a:rPr lang="en-US" sz="2600" dirty="0"/>
              <a:t> </a:t>
            </a:r>
            <a:r>
              <a:rPr lang="en-US" sz="2600" dirty="0" err="1"/>
              <a:t>dengan</a:t>
            </a:r>
            <a:r>
              <a:rPr lang="en-US" sz="2600" dirty="0"/>
              <a:t> </a:t>
            </a:r>
            <a:r>
              <a:rPr lang="en-US" sz="2600" dirty="0" err="1"/>
              <a:t>pustaka</a:t>
            </a:r>
            <a:r>
              <a:rPr lang="en-US" sz="2600" dirty="0"/>
              <a:t> yang </a:t>
            </a:r>
            <a:r>
              <a:rPr lang="en-US" sz="2600" dirty="0" err="1"/>
              <a:t>relevan</a:t>
            </a:r>
            <a:br>
              <a:rPr lang="en-US" sz="2600" dirty="0"/>
            </a:br>
            <a:br>
              <a:rPr lang="en-US" sz="2600" dirty="0"/>
            </a:br>
            <a:endParaRPr lang="en-US" sz="2600" dirty="0"/>
          </a:p>
        </p:txBody>
      </p:sp>
    </p:spTree>
    <p:extLst>
      <p:ext uri="{BB962C8B-B14F-4D97-AF65-F5344CB8AC3E}">
        <p14:creationId xmlns:p14="http://schemas.microsoft.com/office/powerpoint/2010/main" val="3726658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768" y="1468796"/>
            <a:ext cx="10570464" cy="3318936"/>
          </a:xfrm>
        </p:spPr>
        <p:txBody>
          <a:bodyPr>
            <a:noAutofit/>
          </a:bodyPr>
          <a:lstStyle/>
          <a:p>
            <a:r>
              <a:rPr lang="en-US" sz="2800" dirty="0" err="1"/>
              <a:t>Latar</a:t>
            </a:r>
            <a:r>
              <a:rPr lang="en-US" sz="2800" dirty="0"/>
              <a:t> </a:t>
            </a:r>
            <a:r>
              <a:rPr lang="en-US" sz="2800" dirty="0" err="1"/>
              <a:t>belakang</a:t>
            </a:r>
            <a:r>
              <a:rPr lang="en-US" sz="2800" dirty="0"/>
              <a:t> </a:t>
            </a:r>
            <a:r>
              <a:rPr lang="en-US" sz="2800" dirty="0" err="1"/>
              <a:t>masalah</a:t>
            </a:r>
            <a:r>
              <a:rPr lang="en-US" sz="2800" dirty="0"/>
              <a:t> </a:t>
            </a:r>
            <a:r>
              <a:rPr lang="en-US" sz="2800" dirty="0" err="1"/>
              <a:t>diawali</a:t>
            </a:r>
            <a:r>
              <a:rPr lang="en-US" sz="2800" dirty="0"/>
              <a:t> </a:t>
            </a:r>
            <a:r>
              <a:rPr lang="en-US" sz="2800" dirty="0" err="1"/>
              <a:t>dengan</a:t>
            </a:r>
            <a:r>
              <a:rPr lang="en-US" sz="2800" dirty="0"/>
              <a:t> </a:t>
            </a:r>
            <a:r>
              <a:rPr lang="en-US" sz="2800" dirty="0" err="1"/>
              <a:t>identifikasi</a:t>
            </a:r>
            <a:r>
              <a:rPr lang="en-US" sz="2800" dirty="0"/>
              <a:t> </a:t>
            </a:r>
            <a:r>
              <a:rPr lang="en-US" sz="2800" dirty="0" err="1"/>
              <a:t>kesenjangan</a:t>
            </a:r>
            <a:r>
              <a:rPr lang="en-US" sz="2800" dirty="0"/>
              <a:t>- </a:t>
            </a:r>
            <a:r>
              <a:rPr lang="en-US" sz="2800" dirty="0" err="1"/>
              <a:t>kesenjangan</a:t>
            </a:r>
            <a:r>
              <a:rPr lang="en-US" sz="2800" dirty="0"/>
              <a:t> yang </a:t>
            </a:r>
            <a:r>
              <a:rPr lang="en-US" sz="2800" dirty="0" err="1"/>
              <a:t>ada</a:t>
            </a:r>
            <a:r>
              <a:rPr lang="en-US" sz="2800" dirty="0"/>
              <a:t> </a:t>
            </a:r>
            <a:r>
              <a:rPr lang="en-US" sz="2800" dirty="0" err="1"/>
              <a:t>antara</a:t>
            </a:r>
            <a:r>
              <a:rPr lang="en-US" sz="2800" dirty="0"/>
              <a:t> </a:t>
            </a:r>
            <a:r>
              <a:rPr lang="en-US" sz="2800" dirty="0" err="1"/>
              <a:t>kondisi</a:t>
            </a:r>
            <a:r>
              <a:rPr lang="en-US" sz="2800" dirty="0"/>
              <a:t> yang </a:t>
            </a:r>
            <a:r>
              <a:rPr lang="en-US" sz="2800" dirty="0" err="1"/>
              <a:t>diharapkan</a:t>
            </a:r>
            <a:r>
              <a:rPr lang="en-US" sz="2800" dirty="0"/>
              <a:t> (</a:t>
            </a:r>
            <a:r>
              <a:rPr lang="en-US" sz="2800" dirty="0" err="1"/>
              <a:t>idealita</a:t>
            </a:r>
            <a:r>
              <a:rPr lang="en-US" sz="2800" dirty="0"/>
              <a:t>) dan </a:t>
            </a:r>
            <a:r>
              <a:rPr lang="en-US" sz="2800" dirty="0" err="1"/>
              <a:t>kondisi</a:t>
            </a:r>
            <a:r>
              <a:rPr lang="en-US" sz="2800" dirty="0"/>
              <a:t> </a:t>
            </a:r>
            <a:r>
              <a:rPr lang="en-US" sz="2800" dirty="0" err="1"/>
              <a:t>nyata</a:t>
            </a:r>
            <a:r>
              <a:rPr lang="en-US" sz="2800" dirty="0"/>
              <a:t> (</a:t>
            </a:r>
            <a:r>
              <a:rPr lang="en-US" sz="2800" dirty="0" err="1"/>
              <a:t>realita</a:t>
            </a:r>
            <a:r>
              <a:rPr lang="en-US" sz="2800" dirty="0"/>
              <a:t>) </a:t>
            </a:r>
            <a:r>
              <a:rPr lang="en-US" sz="2800" dirty="0" err="1"/>
              <a:t>serta</a:t>
            </a:r>
            <a:r>
              <a:rPr lang="en-US" sz="2800" dirty="0"/>
              <a:t> </a:t>
            </a:r>
            <a:r>
              <a:rPr lang="en-US" sz="2800" dirty="0" err="1"/>
              <a:t>dampak</a:t>
            </a:r>
            <a:r>
              <a:rPr lang="en-US" sz="2800" dirty="0"/>
              <a:t> </a:t>
            </a:r>
            <a:r>
              <a:rPr lang="en-US" sz="2800" dirty="0" err="1"/>
              <a:t>yag</a:t>
            </a:r>
            <a:r>
              <a:rPr lang="en-US" sz="2800" dirty="0"/>
              <a:t> </a:t>
            </a:r>
            <a:r>
              <a:rPr lang="en-US" sz="2800" dirty="0" err="1"/>
              <a:t>ditimbulkan</a:t>
            </a:r>
            <a:r>
              <a:rPr lang="en-US" sz="2800" dirty="0"/>
              <a:t> oleh </a:t>
            </a:r>
            <a:r>
              <a:rPr lang="en-US" sz="2800" dirty="0" err="1"/>
              <a:t>kesenjangan</a:t>
            </a:r>
            <a:r>
              <a:rPr lang="en-US" sz="2800" dirty="0"/>
              <a:t> </a:t>
            </a:r>
            <a:r>
              <a:rPr lang="en-US" sz="2800" dirty="0" err="1"/>
              <a:t>itu</a:t>
            </a:r>
            <a:r>
              <a:rPr lang="en-US" sz="2800" dirty="0"/>
              <a:t>. </a:t>
            </a:r>
          </a:p>
          <a:p>
            <a:r>
              <a:rPr lang="en-US" sz="2800" dirty="0" err="1"/>
              <a:t>Berbagai</a:t>
            </a:r>
            <a:r>
              <a:rPr lang="en-US" sz="2800" dirty="0"/>
              <a:t> </a:t>
            </a:r>
            <a:r>
              <a:rPr lang="en-US" sz="2800" dirty="0" err="1"/>
              <a:t>alternatif</a:t>
            </a:r>
            <a:r>
              <a:rPr lang="en-US" sz="2800" dirty="0"/>
              <a:t> </a:t>
            </a:r>
            <a:r>
              <a:rPr lang="en-US" sz="2800" dirty="0" err="1"/>
              <a:t>untuk</a:t>
            </a:r>
            <a:r>
              <a:rPr lang="en-US" sz="2800" dirty="0"/>
              <a:t> </a:t>
            </a:r>
            <a:r>
              <a:rPr lang="en-US" sz="2800" dirty="0" err="1"/>
              <a:t>mengatasi</a:t>
            </a:r>
            <a:r>
              <a:rPr lang="en-US" sz="2800" dirty="0"/>
              <a:t> </a:t>
            </a:r>
            <a:r>
              <a:rPr lang="en-US" sz="2800" dirty="0" err="1"/>
              <a:t>kesenjangan</a:t>
            </a:r>
            <a:r>
              <a:rPr lang="en-US" sz="2800" dirty="0"/>
              <a:t> </a:t>
            </a:r>
            <a:r>
              <a:rPr lang="en-US" sz="2800" dirty="0" err="1"/>
              <a:t>tersebut</a:t>
            </a:r>
            <a:r>
              <a:rPr lang="en-US" sz="2800" dirty="0"/>
              <a:t> </a:t>
            </a:r>
            <a:r>
              <a:rPr lang="en-US" sz="2800" dirty="0" err="1"/>
              <a:t>dipaparkan</a:t>
            </a:r>
            <a:r>
              <a:rPr lang="en-US" sz="2800" dirty="0"/>
              <a:t> </a:t>
            </a:r>
            <a:r>
              <a:rPr lang="en-US" sz="2800" dirty="0" err="1"/>
              <a:t>secara</a:t>
            </a:r>
            <a:r>
              <a:rPr lang="en-US" sz="2800" dirty="0"/>
              <a:t> </a:t>
            </a:r>
            <a:r>
              <a:rPr lang="en-US" sz="2800" dirty="0" err="1"/>
              <a:t>singkat</a:t>
            </a:r>
            <a:r>
              <a:rPr lang="en-US" sz="2800" dirty="0"/>
              <a:t> </a:t>
            </a:r>
            <a:r>
              <a:rPr lang="en-US" sz="2800" dirty="0" err="1"/>
              <a:t>disertai</a:t>
            </a:r>
            <a:r>
              <a:rPr lang="en-US" sz="2800" dirty="0"/>
              <a:t> </a:t>
            </a:r>
            <a:r>
              <a:rPr lang="en-US" sz="2800" dirty="0" err="1"/>
              <a:t>identifikasi</a:t>
            </a:r>
            <a:r>
              <a:rPr lang="en-US" sz="2800" dirty="0"/>
              <a:t> </a:t>
            </a:r>
            <a:r>
              <a:rPr lang="en-US" sz="2800" dirty="0" err="1"/>
              <a:t>faktor</a:t>
            </a:r>
            <a:r>
              <a:rPr lang="en-US" sz="2800" dirty="0"/>
              <a:t> </a:t>
            </a:r>
            <a:r>
              <a:rPr lang="en-US" sz="2800" dirty="0" err="1"/>
              <a:t>penghambat</a:t>
            </a:r>
            <a:r>
              <a:rPr lang="en-US" sz="2800" dirty="0"/>
              <a:t> dan </a:t>
            </a:r>
            <a:r>
              <a:rPr lang="en-US" sz="2800" dirty="0" err="1"/>
              <a:t>pendukungnya</a:t>
            </a:r>
            <a:r>
              <a:rPr lang="en-US" sz="2800" dirty="0"/>
              <a:t>. </a:t>
            </a:r>
            <a:r>
              <a:rPr lang="en-US" sz="2800" dirty="0" err="1"/>
              <a:t>Alternatif</a:t>
            </a:r>
            <a:r>
              <a:rPr lang="en-US" sz="2800" dirty="0"/>
              <a:t> yang </a:t>
            </a:r>
            <a:r>
              <a:rPr lang="en-US" sz="2800" dirty="0" err="1"/>
              <a:t>ditawarkan</a:t>
            </a:r>
            <a:r>
              <a:rPr lang="en-US" sz="2800" dirty="0"/>
              <a:t> </a:t>
            </a:r>
            <a:r>
              <a:rPr lang="en-US" sz="2800" dirty="0" err="1"/>
              <a:t>sebagai</a:t>
            </a:r>
            <a:r>
              <a:rPr lang="en-US" sz="2800" dirty="0"/>
              <a:t> </a:t>
            </a:r>
            <a:r>
              <a:rPr lang="en-US" sz="2800" dirty="0" err="1"/>
              <a:t>pemecah</a:t>
            </a:r>
            <a:r>
              <a:rPr lang="en-US" sz="2800" dirty="0"/>
              <a:t> </a:t>
            </a:r>
            <a:r>
              <a:rPr lang="en-US" sz="2800" dirty="0" err="1"/>
              <a:t>masalah</a:t>
            </a:r>
            <a:r>
              <a:rPr lang="en-US" sz="2800" dirty="0"/>
              <a:t> </a:t>
            </a:r>
            <a:r>
              <a:rPr lang="en-US" sz="2800" dirty="0" err="1"/>
              <a:t>beserta</a:t>
            </a:r>
            <a:r>
              <a:rPr lang="en-US" sz="2800" dirty="0"/>
              <a:t> </a:t>
            </a:r>
            <a:r>
              <a:rPr lang="en-US" sz="2800" dirty="0" err="1"/>
              <a:t>rasionalnya</a:t>
            </a:r>
            <a:r>
              <a:rPr lang="en-US" sz="2800" dirty="0"/>
              <a:t> </a:t>
            </a:r>
            <a:r>
              <a:rPr lang="en-US" sz="2800" dirty="0" err="1"/>
              <a:t>dikemukakan</a:t>
            </a:r>
            <a:r>
              <a:rPr lang="en-US" sz="2800" dirty="0"/>
              <a:t> pada </a:t>
            </a:r>
            <a:r>
              <a:rPr lang="en-US" sz="2800" dirty="0" err="1"/>
              <a:t>bagian</a:t>
            </a:r>
            <a:r>
              <a:rPr lang="en-US" sz="2800" dirty="0"/>
              <a:t> </a:t>
            </a:r>
            <a:r>
              <a:rPr lang="en-US" sz="2800" dirty="0" err="1"/>
              <a:t>akhir</a:t>
            </a:r>
            <a:r>
              <a:rPr lang="en-US" sz="2800" dirty="0"/>
              <a:t> </a:t>
            </a:r>
            <a:r>
              <a:rPr lang="en-US" sz="2800" dirty="0" err="1"/>
              <a:t>dari</a:t>
            </a:r>
            <a:r>
              <a:rPr lang="en-US" sz="2800" dirty="0"/>
              <a:t> </a:t>
            </a:r>
            <a:r>
              <a:rPr lang="en-US" sz="2800" dirty="0" err="1"/>
              <a:t>paparan</a:t>
            </a:r>
            <a:r>
              <a:rPr lang="en-US" sz="2800" dirty="0"/>
              <a:t> </a:t>
            </a:r>
            <a:r>
              <a:rPr lang="en-US" sz="2800" dirty="0" err="1"/>
              <a:t>latar</a:t>
            </a:r>
            <a:r>
              <a:rPr lang="en-US" sz="2800" dirty="0"/>
              <a:t> </a:t>
            </a:r>
            <a:r>
              <a:rPr lang="en-US" sz="2800" dirty="0" err="1"/>
              <a:t>belakang</a:t>
            </a:r>
            <a:r>
              <a:rPr lang="en-US" sz="2800" dirty="0"/>
              <a:t> </a:t>
            </a:r>
            <a:r>
              <a:rPr lang="en-US" sz="2800" dirty="0" err="1"/>
              <a:t>masalah</a:t>
            </a:r>
            <a:r>
              <a:rPr lang="en-US" sz="2800" dirty="0"/>
              <a:t>. </a:t>
            </a:r>
          </a:p>
          <a:p>
            <a:r>
              <a:rPr lang="en-US" sz="2800" dirty="0" err="1"/>
              <a:t>Dalam</a:t>
            </a:r>
            <a:r>
              <a:rPr lang="en-US" sz="2800" dirty="0"/>
              <a:t> </a:t>
            </a:r>
            <a:r>
              <a:rPr lang="en-US" sz="2800" dirty="0" err="1"/>
              <a:t>latar</a:t>
            </a:r>
            <a:r>
              <a:rPr lang="en-US" sz="2800" dirty="0"/>
              <a:t> </a:t>
            </a:r>
            <a:r>
              <a:rPr lang="en-US" sz="2800" dirty="0" err="1"/>
              <a:t>belakang</a:t>
            </a:r>
            <a:r>
              <a:rPr lang="en-US" sz="2800" dirty="0"/>
              <a:t> </a:t>
            </a:r>
            <a:r>
              <a:rPr lang="en-US" sz="2800" dirty="0" err="1"/>
              <a:t>masalah</a:t>
            </a:r>
            <a:r>
              <a:rPr lang="en-US" sz="2800" dirty="0"/>
              <a:t> </a:t>
            </a:r>
            <a:r>
              <a:rPr lang="en-US" sz="2800" dirty="0" err="1"/>
              <a:t>ini</a:t>
            </a:r>
            <a:r>
              <a:rPr lang="en-US" sz="2800" dirty="0"/>
              <a:t> </a:t>
            </a:r>
            <a:r>
              <a:rPr lang="en-US" sz="2800" dirty="0" err="1"/>
              <a:t>perlu</a:t>
            </a:r>
            <a:r>
              <a:rPr lang="en-US" sz="2800" dirty="0"/>
              <a:t> </a:t>
            </a:r>
            <a:r>
              <a:rPr lang="en-US" sz="2800" dirty="0" err="1"/>
              <a:t>dipaparkan</a:t>
            </a:r>
            <a:r>
              <a:rPr lang="en-US" sz="2800" dirty="0"/>
              <a:t> </a:t>
            </a:r>
            <a:r>
              <a:rPr lang="en-US" sz="2800" dirty="0" err="1"/>
              <a:t>secara</a:t>
            </a:r>
            <a:r>
              <a:rPr lang="en-US" sz="2800" dirty="0"/>
              <a:t> </a:t>
            </a:r>
            <a:r>
              <a:rPr lang="en-US" sz="2800" dirty="0" err="1"/>
              <a:t>ringkas</a:t>
            </a:r>
            <a:r>
              <a:rPr lang="en-US" sz="2800" dirty="0"/>
              <a:t> </a:t>
            </a:r>
            <a:r>
              <a:rPr lang="en-US" sz="2800" dirty="0" err="1"/>
              <a:t>teori</a:t>
            </a:r>
            <a:r>
              <a:rPr lang="en-US" sz="2800" dirty="0"/>
              <a:t> </a:t>
            </a:r>
            <a:r>
              <a:rPr lang="en-US" sz="2800" dirty="0" err="1"/>
              <a:t>atau</a:t>
            </a:r>
            <a:r>
              <a:rPr lang="en-US" sz="2800" dirty="0"/>
              <a:t> </a:t>
            </a:r>
            <a:r>
              <a:rPr lang="en-US" sz="2800" dirty="0" err="1"/>
              <a:t>hasil</a:t>
            </a:r>
            <a:r>
              <a:rPr lang="en-US" sz="2800" dirty="0"/>
              <a:t> </a:t>
            </a:r>
            <a:r>
              <a:rPr lang="en-US" sz="2800" dirty="0" err="1"/>
              <a:t>penelitian</a:t>
            </a:r>
            <a:r>
              <a:rPr lang="en-US" sz="2800" dirty="0"/>
              <a:t> yang </a:t>
            </a:r>
            <a:r>
              <a:rPr lang="en-US" sz="2800" dirty="0" err="1"/>
              <a:t>berkaitan</a:t>
            </a:r>
            <a:r>
              <a:rPr lang="en-US" sz="2800" dirty="0"/>
              <a:t> </a:t>
            </a:r>
            <a:r>
              <a:rPr lang="en-US" sz="2800" dirty="0" err="1"/>
              <a:t>dengan</a:t>
            </a:r>
            <a:r>
              <a:rPr lang="en-US" sz="2800" dirty="0"/>
              <a:t> </a:t>
            </a:r>
            <a:r>
              <a:rPr lang="en-US" sz="2800" dirty="0" err="1"/>
              <a:t>masalah</a:t>
            </a:r>
            <a:r>
              <a:rPr lang="en-US" sz="2800" dirty="0"/>
              <a:t> yang </a:t>
            </a:r>
            <a:r>
              <a:rPr lang="en-US" sz="2800" dirty="0" err="1"/>
              <a:t>diteliti</a:t>
            </a:r>
            <a:endParaRPr lang="en-US" sz="2800" dirty="0"/>
          </a:p>
        </p:txBody>
      </p:sp>
      <p:sp>
        <p:nvSpPr>
          <p:cNvPr id="4" name="Title 1">
            <a:extLst>
              <a:ext uri="{FF2B5EF4-FFF2-40B4-BE49-F238E27FC236}">
                <a16:creationId xmlns:a16="http://schemas.microsoft.com/office/drawing/2014/main" id="{63FC40A8-0D59-4986-ABDD-FCE5C11CB8DC}"/>
              </a:ext>
            </a:extLst>
          </p:cNvPr>
          <p:cNvSpPr>
            <a:spLocks noGrp="1"/>
          </p:cNvSpPr>
          <p:nvPr>
            <p:ph type="title"/>
          </p:nvPr>
        </p:nvSpPr>
        <p:spPr>
          <a:xfrm>
            <a:off x="1499618" y="345100"/>
            <a:ext cx="9601196" cy="1303867"/>
          </a:xfrm>
        </p:spPr>
        <p:txBody>
          <a:bodyPr/>
          <a:lstStyle/>
          <a:p>
            <a:r>
              <a:rPr lang="en-US" b="1" dirty="0" err="1"/>
              <a:t>Latar</a:t>
            </a:r>
            <a:r>
              <a:rPr lang="en-US" b="1" dirty="0"/>
              <a:t> </a:t>
            </a:r>
            <a:r>
              <a:rPr lang="en-US" b="1" dirty="0" err="1"/>
              <a:t>belakang</a:t>
            </a:r>
            <a:endParaRPr lang="en-US" b="1" dirty="0"/>
          </a:p>
        </p:txBody>
      </p:sp>
    </p:spTree>
    <p:extLst>
      <p:ext uri="{BB962C8B-B14F-4D97-AF65-F5344CB8AC3E}">
        <p14:creationId xmlns:p14="http://schemas.microsoft.com/office/powerpoint/2010/main" val="655588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A5167-4447-4A58-9718-7FB741C8E3BA}"/>
              </a:ext>
            </a:extLst>
          </p:cNvPr>
          <p:cNvSpPr>
            <a:spLocks noGrp="1"/>
          </p:cNvSpPr>
          <p:nvPr>
            <p:ph type="title"/>
          </p:nvPr>
        </p:nvSpPr>
        <p:spPr>
          <a:xfrm>
            <a:off x="1196009" y="833044"/>
            <a:ext cx="9601196" cy="1303867"/>
          </a:xfrm>
        </p:spPr>
        <p:txBody>
          <a:bodyPr>
            <a:normAutofit fontScale="90000"/>
          </a:bodyPr>
          <a:lstStyle/>
          <a:p>
            <a:r>
              <a:rPr lang="en-US" dirty="0">
                <a:solidFill>
                  <a:schemeClr val="tx1"/>
                </a:solidFill>
              </a:rPr>
              <a:t>Di </a:t>
            </a:r>
            <a:r>
              <a:rPr lang="en-US" dirty="0" err="1">
                <a:solidFill>
                  <a:schemeClr val="tx1"/>
                </a:solidFill>
              </a:rPr>
              <a:t>latar</a:t>
            </a:r>
            <a:r>
              <a:rPr lang="en-US" dirty="0">
                <a:solidFill>
                  <a:schemeClr val="tx1"/>
                </a:solidFill>
              </a:rPr>
              <a:t> </a:t>
            </a:r>
            <a:r>
              <a:rPr lang="en-US" dirty="0" err="1">
                <a:solidFill>
                  <a:schemeClr val="tx1"/>
                </a:solidFill>
              </a:rPr>
              <a:t>belakang</a:t>
            </a:r>
            <a:r>
              <a:rPr lang="en-US" dirty="0">
                <a:solidFill>
                  <a:schemeClr val="tx1"/>
                </a:solidFill>
              </a:rPr>
              <a:t> </a:t>
            </a:r>
            <a:r>
              <a:rPr lang="en-US" dirty="0" err="1">
                <a:solidFill>
                  <a:schemeClr val="tx1"/>
                </a:solidFill>
              </a:rPr>
              <a:t>harus</a:t>
            </a:r>
            <a:r>
              <a:rPr lang="en-US" dirty="0">
                <a:solidFill>
                  <a:schemeClr val="tx1"/>
                </a:solidFill>
              </a:rPr>
              <a:t> </a:t>
            </a:r>
            <a:r>
              <a:rPr lang="en-US" dirty="0" err="1">
                <a:solidFill>
                  <a:schemeClr val="tx1"/>
                </a:solidFill>
              </a:rPr>
              <a:t>terdiskripsikan</a:t>
            </a:r>
            <a:r>
              <a:rPr lang="en-US" dirty="0">
                <a:solidFill>
                  <a:schemeClr val="tx1"/>
                </a:solidFill>
              </a:rPr>
              <a:t> dg </a:t>
            </a:r>
            <a:r>
              <a:rPr lang="en-US" dirty="0" err="1">
                <a:solidFill>
                  <a:schemeClr val="tx1"/>
                </a:solidFill>
              </a:rPr>
              <a:t>jelas</a:t>
            </a:r>
            <a:r>
              <a:rPr lang="en-US" dirty="0">
                <a:solidFill>
                  <a:schemeClr val="tx1"/>
                </a:solidFill>
              </a:rPr>
              <a:t> </a:t>
            </a:r>
            <a:endParaRPr lang="en-ID" dirty="0">
              <a:solidFill>
                <a:schemeClr val="tx1"/>
              </a:solidFill>
            </a:endParaRPr>
          </a:p>
        </p:txBody>
      </p:sp>
      <p:sp>
        <p:nvSpPr>
          <p:cNvPr id="3" name="Content Placeholder 2">
            <a:extLst>
              <a:ext uri="{FF2B5EF4-FFF2-40B4-BE49-F238E27FC236}">
                <a16:creationId xmlns:a16="http://schemas.microsoft.com/office/drawing/2014/main" id="{87CADEE6-6870-4664-A1EF-B3022672957F}"/>
              </a:ext>
            </a:extLst>
          </p:cNvPr>
          <p:cNvSpPr>
            <a:spLocks noGrp="1"/>
          </p:cNvSpPr>
          <p:nvPr>
            <p:ph idx="1"/>
          </p:nvPr>
        </p:nvSpPr>
        <p:spPr>
          <a:xfrm>
            <a:off x="1196009" y="1960583"/>
            <a:ext cx="9601196" cy="3318936"/>
          </a:xfrm>
        </p:spPr>
        <p:txBody>
          <a:bodyPr>
            <a:noAutofit/>
          </a:bodyPr>
          <a:lstStyle/>
          <a:p>
            <a:pPr marL="0" indent="0">
              <a:spcBef>
                <a:spcPts val="0"/>
              </a:spcBef>
              <a:spcAft>
                <a:spcPts val="0"/>
              </a:spcAft>
              <a:buNone/>
            </a:pPr>
            <a:r>
              <a:rPr lang="en-US" dirty="0" err="1"/>
              <a:t>Objek</a:t>
            </a:r>
            <a:r>
              <a:rPr lang="en-US" dirty="0"/>
              <a:t> </a:t>
            </a:r>
            <a:r>
              <a:rPr lang="en-US" dirty="0" err="1"/>
              <a:t>rancang</a:t>
            </a:r>
            <a:r>
              <a:rPr lang="en-US" dirty="0"/>
              <a:t> </a:t>
            </a:r>
            <a:r>
              <a:rPr lang="en-US" dirty="0" err="1"/>
              <a:t>bangun</a:t>
            </a:r>
            <a:r>
              <a:rPr lang="en-US" dirty="0"/>
              <a:t>.</a:t>
            </a:r>
          </a:p>
          <a:p>
            <a:pPr>
              <a:spcBef>
                <a:spcPts val="0"/>
              </a:spcBef>
              <a:spcAft>
                <a:spcPts val="0"/>
              </a:spcAft>
            </a:pPr>
            <a:r>
              <a:rPr lang="en-US" dirty="0" err="1"/>
              <a:t>Apa</a:t>
            </a:r>
            <a:r>
              <a:rPr lang="en-US" dirty="0"/>
              <a:t> </a:t>
            </a:r>
            <a:r>
              <a:rPr lang="en-US" dirty="0" err="1"/>
              <a:t>pentingnya</a:t>
            </a:r>
            <a:r>
              <a:rPr lang="en-US" dirty="0"/>
              <a:t> </a:t>
            </a:r>
            <a:r>
              <a:rPr lang="en-US" dirty="0" err="1"/>
              <a:t>membangun</a:t>
            </a:r>
            <a:r>
              <a:rPr lang="en-US" dirty="0"/>
              <a:t> </a:t>
            </a:r>
            <a:r>
              <a:rPr lang="en-US" dirty="0" err="1"/>
              <a:t>itu</a:t>
            </a:r>
            <a:r>
              <a:rPr lang="en-US" dirty="0"/>
              <a:t>?</a:t>
            </a:r>
          </a:p>
          <a:p>
            <a:pPr>
              <a:spcBef>
                <a:spcPts val="0"/>
              </a:spcBef>
              <a:spcAft>
                <a:spcPts val="0"/>
              </a:spcAft>
            </a:pPr>
            <a:r>
              <a:rPr lang="en-US" dirty="0" err="1"/>
              <a:t>Layakkah</a:t>
            </a:r>
            <a:r>
              <a:rPr lang="en-US" dirty="0"/>
              <a:t> </a:t>
            </a:r>
            <a:r>
              <a:rPr lang="en-US" dirty="0" err="1"/>
              <a:t>utk</a:t>
            </a:r>
            <a:r>
              <a:rPr lang="en-US" dirty="0"/>
              <a:t> TA? </a:t>
            </a:r>
            <a:r>
              <a:rPr lang="en-US" dirty="0">
                <a:sym typeface="Wingdings" panose="05000000000000000000" pitchFamily="2" charset="2"/>
              </a:rPr>
              <a:t> </a:t>
            </a:r>
            <a:r>
              <a:rPr lang="en-US" dirty="0" err="1">
                <a:sym typeface="Wingdings" panose="05000000000000000000" pitchFamily="2" charset="2"/>
              </a:rPr>
              <a:t>luasan</a:t>
            </a:r>
            <a:r>
              <a:rPr lang="en-US" dirty="0">
                <a:sym typeface="Wingdings" panose="05000000000000000000" pitchFamily="2" charset="2"/>
              </a:rPr>
              <a:t>, </a:t>
            </a:r>
            <a:r>
              <a:rPr lang="en-US" dirty="0" err="1">
                <a:sym typeface="Wingdings" panose="05000000000000000000" pitchFamily="2" charset="2"/>
              </a:rPr>
              <a:t>kompleksitas</a:t>
            </a:r>
            <a:r>
              <a:rPr lang="en-US" dirty="0">
                <a:sym typeface="Wingdings" panose="05000000000000000000" pitchFamily="2" charset="2"/>
              </a:rPr>
              <a:t> </a:t>
            </a:r>
            <a:r>
              <a:rPr lang="en-US" dirty="0" err="1">
                <a:sym typeface="Wingdings" panose="05000000000000000000" pitchFamily="2" charset="2"/>
              </a:rPr>
              <a:t>dll</a:t>
            </a:r>
            <a:r>
              <a:rPr lang="en-US" dirty="0">
                <a:sym typeface="Wingdings" panose="05000000000000000000" pitchFamily="2" charset="2"/>
              </a:rPr>
              <a:t>.</a:t>
            </a:r>
          </a:p>
          <a:p>
            <a:pPr marL="0" indent="0">
              <a:spcBef>
                <a:spcPts val="0"/>
              </a:spcBef>
              <a:spcAft>
                <a:spcPts val="0"/>
              </a:spcAft>
              <a:buNone/>
            </a:pPr>
            <a:r>
              <a:rPr lang="en-US" dirty="0" err="1">
                <a:sym typeface="Wingdings" panose="05000000000000000000" pitchFamily="2" charset="2"/>
              </a:rPr>
              <a:t>Pemilihan</a:t>
            </a:r>
            <a:r>
              <a:rPr lang="en-US" dirty="0">
                <a:sym typeface="Wingdings" panose="05000000000000000000" pitchFamily="2" charset="2"/>
              </a:rPr>
              <a:t> </a:t>
            </a:r>
            <a:r>
              <a:rPr lang="en-US" dirty="0" err="1">
                <a:sym typeface="Wingdings" panose="05000000000000000000" pitchFamily="2" charset="2"/>
              </a:rPr>
              <a:t>lokus</a:t>
            </a:r>
            <a:r>
              <a:rPr lang="en-US" dirty="0">
                <a:sym typeface="Wingdings" panose="05000000000000000000" pitchFamily="2" charset="2"/>
              </a:rPr>
              <a:t>.</a:t>
            </a:r>
          </a:p>
          <a:p>
            <a:pPr>
              <a:spcBef>
                <a:spcPts val="0"/>
              </a:spcBef>
              <a:spcAft>
                <a:spcPts val="0"/>
              </a:spcAft>
            </a:pPr>
            <a:r>
              <a:rPr lang="en-US" dirty="0" err="1">
                <a:sym typeface="Wingdings" panose="05000000000000000000" pitchFamily="2" charset="2"/>
              </a:rPr>
              <a:t>Mengapa</a:t>
            </a:r>
            <a:r>
              <a:rPr lang="en-US" dirty="0">
                <a:sym typeface="Wingdings" panose="05000000000000000000" pitchFamily="2" charset="2"/>
              </a:rPr>
              <a:t> </a:t>
            </a:r>
            <a:r>
              <a:rPr lang="en-US" dirty="0" err="1">
                <a:sym typeface="Wingdings" panose="05000000000000000000" pitchFamily="2" charset="2"/>
              </a:rPr>
              <a:t>memilih</a:t>
            </a:r>
            <a:r>
              <a:rPr lang="en-US" dirty="0">
                <a:sym typeface="Wingdings" panose="05000000000000000000" pitchFamily="2" charset="2"/>
              </a:rPr>
              <a:t> </a:t>
            </a:r>
            <a:r>
              <a:rPr lang="en-US" dirty="0" err="1">
                <a:sym typeface="Wingdings" panose="05000000000000000000" pitchFamily="2" charset="2"/>
              </a:rPr>
              <a:t>lokasi</a:t>
            </a:r>
            <a:r>
              <a:rPr lang="en-US" dirty="0">
                <a:sym typeface="Wingdings" panose="05000000000000000000" pitchFamily="2" charset="2"/>
              </a:rPr>
              <a:t> </a:t>
            </a:r>
            <a:r>
              <a:rPr lang="en-US" dirty="0" err="1">
                <a:sym typeface="Wingdings" panose="05000000000000000000" pitchFamily="2" charset="2"/>
              </a:rPr>
              <a:t>itu</a:t>
            </a:r>
            <a:r>
              <a:rPr lang="en-US" dirty="0">
                <a:sym typeface="Wingdings" panose="05000000000000000000" pitchFamily="2" charset="2"/>
              </a:rPr>
              <a:t>?</a:t>
            </a:r>
          </a:p>
          <a:p>
            <a:pPr>
              <a:spcBef>
                <a:spcPts val="0"/>
              </a:spcBef>
              <a:spcAft>
                <a:spcPts val="0"/>
              </a:spcAft>
            </a:pPr>
            <a:r>
              <a:rPr lang="en-US" dirty="0" err="1">
                <a:sym typeface="Wingdings" panose="05000000000000000000" pitchFamily="2" charset="2"/>
              </a:rPr>
              <a:t>Apa</a:t>
            </a:r>
            <a:r>
              <a:rPr lang="en-US" dirty="0">
                <a:sym typeface="Wingdings" panose="05000000000000000000" pitchFamily="2" charset="2"/>
              </a:rPr>
              <a:t> </a:t>
            </a:r>
            <a:r>
              <a:rPr lang="en-US" dirty="0" err="1">
                <a:sym typeface="Wingdings" panose="05000000000000000000" pitchFamily="2" charset="2"/>
              </a:rPr>
              <a:t>pentingnya</a:t>
            </a:r>
            <a:r>
              <a:rPr lang="en-US" dirty="0">
                <a:sym typeface="Wingdings" panose="05000000000000000000" pitchFamily="2" charset="2"/>
              </a:rPr>
              <a:t> ORB </a:t>
            </a:r>
            <a:r>
              <a:rPr lang="en-US" dirty="0" err="1">
                <a:sym typeface="Wingdings" panose="05000000000000000000" pitchFamily="2" charset="2"/>
              </a:rPr>
              <a:t>dibangun</a:t>
            </a:r>
            <a:r>
              <a:rPr lang="en-US" dirty="0">
                <a:sym typeface="Wingdings" panose="05000000000000000000" pitchFamily="2" charset="2"/>
              </a:rPr>
              <a:t> </a:t>
            </a:r>
            <a:r>
              <a:rPr lang="en-US" dirty="0" err="1">
                <a:sym typeface="Wingdings" panose="05000000000000000000" pitchFamily="2" charset="2"/>
              </a:rPr>
              <a:t>disitu</a:t>
            </a:r>
            <a:r>
              <a:rPr lang="en-US" dirty="0">
                <a:sym typeface="Wingdings" panose="05000000000000000000" pitchFamily="2" charset="2"/>
              </a:rPr>
              <a:t>?</a:t>
            </a:r>
          </a:p>
          <a:p>
            <a:pPr marL="0" indent="0">
              <a:spcBef>
                <a:spcPts val="0"/>
              </a:spcBef>
              <a:spcAft>
                <a:spcPts val="0"/>
              </a:spcAft>
              <a:buNone/>
            </a:pPr>
            <a:r>
              <a:rPr lang="en-US" dirty="0" err="1">
                <a:sym typeface="Wingdings" panose="05000000000000000000" pitchFamily="2" charset="2"/>
              </a:rPr>
              <a:t>Pemilihan</a:t>
            </a:r>
            <a:r>
              <a:rPr lang="en-US" dirty="0">
                <a:sym typeface="Wingdings" panose="05000000000000000000" pitchFamily="2" charset="2"/>
              </a:rPr>
              <a:t> </a:t>
            </a:r>
            <a:r>
              <a:rPr lang="en-US" dirty="0" err="1">
                <a:sym typeface="Wingdings" panose="05000000000000000000" pitchFamily="2" charset="2"/>
              </a:rPr>
              <a:t>penekanan</a:t>
            </a:r>
            <a:r>
              <a:rPr lang="en-US" dirty="0">
                <a:sym typeface="Wingdings" panose="05000000000000000000" pitchFamily="2" charset="2"/>
              </a:rPr>
              <a:t>/</a:t>
            </a:r>
            <a:r>
              <a:rPr lang="en-US" dirty="0" err="1">
                <a:sym typeface="Wingdings" panose="05000000000000000000" pitchFamily="2" charset="2"/>
              </a:rPr>
              <a:t>pendekatan</a:t>
            </a:r>
            <a:r>
              <a:rPr lang="en-US" dirty="0">
                <a:sym typeface="Wingdings" panose="05000000000000000000" pitchFamily="2" charset="2"/>
              </a:rPr>
              <a:t>.</a:t>
            </a:r>
          </a:p>
          <a:p>
            <a:pPr>
              <a:spcBef>
                <a:spcPts val="0"/>
              </a:spcBef>
              <a:spcAft>
                <a:spcPts val="0"/>
              </a:spcAft>
            </a:pPr>
            <a:r>
              <a:rPr lang="en-US" dirty="0" err="1">
                <a:sym typeface="Wingdings" panose="05000000000000000000" pitchFamily="2" charset="2"/>
              </a:rPr>
              <a:t>Mengapa</a:t>
            </a:r>
            <a:r>
              <a:rPr lang="en-US" dirty="0">
                <a:sym typeface="Wingdings" panose="05000000000000000000" pitchFamily="2" charset="2"/>
              </a:rPr>
              <a:t> </a:t>
            </a:r>
            <a:r>
              <a:rPr lang="en-US" dirty="0" err="1">
                <a:sym typeface="Wingdings" panose="05000000000000000000" pitchFamily="2" charset="2"/>
              </a:rPr>
              <a:t>memilih</a:t>
            </a:r>
            <a:r>
              <a:rPr lang="en-US" dirty="0">
                <a:sym typeface="Wingdings" panose="05000000000000000000" pitchFamily="2" charset="2"/>
              </a:rPr>
              <a:t> </a:t>
            </a:r>
            <a:r>
              <a:rPr lang="en-US" dirty="0" err="1">
                <a:sym typeface="Wingdings" panose="05000000000000000000" pitchFamily="2" charset="2"/>
              </a:rPr>
              <a:t>penekanan</a:t>
            </a:r>
            <a:r>
              <a:rPr lang="en-US" dirty="0">
                <a:sym typeface="Wingdings" panose="05000000000000000000" pitchFamily="2" charset="2"/>
              </a:rPr>
              <a:t>/</a:t>
            </a:r>
            <a:r>
              <a:rPr lang="en-US" dirty="0" err="1">
                <a:sym typeface="Wingdings" panose="05000000000000000000" pitchFamily="2" charset="2"/>
              </a:rPr>
              <a:t>pendekatan</a:t>
            </a:r>
            <a:r>
              <a:rPr lang="en-US" dirty="0">
                <a:sym typeface="Wingdings" panose="05000000000000000000" pitchFamily="2" charset="2"/>
              </a:rPr>
              <a:t> </a:t>
            </a:r>
            <a:r>
              <a:rPr lang="en-US" dirty="0" err="1">
                <a:sym typeface="Wingdings" panose="05000000000000000000" pitchFamily="2" charset="2"/>
              </a:rPr>
              <a:t>itu</a:t>
            </a:r>
            <a:r>
              <a:rPr lang="en-US" dirty="0">
                <a:sym typeface="Wingdings" panose="05000000000000000000" pitchFamily="2" charset="2"/>
              </a:rPr>
              <a:t>, </a:t>
            </a:r>
            <a:r>
              <a:rPr lang="en-US" dirty="0" err="1">
                <a:sym typeface="Wingdings" panose="05000000000000000000" pitchFamily="2" charset="2"/>
              </a:rPr>
              <a:t>apa</a:t>
            </a:r>
            <a:r>
              <a:rPr lang="en-US" dirty="0">
                <a:sym typeface="Wingdings" panose="05000000000000000000" pitchFamily="2" charset="2"/>
              </a:rPr>
              <a:t> </a:t>
            </a:r>
            <a:r>
              <a:rPr lang="en-US" dirty="0" err="1">
                <a:sym typeface="Wingdings" panose="05000000000000000000" pitchFamily="2" charset="2"/>
              </a:rPr>
              <a:t>urgensinya</a:t>
            </a:r>
            <a:r>
              <a:rPr lang="en-US" dirty="0">
                <a:sym typeface="Wingdings" panose="05000000000000000000" pitchFamily="2" charset="2"/>
              </a:rPr>
              <a:t>?</a:t>
            </a:r>
          </a:p>
          <a:p>
            <a:pPr>
              <a:spcBef>
                <a:spcPts val="0"/>
              </a:spcBef>
              <a:spcAft>
                <a:spcPts val="0"/>
              </a:spcAft>
            </a:pPr>
            <a:r>
              <a:rPr lang="en-US" dirty="0" err="1">
                <a:sym typeface="Wingdings" panose="05000000000000000000" pitchFamily="2" charset="2"/>
              </a:rPr>
              <a:t>Apakah</a:t>
            </a:r>
            <a:r>
              <a:rPr lang="en-US" dirty="0">
                <a:sym typeface="Wingdings" panose="05000000000000000000" pitchFamily="2" charset="2"/>
              </a:rPr>
              <a:t> ORB sangat </a:t>
            </a:r>
            <a:r>
              <a:rPr lang="en-US" dirty="0" err="1">
                <a:sym typeface="Wingdings" panose="05000000000000000000" pitchFamily="2" charset="2"/>
              </a:rPr>
              <a:t>membutuhkan</a:t>
            </a:r>
            <a:r>
              <a:rPr lang="en-US" dirty="0">
                <a:sym typeface="Wingdings" panose="05000000000000000000" pitchFamily="2" charset="2"/>
              </a:rPr>
              <a:t> </a:t>
            </a:r>
            <a:r>
              <a:rPr lang="en-US" dirty="0" err="1">
                <a:sym typeface="Wingdings" panose="05000000000000000000" pitchFamily="2" charset="2"/>
              </a:rPr>
              <a:t>penekanan</a:t>
            </a:r>
            <a:r>
              <a:rPr lang="en-US" dirty="0">
                <a:sym typeface="Wingdings" panose="05000000000000000000" pitchFamily="2" charset="2"/>
              </a:rPr>
              <a:t>/</a:t>
            </a:r>
            <a:r>
              <a:rPr lang="en-US" dirty="0" err="1">
                <a:sym typeface="Wingdings" panose="05000000000000000000" pitchFamily="2" charset="2"/>
              </a:rPr>
              <a:t>pendekatan</a:t>
            </a:r>
            <a:r>
              <a:rPr lang="en-US" dirty="0">
                <a:sym typeface="Wingdings" panose="05000000000000000000" pitchFamily="2" charset="2"/>
              </a:rPr>
              <a:t> </a:t>
            </a:r>
            <a:r>
              <a:rPr lang="en-US" dirty="0" err="1">
                <a:sym typeface="Wingdings" panose="05000000000000000000" pitchFamily="2" charset="2"/>
              </a:rPr>
              <a:t>itu</a:t>
            </a:r>
            <a:r>
              <a:rPr lang="en-US" dirty="0">
                <a:sym typeface="Wingdings" panose="05000000000000000000" pitchFamily="2" charset="2"/>
              </a:rPr>
              <a:t>?</a:t>
            </a:r>
          </a:p>
          <a:p>
            <a:pPr>
              <a:spcBef>
                <a:spcPts val="0"/>
              </a:spcBef>
              <a:spcAft>
                <a:spcPts val="0"/>
              </a:spcAft>
            </a:pPr>
            <a:r>
              <a:rPr lang="en-US" dirty="0" err="1">
                <a:sym typeface="Wingdings" panose="05000000000000000000" pitchFamily="2" charset="2"/>
              </a:rPr>
              <a:t>Apakah</a:t>
            </a:r>
            <a:r>
              <a:rPr lang="en-US" dirty="0">
                <a:sym typeface="Wingdings" panose="05000000000000000000" pitchFamily="2" charset="2"/>
              </a:rPr>
              <a:t> </a:t>
            </a:r>
            <a:r>
              <a:rPr lang="en-US" dirty="0" err="1">
                <a:sym typeface="Wingdings" panose="05000000000000000000" pitchFamily="2" charset="2"/>
              </a:rPr>
              <a:t>lokasi</a:t>
            </a:r>
            <a:r>
              <a:rPr lang="en-US" dirty="0">
                <a:sym typeface="Wingdings" panose="05000000000000000000" pitchFamily="2" charset="2"/>
              </a:rPr>
              <a:t> sangat </a:t>
            </a:r>
            <a:r>
              <a:rPr lang="en-US" dirty="0" err="1">
                <a:sym typeface="Wingdings" panose="05000000000000000000" pitchFamily="2" charset="2"/>
              </a:rPr>
              <a:t>membutuhkan</a:t>
            </a:r>
            <a:r>
              <a:rPr lang="en-US" dirty="0">
                <a:sym typeface="Wingdings" panose="05000000000000000000" pitchFamily="2" charset="2"/>
              </a:rPr>
              <a:t> </a:t>
            </a:r>
            <a:r>
              <a:rPr lang="en-US" dirty="0" err="1">
                <a:sym typeface="Wingdings" panose="05000000000000000000" pitchFamily="2" charset="2"/>
              </a:rPr>
              <a:t>penekanan</a:t>
            </a:r>
            <a:r>
              <a:rPr lang="en-US" dirty="0">
                <a:sym typeface="Wingdings" panose="05000000000000000000" pitchFamily="2" charset="2"/>
              </a:rPr>
              <a:t>/</a:t>
            </a:r>
            <a:r>
              <a:rPr lang="en-US" dirty="0" err="1">
                <a:sym typeface="Wingdings" panose="05000000000000000000" pitchFamily="2" charset="2"/>
              </a:rPr>
              <a:t>pendekatan</a:t>
            </a:r>
            <a:r>
              <a:rPr lang="en-US" dirty="0">
                <a:sym typeface="Wingdings" panose="05000000000000000000" pitchFamily="2" charset="2"/>
              </a:rPr>
              <a:t> </a:t>
            </a:r>
            <a:r>
              <a:rPr lang="en-US" dirty="0" err="1">
                <a:sym typeface="Wingdings" panose="05000000000000000000" pitchFamily="2" charset="2"/>
              </a:rPr>
              <a:t>itu</a:t>
            </a:r>
            <a:r>
              <a:rPr lang="en-US" dirty="0">
                <a:sym typeface="Wingdings" panose="05000000000000000000" pitchFamily="2" charset="2"/>
              </a:rPr>
              <a:t>?</a:t>
            </a:r>
          </a:p>
          <a:p>
            <a:pPr>
              <a:spcBef>
                <a:spcPts val="0"/>
              </a:spcBef>
              <a:spcAft>
                <a:spcPts val="0"/>
              </a:spcAft>
            </a:pPr>
            <a:endParaRPr lang="en-US" dirty="0">
              <a:sym typeface="Wingdings" panose="05000000000000000000" pitchFamily="2" charset="2"/>
            </a:endParaRPr>
          </a:p>
          <a:p>
            <a:pPr>
              <a:spcBef>
                <a:spcPts val="0"/>
              </a:spcBef>
              <a:spcAft>
                <a:spcPts val="0"/>
              </a:spcAft>
            </a:pPr>
            <a:endParaRPr lang="en-US" dirty="0">
              <a:sym typeface="Wingdings" panose="05000000000000000000" pitchFamily="2" charset="2"/>
            </a:endParaRPr>
          </a:p>
          <a:p>
            <a:pPr>
              <a:spcBef>
                <a:spcPts val="0"/>
              </a:spcBef>
              <a:spcAft>
                <a:spcPts val="0"/>
              </a:spcAft>
            </a:pPr>
            <a:endParaRPr lang="en-ID" dirty="0"/>
          </a:p>
        </p:txBody>
      </p:sp>
    </p:spTree>
    <p:extLst>
      <p:ext uri="{BB962C8B-B14F-4D97-AF65-F5344CB8AC3E}">
        <p14:creationId xmlns:p14="http://schemas.microsoft.com/office/powerpoint/2010/main" val="1461969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253065"/>
            <a:ext cx="9601196" cy="1303867"/>
          </a:xfrm>
        </p:spPr>
        <p:txBody>
          <a:bodyPr>
            <a:normAutofit fontScale="90000"/>
          </a:bodyPr>
          <a:lstStyle/>
          <a:p>
            <a:pPr lvl="0"/>
            <a:r>
              <a:rPr lang="en-US" b="1"/>
              <a:t>ldentifikasi Masalah</a:t>
            </a:r>
            <a:br>
              <a:rPr lang="en-US"/>
            </a:br>
            <a:endParaRPr lang="en-US"/>
          </a:p>
        </p:txBody>
      </p:sp>
      <p:sp>
        <p:nvSpPr>
          <p:cNvPr id="3" name="Content Placeholder 2"/>
          <p:cNvSpPr>
            <a:spLocks noGrp="1"/>
          </p:cNvSpPr>
          <p:nvPr>
            <p:ph idx="1"/>
          </p:nvPr>
        </p:nvSpPr>
        <p:spPr>
          <a:xfrm>
            <a:off x="1083364" y="2556932"/>
            <a:ext cx="10207487" cy="3318936"/>
          </a:xfrm>
        </p:spPr>
        <p:txBody>
          <a:bodyPr>
            <a:normAutofit lnSpcReduction="10000"/>
          </a:bodyPr>
          <a:lstStyle/>
          <a:p>
            <a:pPr marL="0" indent="0">
              <a:buNone/>
            </a:pPr>
            <a:r>
              <a:rPr lang="en-US" sz="2800" dirty="0" err="1"/>
              <a:t>Berdasarkan</a:t>
            </a:r>
            <a:r>
              <a:rPr lang="en-US" sz="2800" dirty="0"/>
              <a:t> </a:t>
            </a:r>
            <a:r>
              <a:rPr lang="en-US" sz="2800" dirty="0" err="1"/>
              <a:t>paparan</a:t>
            </a:r>
            <a:r>
              <a:rPr lang="en-US" sz="2800" dirty="0"/>
              <a:t> pada </a:t>
            </a:r>
            <a:r>
              <a:rPr lang="en-US" sz="2800" dirty="0" err="1"/>
              <a:t>latar</a:t>
            </a:r>
            <a:r>
              <a:rPr lang="en-US" sz="2800" dirty="0"/>
              <a:t> </a:t>
            </a:r>
            <a:r>
              <a:rPr lang="en-US" sz="2800" dirty="0" err="1"/>
              <a:t>belakang</a:t>
            </a:r>
            <a:r>
              <a:rPr lang="en-US" sz="2800" dirty="0"/>
              <a:t>, </a:t>
            </a:r>
            <a:r>
              <a:rPr lang="en-US" sz="2800" dirty="0" err="1"/>
              <a:t>kemudian</a:t>
            </a:r>
            <a:r>
              <a:rPr lang="en-US" sz="2800" dirty="0"/>
              <a:t> </a:t>
            </a:r>
            <a:r>
              <a:rPr lang="en-US" sz="2800" dirty="0" err="1"/>
              <a:t>diidentifikasi</a:t>
            </a:r>
            <a:r>
              <a:rPr lang="en-US" sz="2800" dirty="0"/>
              <a:t> </a:t>
            </a:r>
            <a:r>
              <a:rPr lang="en-US" sz="2800" dirty="0" err="1"/>
              <a:t>berbagai</a:t>
            </a:r>
            <a:r>
              <a:rPr lang="en-US" sz="2800" dirty="0"/>
              <a:t> </a:t>
            </a:r>
            <a:r>
              <a:rPr lang="en-US" sz="2800" dirty="0" err="1"/>
              <a:t>masalah</a:t>
            </a:r>
            <a:r>
              <a:rPr lang="en-US" sz="2800" dirty="0"/>
              <a:t> yang </a:t>
            </a:r>
            <a:r>
              <a:rPr lang="en-US" sz="2800" dirty="0" err="1"/>
              <a:t>muncul</a:t>
            </a:r>
            <a:r>
              <a:rPr lang="en-US" sz="2800" dirty="0"/>
              <a:t>. </a:t>
            </a:r>
            <a:r>
              <a:rPr lang="en-US" sz="2800" dirty="0" err="1"/>
              <a:t>Masalah</a:t>
            </a:r>
            <a:r>
              <a:rPr lang="en-US" sz="2800" dirty="0"/>
              <a:t> yang </a:t>
            </a:r>
            <a:r>
              <a:rPr lang="en-US" sz="2800" dirty="0" err="1"/>
              <a:t>dimaksud</a:t>
            </a:r>
            <a:r>
              <a:rPr lang="en-US" sz="2800" dirty="0"/>
              <a:t> di </a:t>
            </a:r>
            <a:r>
              <a:rPr lang="en-US" sz="2800" dirty="0" err="1"/>
              <a:t>sini</a:t>
            </a:r>
            <a:r>
              <a:rPr lang="en-US" sz="2800" dirty="0"/>
              <a:t> </a:t>
            </a:r>
            <a:r>
              <a:rPr lang="en-US" sz="2800" dirty="0" err="1"/>
              <a:t>adalah</a:t>
            </a:r>
            <a:r>
              <a:rPr lang="en-US" sz="2800" dirty="0"/>
              <a:t> </a:t>
            </a:r>
            <a:r>
              <a:rPr lang="en-US" sz="2800" dirty="0" err="1"/>
              <a:t>kesenjangan</a:t>
            </a:r>
            <a:r>
              <a:rPr lang="en-US" sz="2800" dirty="0"/>
              <a:t> </a:t>
            </a:r>
            <a:r>
              <a:rPr lang="en-US" sz="2800" dirty="0" err="1"/>
              <a:t>antara</a:t>
            </a:r>
            <a:r>
              <a:rPr lang="en-US" sz="2800" dirty="0"/>
              <a:t> </a:t>
            </a:r>
            <a:r>
              <a:rPr lang="en-US" sz="2800" dirty="0" err="1"/>
              <a:t>harapan</a:t>
            </a:r>
            <a:r>
              <a:rPr lang="en-US" sz="2800" dirty="0"/>
              <a:t> dan </a:t>
            </a:r>
            <a:r>
              <a:rPr lang="en-US" sz="2800" dirty="0" err="1"/>
              <a:t>kenyataan</a:t>
            </a:r>
            <a:r>
              <a:rPr lang="en-US" sz="2800" dirty="0"/>
              <a:t>. </a:t>
            </a:r>
          </a:p>
          <a:p>
            <a:pPr marL="0" indent="0">
              <a:buNone/>
            </a:pPr>
            <a:r>
              <a:rPr lang="en-US" sz="2800" i="1" dirty="0" err="1"/>
              <a:t>Contoh</a:t>
            </a:r>
            <a:r>
              <a:rPr lang="en-US" sz="2800" i="1" dirty="0"/>
              <a:t>: </a:t>
            </a:r>
          </a:p>
          <a:p>
            <a:pPr marL="0" indent="0">
              <a:buNone/>
            </a:pPr>
            <a:r>
              <a:rPr lang="en-US" sz="2800" i="1" dirty="0" err="1"/>
              <a:t>Dibutuhkan</a:t>
            </a:r>
            <a:r>
              <a:rPr lang="en-US" sz="2800" i="1" dirty="0"/>
              <a:t> </a:t>
            </a:r>
            <a:r>
              <a:rPr lang="en-US" sz="2800" i="1" dirty="0" err="1"/>
              <a:t>fasilitas</a:t>
            </a:r>
            <a:r>
              <a:rPr lang="en-US" sz="2800" i="1" dirty="0"/>
              <a:t> </a:t>
            </a:r>
            <a:r>
              <a:rPr lang="en-US" sz="2800" i="1" dirty="0" err="1"/>
              <a:t>pelayanan</a:t>
            </a:r>
            <a:r>
              <a:rPr lang="en-US" sz="2800" i="1" dirty="0"/>
              <a:t> </a:t>
            </a:r>
            <a:r>
              <a:rPr lang="en-US" sz="2800" i="1" dirty="0" err="1"/>
              <a:t>bersalin</a:t>
            </a:r>
            <a:r>
              <a:rPr lang="en-US" sz="2800" i="1" dirty="0"/>
              <a:t> </a:t>
            </a:r>
            <a:r>
              <a:rPr lang="en-US" sz="2800" i="1" dirty="0" err="1"/>
              <a:t>yg</a:t>
            </a:r>
            <a:r>
              <a:rPr lang="en-US" sz="2800" i="1" dirty="0"/>
              <a:t> </a:t>
            </a:r>
            <a:r>
              <a:rPr lang="en-US" sz="2800" i="1" dirty="0" err="1"/>
              <a:t>terintegrasi</a:t>
            </a:r>
            <a:r>
              <a:rPr lang="en-US" sz="2800" i="1" dirty="0"/>
              <a:t> </a:t>
            </a:r>
            <a:r>
              <a:rPr lang="en-US" sz="2800" i="1" dirty="0" err="1"/>
              <a:t>antara</a:t>
            </a:r>
            <a:r>
              <a:rPr lang="en-US" sz="2800" i="1" dirty="0"/>
              <a:t> RS </a:t>
            </a:r>
            <a:r>
              <a:rPr lang="en-US" sz="2800" i="1" dirty="0" err="1"/>
              <a:t>dengan</a:t>
            </a:r>
            <a:r>
              <a:rPr lang="en-US" sz="2800" i="1" dirty="0"/>
              <a:t> </a:t>
            </a:r>
            <a:r>
              <a:rPr lang="en-US" sz="2800" i="1" dirty="0" err="1"/>
              <a:t>penunjangnya</a:t>
            </a:r>
            <a:r>
              <a:rPr lang="en-US" sz="2800" i="1" dirty="0"/>
              <a:t> (mini market, gym </a:t>
            </a:r>
            <a:r>
              <a:rPr lang="en-US" sz="2800" i="1" dirty="0" err="1"/>
              <a:t>utk</a:t>
            </a:r>
            <a:r>
              <a:rPr lang="en-US" sz="2800" i="1" dirty="0"/>
              <a:t> </a:t>
            </a:r>
            <a:r>
              <a:rPr lang="en-US" sz="2800" i="1" dirty="0" err="1"/>
              <a:t>ibu</a:t>
            </a:r>
            <a:r>
              <a:rPr lang="en-US" sz="2800" i="1" dirty="0"/>
              <a:t> </a:t>
            </a:r>
            <a:r>
              <a:rPr lang="en-US" sz="2800" i="1" dirty="0" err="1"/>
              <a:t>hamil</a:t>
            </a:r>
            <a:r>
              <a:rPr lang="en-US" sz="2800" i="1" dirty="0"/>
              <a:t>, </a:t>
            </a:r>
            <a:r>
              <a:rPr lang="en-US" sz="2800" i="1" dirty="0" err="1"/>
              <a:t>konsultasi</a:t>
            </a:r>
            <a:r>
              <a:rPr lang="en-US" sz="2800" i="1" dirty="0"/>
              <a:t> </a:t>
            </a:r>
            <a:r>
              <a:rPr lang="en-US" sz="2800" i="1" dirty="0" err="1"/>
              <a:t>gizi</a:t>
            </a:r>
            <a:r>
              <a:rPr lang="en-US" sz="2800" i="1" dirty="0"/>
              <a:t>, </a:t>
            </a:r>
            <a:r>
              <a:rPr lang="en-US" sz="2800" i="1" dirty="0" err="1"/>
              <a:t>perawatan</a:t>
            </a:r>
            <a:r>
              <a:rPr lang="en-US" sz="2800" i="1" dirty="0"/>
              <a:t> </a:t>
            </a:r>
            <a:r>
              <a:rPr lang="en-US" sz="2800" i="1" dirty="0" err="1"/>
              <a:t>bayi</a:t>
            </a:r>
            <a:r>
              <a:rPr lang="en-US" sz="2800" i="1" dirty="0"/>
              <a:t> </a:t>
            </a:r>
            <a:r>
              <a:rPr lang="en-US" sz="2800" i="1" dirty="0" err="1"/>
              <a:t>dll</a:t>
            </a:r>
            <a:r>
              <a:rPr lang="en-US" sz="2800" i="1" dirty="0"/>
              <a:t>. </a:t>
            </a:r>
            <a:r>
              <a:rPr lang="en-US" sz="2800" i="1" dirty="0">
                <a:sym typeface="Wingdings" panose="05000000000000000000" pitchFamily="2" charset="2"/>
              </a:rPr>
              <a:t> </a:t>
            </a:r>
            <a:r>
              <a:rPr lang="en-US" sz="2800" i="1" dirty="0" err="1">
                <a:sym typeface="Wingdings" panose="05000000000000000000" pitchFamily="2" charset="2"/>
              </a:rPr>
              <a:t>fasilitas</a:t>
            </a:r>
            <a:r>
              <a:rPr lang="en-US" sz="2800" i="1" dirty="0">
                <a:sym typeface="Wingdings" panose="05000000000000000000" pitchFamily="2" charset="2"/>
              </a:rPr>
              <a:t> </a:t>
            </a:r>
            <a:r>
              <a:rPr lang="en-US" sz="2800" i="1" dirty="0" err="1">
                <a:sym typeface="Wingdings" panose="05000000000000000000" pitchFamily="2" charset="2"/>
              </a:rPr>
              <a:t>yg</a:t>
            </a:r>
            <a:r>
              <a:rPr lang="en-US" sz="2800" i="1" dirty="0">
                <a:sym typeface="Wingdings" panose="05000000000000000000" pitchFamily="2" charset="2"/>
              </a:rPr>
              <a:t> </a:t>
            </a:r>
            <a:r>
              <a:rPr lang="en-US" sz="2800" i="1" dirty="0" err="1">
                <a:sym typeface="Wingdings" panose="05000000000000000000" pitchFamily="2" charset="2"/>
              </a:rPr>
              <a:t>ada</a:t>
            </a:r>
            <a:r>
              <a:rPr lang="en-US" sz="2800" i="1" dirty="0">
                <a:sym typeface="Wingdings" panose="05000000000000000000" pitchFamily="2" charset="2"/>
              </a:rPr>
              <a:t> </a:t>
            </a:r>
            <a:r>
              <a:rPr lang="en-US" sz="2800" i="1" dirty="0" err="1">
                <a:sym typeface="Wingdings" panose="05000000000000000000" pitchFamily="2" charset="2"/>
              </a:rPr>
              <a:t>lokasinya</a:t>
            </a:r>
            <a:r>
              <a:rPr lang="en-US" sz="2800" i="1" dirty="0">
                <a:sym typeface="Wingdings" panose="05000000000000000000" pitchFamily="2" charset="2"/>
              </a:rPr>
              <a:t> </a:t>
            </a:r>
            <a:r>
              <a:rPr lang="en-US" sz="2800" i="1" dirty="0" err="1">
                <a:sym typeface="Wingdings" panose="05000000000000000000" pitchFamily="2" charset="2"/>
              </a:rPr>
              <a:t>masih</a:t>
            </a:r>
            <a:r>
              <a:rPr lang="en-US" sz="2800" i="1" dirty="0">
                <a:sym typeface="Wingdings" panose="05000000000000000000" pitchFamily="2" charset="2"/>
              </a:rPr>
              <a:t> </a:t>
            </a:r>
            <a:r>
              <a:rPr lang="en-US" sz="2800" i="1" dirty="0" err="1">
                <a:sym typeface="Wingdings" panose="05000000000000000000" pitchFamily="2" charset="2"/>
              </a:rPr>
              <a:t>terpisah-pisah</a:t>
            </a:r>
            <a:endParaRPr lang="en-US" sz="2800" dirty="0"/>
          </a:p>
          <a:p>
            <a:endParaRPr lang="en-US" sz="2800" dirty="0"/>
          </a:p>
        </p:txBody>
      </p:sp>
    </p:spTree>
    <p:extLst>
      <p:ext uri="{BB962C8B-B14F-4D97-AF65-F5344CB8AC3E}">
        <p14:creationId xmlns:p14="http://schemas.microsoft.com/office/powerpoint/2010/main" val="3267814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Pembatasan Masalah</a:t>
            </a:r>
            <a:endParaRPr lang="en-US"/>
          </a:p>
        </p:txBody>
      </p:sp>
      <p:sp>
        <p:nvSpPr>
          <p:cNvPr id="3" name="Content Placeholder 2"/>
          <p:cNvSpPr>
            <a:spLocks noGrp="1"/>
          </p:cNvSpPr>
          <p:nvPr>
            <p:ph idx="1"/>
          </p:nvPr>
        </p:nvSpPr>
        <p:spPr/>
        <p:txBody>
          <a:bodyPr>
            <a:normAutofit/>
          </a:bodyPr>
          <a:lstStyle/>
          <a:p>
            <a:pPr marL="0" indent="0">
              <a:buNone/>
            </a:pPr>
            <a:r>
              <a:rPr lang="en-US" sz="2800"/>
              <a:t>Berbagai masalah yang dikemukakan pada identifikasi masalah, selanjutnya diseleksi untuk menetapkan masalah yang perlu dan penting diteliti. Hal tersebut dilakukan dengan tujuan supaya masalah dapat dijawab dan dikaji secara mendalam. Dengan pembatasan yang jelas, peneliti dapat mengarahkan perhatiannya lebih saksama dan dapat merumuskan masalahnya secara lebih spesifik</a:t>
            </a:r>
          </a:p>
        </p:txBody>
      </p:sp>
    </p:spTree>
    <p:extLst>
      <p:ext uri="{BB962C8B-B14F-4D97-AF65-F5344CB8AC3E}">
        <p14:creationId xmlns:p14="http://schemas.microsoft.com/office/powerpoint/2010/main" val="33550571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115</TotalTime>
  <Words>1163</Words>
  <Application>Microsoft Office PowerPoint</Application>
  <PresentationFormat>Widescreen</PresentationFormat>
  <Paragraphs>79</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Garamond</vt:lpstr>
      <vt:lpstr>Organic</vt:lpstr>
      <vt:lpstr>MENYUSUN  PENDAHULUAN</vt:lpstr>
      <vt:lpstr>BAB I : PENDAHULUAN</vt:lpstr>
      <vt:lpstr>Pengertian judul</vt:lpstr>
      <vt:lpstr>PowerPoint Presentation</vt:lpstr>
      <vt:lpstr>Latar belakang</vt:lpstr>
      <vt:lpstr>Latar belakang</vt:lpstr>
      <vt:lpstr>Di latar belakang harus terdiskripsikan dg jelas </vt:lpstr>
      <vt:lpstr>ldentifikasi Masalah </vt:lpstr>
      <vt:lpstr>Pembatasan Masalah</vt:lpstr>
      <vt:lpstr>Bedanya penelitian kita dg yg lain (keaslian penelitian)</vt:lpstr>
      <vt:lpstr>Rumusan masalah</vt:lpstr>
      <vt:lpstr>Rumusan masalah</vt:lpstr>
      <vt:lpstr>Rumusan masalah</vt:lpstr>
      <vt:lpstr>Tujuan penelitian</vt:lpstr>
      <vt:lpstr>PowerPoint Presentation</vt:lpstr>
      <vt:lpstr>Manfaat Penelitian  </vt:lpstr>
      <vt:lpstr>Sistematika Penulisan</vt:lpstr>
      <vt:lpstr>Referensi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MENYUSUN  PENDAHULUAN</dc:title>
  <dc:creator>Asus User</dc:creator>
  <cp:lastModifiedBy>Asus User</cp:lastModifiedBy>
  <cp:revision>26</cp:revision>
  <dcterms:created xsi:type="dcterms:W3CDTF">2022-03-20T03:54:42Z</dcterms:created>
  <dcterms:modified xsi:type="dcterms:W3CDTF">2022-04-04T10:14:55Z</dcterms:modified>
</cp:coreProperties>
</file>