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67"/>
  </p:normalViewPr>
  <p:slideViewPr>
    <p:cSldViewPr snapToGrid="0" snapToObjects="1">
      <p:cViewPr varScale="1">
        <p:scale>
          <a:sx n="80" d="100"/>
          <a:sy n="80" d="100"/>
        </p:scale>
        <p:origin x="1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5C52-5B80-C84B-AB05-5383C2D3B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8BA6F-65F7-F343-A79D-8B9E2C89D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FA2B7-B840-BA4D-86FC-49826071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DFD9C-F7EF-E44D-9782-432AF723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63B5E-71F0-B743-BA31-52DA55E7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D4A3-D74C-784D-BBC6-4F5678C9D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66011-1444-AC4B-AC4B-C85413E36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81912-69F1-B045-9A92-A9907A66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6234-5DA6-AC42-B524-F7A47C6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E31D3-EAD2-5D4C-A900-433C04D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4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32CA8-7975-D545-9BAF-609EF56E3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B2CF5-08E1-E449-8C61-57079F24F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5EB26-2A2F-004C-A72D-AC8286E3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80EF2-D3BD-2A43-8C41-5AD82F49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1A7B9-B93B-8D4A-923D-3BA14C91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9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9EA0-6231-1342-AA3E-CCF4FC7B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D4B3B-2A3F-354B-BAB7-224D012E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CDCD-A8D5-0F40-9983-FEE1D69D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7BE7-0CC9-E644-ACB0-8EBFA485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E16DD-6916-704A-8C9B-3C2310A3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8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B35C-F011-A942-83C7-BC6FBE3F5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18F23-1EE2-534B-BD0E-6EA63FF8D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E20DE-09B7-C049-8D56-7B7EC605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4C9B-1700-0E4A-A6B8-892B426F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55145-390E-B145-9951-E410A7F3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9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7593-F612-654F-A99D-01B0857BB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12E7A-0527-9A4E-883C-B301EA85D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7381B-B0E0-004C-AEC2-C15FF7349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8F14B-39DC-8049-9E34-E2D87D63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51BF1-0F5D-A045-AF3B-8EAD494D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B33D7-4320-EA47-ADF9-0C0334B77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7673-0111-474A-B66F-D64355FD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4D873-FB80-BE4C-82E6-D56C0D21D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708E-8C88-3D4D-9C40-5CBEBD001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73AA5-6BF1-A847-A1C7-435EFDB77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48ACB-EE0C-7645-9B33-8949FEF13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BA90A-94AD-B646-905C-777C0058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EDB097-D0CA-8D4E-A60F-1842AE6D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93A48-5057-5B40-8F9E-20169ED6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1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FA8AE-957C-C647-838D-6607DF5EE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F82B0-4727-BA4E-89A0-4378AF3EC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D42DAF-E92C-834B-98D6-3539A87B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2EDFE-D82E-9E43-9E85-568DE07B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79A49-9895-3149-8576-94D718D7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31BA4-C662-CD42-B292-D7DCC939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0DED7-44A6-7C40-8E02-29BB56DB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7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ED74E-67B2-9744-81F9-5ABFBAC8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B991-3B56-0D47-BD9F-3C9D8857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6E80D-9D1A-4243-A62D-EB6B9E714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C879F-3CEE-6447-A683-0E6C42AC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922CA-E34B-8D46-8644-686967BF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9FA05-ADF8-6043-BE3B-6670E55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4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F403-2EF9-D745-8F8C-CB350182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8D4DF-AAA0-764D-ABC8-081DADD24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69D8A-078D-884E-B795-771041C5D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5EF7-2ADA-3347-92D0-050D3B35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ADD97-8910-4C48-BC5A-94447018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4AE6B-6535-3146-9772-C2EB3AD6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BF512-3FFC-5C4E-B3DE-E43D72CF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5C607-EAE6-AB4C-BC9A-14ABD930E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7983-7A4F-8E4B-A5C4-26B713CB5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2E91-CCC0-9E43-845B-46793FD4422B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E3630-D3D5-D04F-8C54-2323C33A6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3C88B-3B01-4449-8B9C-FA7260CDF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B0115-3C7F-8C4D-A7F3-59EF8B5AA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6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isTKQFDho&amp;t=43s" TargetMode="External"/><Relationship Id="rId2" Type="http://schemas.openxmlformats.org/officeDocument/2006/relationships/hyperlink" Target="https://www.youtube.com/watch?v=unSw_u7KEf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lYapx1kMqk" TargetMode="External"/><Relationship Id="rId5" Type="http://schemas.openxmlformats.org/officeDocument/2006/relationships/hyperlink" Target="https://www.youtube.com/watch?v=7xCe2m0kiSg" TargetMode="External"/><Relationship Id="rId4" Type="http://schemas.openxmlformats.org/officeDocument/2006/relationships/hyperlink" Target="https://www.youtube.com/watch?v=6Sv7s77krx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18A9-F1D2-E843-B4B3-99F040C86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Kelas/</a:t>
            </a:r>
            <a:r>
              <a:rPr lang="en-US" dirty="0" err="1"/>
              <a:t>Sekolah</a:t>
            </a:r>
            <a:r>
              <a:rPr lang="en-US" dirty="0"/>
              <a:t> Modern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13008-8B28-FB49-A22C-A3D0D0649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MK </a:t>
            </a:r>
            <a:r>
              <a:rPr lang="en-US" dirty="0" err="1"/>
              <a:t>Inovasi</a:t>
            </a:r>
            <a:r>
              <a:rPr lang="en-US" dirty="0"/>
              <a:t> dan </a:t>
            </a:r>
            <a:r>
              <a:rPr lang="en-US" dirty="0" err="1"/>
              <a:t>Pengelolaan</a:t>
            </a:r>
            <a:r>
              <a:rPr lang="en-US" dirty="0"/>
              <a:t> Kelas </a:t>
            </a:r>
            <a:r>
              <a:rPr lang="en-US" dirty="0" err="1"/>
              <a:t>Biologi</a:t>
            </a:r>
            <a:endParaRPr lang="en-US" dirty="0"/>
          </a:p>
          <a:p>
            <a:r>
              <a:rPr lang="en-US" dirty="0"/>
              <a:t>Prodi S2 Pendidikan </a:t>
            </a:r>
            <a:r>
              <a:rPr lang="en-US" dirty="0" err="1"/>
              <a:t>Biologi</a:t>
            </a:r>
            <a:endParaRPr lang="en-US" dirty="0"/>
          </a:p>
          <a:p>
            <a:r>
              <a:rPr lang="en-US" dirty="0"/>
              <a:t>Murni Ramli@2022</a:t>
            </a:r>
          </a:p>
        </p:txBody>
      </p:sp>
    </p:spTree>
    <p:extLst>
      <p:ext uri="{BB962C8B-B14F-4D97-AF65-F5344CB8AC3E}">
        <p14:creationId xmlns:p14="http://schemas.microsoft.com/office/powerpoint/2010/main" val="357015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50851-A743-F549-8202-7A9772C5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18148-EC77-6743-ADF3-5EC2E0F7C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dan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di Denmark dan Finland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dan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di Indonesia</a:t>
            </a:r>
          </a:p>
        </p:txBody>
      </p:sp>
    </p:spTree>
    <p:extLst>
      <p:ext uri="{BB962C8B-B14F-4D97-AF65-F5344CB8AC3E}">
        <p14:creationId xmlns:p14="http://schemas.microsoft.com/office/powerpoint/2010/main" val="271095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91E8-E4C0-1B42-AA24-A3224754F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09506-55B0-1842-84D3-D4F42FC64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menonton</a:t>
            </a:r>
            <a:r>
              <a:rPr lang="en-US" sz="2000" dirty="0"/>
              <a:t> video </a:t>
            </a:r>
            <a:r>
              <a:rPr lang="en-US" sz="2000" dirty="0" err="1"/>
              <a:t>kelas</a:t>
            </a:r>
            <a:r>
              <a:rPr lang="en-US" sz="2000" dirty="0"/>
              <a:t> di Denmark dan Finland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:</a:t>
            </a:r>
          </a:p>
          <a:p>
            <a:pPr>
              <a:spcBef>
                <a:spcPts val="0"/>
              </a:spcBef>
            </a:pPr>
            <a:r>
              <a:rPr lang="en-ID" sz="2000" dirty="0">
                <a:hlinkClick r:id="rId2"/>
              </a:rPr>
              <a:t>https://www.youtube.com/watch?v=unSw_u7KEfQ</a:t>
            </a:r>
            <a:endParaRPr lang="en-ID" sz="2000" dirty="0"/>
          </a:p>
          <a:p>
            <a:pPr marL="0" indent="0">
              <a:spcBef>
                <a:spcPts val="0"/>
              </a:spcBef>
              <a:buNone/>
            </a:pPr>
            <a:endParaRPr lang="en-ID" sz="2000" dirty="0"/>
          </a:p>
          <a:p>
            <a:pPr>
              <a:spcBef>
                <a:spcPts val="0"/>
              </a:spcBef>
            </a:pPr>
            <a:r>
              <a:rPr lang="en-ID" sz="2000" dirty="0">
                <a:hlinkClick r:id="rId3"/>
              </a:rPr>
              <a:t>https://www.youtube.com/watch?v=uUisTKQFDho&amp;t=43s</a:t>
            </a:r>
            <a:br>
              <a:rPr lang="en-ID" sz="2000" dirty="0"/>
            </a:br>
            <a:endParaRPr lang="en-ID" sz="2000" dirty="0"/>
          </a:p>
          <a:p>
            <a:pPr>
              <a:spcBef>
                <a:spcPts val="0"/>
              </a:spcBef>
            </a:pPr>
            <a:r>
              <a:rPr lang="en-ID" sz="2000" dirty="0">
                <a:hlinkClick r:id="rId4"/>
              </a:rPr>
              <a:t>https://www.youtube.com/watch?v=6Sv7s77krxk</a:t>
            </a:r>
            <a:br>
              <a:rPr lang="en-ID" sz="2000" dirty="0"/>
            </a:br>
            <a:endParaRPr lang="en-ID" sz="2000" dirty="0"/>
          </a:p>
          <a:p>
            <a:pPr>
              <a:spcBef>
                <a:spcPts val="0"/>
              </a:spcBef>
            </a:pPr>
            <a:r>
              <a:rPr lang="en-ID" sz="2000" dirty="0">
                <a:hlinkClick r:id="rId5"/>
              </a:rPr>
              <a:t>https://www.youtube.com/watch?v=7xCe2m0kiSg</a:t>
            </a:r>
            <a:endParaRPr lang="en-ID" sz="2000" dirty="0"/>
          </a:p>
          <a:p>
            <a:pPr marL="0" indent="0">
              <a:spcBef>
                <a:spcPts val="0"/>
              </a:spcBef>
              <a:buNone/>
            </a:pPr>
            <a:endParaRPr lang="en-ID" sz="2000" dirty="0"/>
          </a:p>
          <a:p>
            <a:pPr>
              <a:spcBef>
                <a:spcPts val="0"/>
              </a:spcBef>
            </a:pPr>
            <a:r>
              <a:rPr lang="en-ID" sz="2000" dirty="0"/>
              <a:t>Yuka </a:t>
            </a:r>
            <a:r>
              <a:rPr lang="en-ID" sz="2000" dirty="0" err="1"/>
              <a:t>Cinemaki</a:t>
            </a:r>
            <a:r>
              <a:rPr lang="en-ID" sz="2000" dirty="0"/>
              <a:t> Classroom</a:t>
            </a:r>
          </a:p>
          <a:p>
            <a:pPr>
              <a:spcBef>
                <a:spcPts val="0"/>
              </a:spcBef>
            </a:pPr>
            <a:r>
              <a:rPr lang="en-ID" sz="2000" dirty="0">
                <a:hlinkClick r:id="rId6"/>
              </a:rPr>
              <a:t>https://www.youtube.com/watch?v=WlYapx1kMqk</a:t>
            </a:r>
            <a:br>
              <a:rPr lang="en-ID" sz="2000" dirty="0"/>
            </a:br>
            <a:endParaRPr lang="en-ID" sz="2000" dirty="0"/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Analisis</a:t>
            </a:r>
            <a:r>
              <a:rPr lang="en-US" sz="2000" dirty="0"/>
              <a:t> dan </a:t>
            </a:r>
            <a:r>
              <a:rPr lang="en-US" sz="2000" dirty="0" err="1"/>
              <a:t>buatlah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kelayakan</a:t>
            </a:r>
            <a:r>
              <a:rPr lang="en-US" sz="2000" dirty="0"/>
              <a:t> </a:t>
            </a:r>
            <a:r>
              <a:rPr lang="en-US" sz="2000" dirty="0" err="1"/>
              <a:t>penerapannya</a:t>
            </a:r>
            <a:r>
              <a:rPr lang="en-US" sz="2000" dirty="0"/>
              <a:t> di Indonesia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43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144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Analisis Pengelolaan Kelas/Sekolah Modern</vt:lpstr>
      <vt:lpstr>Tujuan</vt:lpstr>
      <vt:lpstr>Kegiatan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Kelas</dc:title>
  <dc:creator>ramli murni</dc:creator>
  <cp:lastModifiedBy>ramli murni</cp:lastModifiedBy>
  <cp:revision>4</cp:revision>
  <dcterms:created xsi:type="dcterms:W3CDTF">2022-03-29T03:08:25Z</dcterms:created>
  <dcterms:modified xsi:type="dcterms:W3CDTF">2022-04-11T08:00:59Z</dcterms:modified>
</cp:coreProperties>
</file>