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10"/>
  </p:notesMasterIdLst>
  <p:sldIdLst>
    <p:sldId id="257" r:id="rId2"/>
    <p:sldId id="273" r:id="rId3"/>
    <p:sldId id="275" r:id="rId4"/>
    <p:sldId id="274" r:id="rId5"/>
    <p:sldId id="276" r:id="rId6"/>
    <p:sldId id="277" r:id="rId7"/>
    <p:sldId id="278" r:id="rId8"/>
    <p:sldId id="279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0033"/>
    <a:srgbClr val="FF99CC"/>
    <a:srgbClr val="000000"/>
    <a:srgbClr val="FF0000"/>
    <a:srgbClr val="CCFFFF"/>
    <a:srgbClr val="66C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42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8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d-ID" noProof="0"/>
              <a:t>Click to edit Master text styles</a:t>
            </a:r>
          </a:p>
          <a:p>
            <a:pPr lvl="1"/>
            <a:r>
              <a:rPr lang="id-ID" noProof="0"/>
              <a:t>Second level</a:t>
            </a:r>
          </a:p>
          <a:p>
            <a:pPr lvl="2"/>
            <a:r>
              <a:rPr lang="id-ID" noProof="0"/>
              <a:t>Third level</a:t>
            </a:r>
          </a:p>
          <a:p>
            <a:pPr lvl="3"/>
            <a:r>
              <a:rPr lang="id-ID" noProof="0"/>
              <a:t>Fourth level</a:t>
            </a:r>
          </a:p>
          <a:p>
            <a:pPr lvl="4"/>
            <a:r>
              <a:rPr lang="id-ID" noProof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C5647AC7-CAA0-4D17-8067-143344452141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715ACF-1286-4CE0-9DD4-C50F5E70A30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6E47A3-243A-4D63-AE11-80EF5B2A03B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1B89F8-F813-4DCB-922A-6D3E679C739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ED1570-9031-4368-AF90-D63B521A45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E21044-CC4A-4F3F-B692-D66F03B5087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32551C-C91F-4D87-B1CB-8422AF68F4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93A536-7635-421C-8E8A-E6353BAA52E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A4AC0-AEF9-4F8E-8C03-D732747DBA2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0FDB9D-7F31-4BDF-B602-C828724A423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A840E1-BA6F-48ED-B3AE-A386A2AC5C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9B3C56-9574-4E70-8A7E-34A16D907B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CB2C41AB-B438-4939-83FE-AB49AD35CB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repository.usu.ac.id/bitstream/handle/123456789/28277/Chapter%20II.pdf?sequence=4&amp;isAllowed=y" TargetMode="External"/><Relationship Id="rId2" Type="http://schemas.openxmlformats.org/officeDocument/2006/relationships/hyperlink" Target="https://summerinjember.wordpress.com/2014/12/19/perkembangan-ideologi-liberalisme-sejarah-inteletual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aktinusa.id/nasionalisme-islamisme-dan-marxisme-pemikiran-politik-soekarno-terhadap-perkembangan-ideologi-di-indonesia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685800"/>
            <a:ext cx="7848600" cy="11430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id-ID" sz="3600" b="1" dirty="0">
                <a:solidFill>
                  <a:srgbClr val="FF0000"/>
                </a:solidFill>
              </a:rPr>
              <a:t>Ayo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id-ID" sz="3600" b="1" dirty="0">
                <a:solidFill>
                  <a:srgbClr val="FF0000"/>
                </a:solidFill>
              </a:rPr>
              <a:t>Kuliah Online</a:t>
            </a:r>
            <a:r>
              <a:rPr lang="id-ID" sz="4000" b="1" dirty="0">
                <a:solidFill>
                  <a:srgbClr val="FF0000"/>
                </a:solidFill>
              </a:rPr>
              <a:t>  ....</a:t>
            </a:r>
            <a:br>
              <a:rPr lang="en-US" b="1" dirty="0"/>
            </a:br>
            <a:r>
              <a:rPr lang="en-US" b="1" dirty="0"/>
              <a:t>		</a:t>
            </a:r>
            <a:r>
              <a:rPr lang="id-ID" b="1" dirty="0"/>
              <a:t>Ideologi Pancasila </a:t>
            </a:r>
            <a:endParaRPr lang="en-US" dirty="0">
              <a:solidFill>
                <a:srgbClr val="660033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2552700"/>
            <a:ext cx="6400800" cy="175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0000FF"/>
                </a:solidFill>
              </a:rPr>
              <a:t>TM 6 	08/04/2022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  <p:pic>
        <p:nvPicPr>
          <p:cNvPr id="5" name="Picture 2" descr="5 Strategi untuk Meningkatkan Partisipasi dalam kelas Online - NUADU  Newsroom">
            <a:extLst>
              <a:ext uri="{FF2B5EF4-FFF2-40B4-BE49-F238E27FC236}">
                <a16:creationId xmlns:a16="http://schemas.microsoft.com/office/drawing/2014/main" id="{5197620E-9B3B-4EAD-9D25-E8F7513926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0821" y="3741420"/>
            <a:ext cx="5293179" cy="2964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DA1FF-6A5C-459C-BE67-FE0A75659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TM-5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87D2A7-1DC7-4074-BB32-9E93AC8FB7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err="1"/>
              <a:t>Apa</a:t>
            </a:r>
            <a:r>
              <a:rPr lang="en-US" b="1" dirty="0"/>
              <a:t> </a:t>
            </a:r>
            <a:r>
              <a:rPr lang="en-US" b="1" dirty="0" err="1"/>
              <a:t>ciri</a:t>
            </a:r>
            <a:r>
              <a:rPr lang="en-US" b="1" dirty="0"/>
              <a:t> /</a:t>
            </a:r>
            <a:r>
              <a:rPr lang="en-US" b="1" dirty="0" err="1"/>
              <a:t>karakteristik</a:t>
            </a:r>
            <a:r>
              <a:rPr lang="en-US" b="1" dirty="0"/>
              <a:t> dan </a:t>
            </a:r>
            <a:r>
              <a:rPr lang="en-US" b="1" dirty="0" err="1"/>
              <a:t>isi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ideologi</a:t>
            </a:r>
            <a:r>
              <a:rPr lang="en-US" b="1" dirty="0"/>
              <a:t> </a:t>
            </a:r>
            <a:r>
              <a:rPr lang="en-US" b="1" dirty="0" err="1"/>
              <a:t>politik</a:t>
            </a:r>
            <a:r>
              <a:rPr lang="en-US" b="1" dirty="0"/>
              <a:t> ? </a:t>
            </a:r>
          </a:p>
          <a:p>
            <a:endParaRPr lang="en-US" b="1" dirty="0"/>
          </a:p>
          <a:p>
            <a:pPr marL="82296" indent="0">
              <a:buNone/>
            </a:pP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sdh</a:t>
            </a:r>
            <a:r>
              <a:rPr lang="en-US" dirty="0"/>
              <a:t> </a:t>
            </a:r>
            <a:r>
              <a:rPr lang="en-US" dirty="0" err="1"/>
              <a:t>memaparkan</a:t>
            </a:r>
            <a:r>
              <a:rPr lang="en-US" dirty="0"/>
              <a:t> </a:t>
            </a:r>
            <a:r>
              <a:rPr lang="en-US" dirty="0" err="1"/>
              <a:t>ragam</a:t>
            </a:r>
            <a:r>
              <a:rPr lang="en-US" dirty="0"/>
              <a:t> </a:t>
            </a:r>
            <a:r>
              <a:rPr lang="en-US" dirty="0" err="1"/>
              <a:t>ideologi</a:t>
            </a:r>
            <a:r>
              <a:rPr lang="en-US" dirty="0"/>
              <a:t> …..</a:t>
            </a:r>
          </a:p>
          <a:p>
            <a:pPr marL="596646" indent="-514350">
              <a:buAutoNum type="arabicPeriod"/>
            </a:pPr>
            <a:r>
              <a:rPr lang="en-US" dirty="0" err="1"/>
              <a:t>Komunisme</a:t>
            </a:r>
            <a:endParaRPr lang="en-US" dirty="0"/>
          </a:p>
          <a:p>
            <a:pPr marL="596646" indent="-514350">
              <a:buAutoNum type="arabicPeriod"/>
            </a:pPr>
            <a:r>
              <a:rPr lang="en-US" dirty="0" err="1"/>
              <a:t>Sosialisme</a:t>
            </a:r>
            <a:endParaRPr lang="en-US" dirty="0"/>
          </a:p>
          <a:p>
            <a:pPr marL="596646" indent="-514350">
              <a:buAutoNum type="arabicPeriod"/>
            </a:pPr>
            <a:r>
              <a:rPr lang="en-US" dirty="0" err="1"/>
              <a:t>Liberalisme</a:t>
            </a:r>
            <a:endParaRPr lang="en-US" dirty="0"/>
          </a:p>
          <a:p>
            <a:pPr marL="596646" indent="-514350">
              <a:buAutoNum type="arabicPeriod"/>
            </a:pPr>
            <a:r>
              <a:rPr lang="en-US" dirty="0" err="1"/>
              <a:t>Konservatisme</a:t>
            </a:r>
            <a:endParaRPr lang="en-US" dirty="0"/>
          </a:p>
          <a:p>
            <a:pPr marL="596646" indent="-514350">
              <a:buAutoNum type="arabicPeriod"/>
            </a:pPr>
            <a:r>
              <a:rPr lang="en-US" dirty="0" err="1"/>
              <a:t>Fasisme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493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48AE0-E140-4FE0-A02F-898061E7E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74638"/>
            <a:ext cx="7943088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Ragam</a:t>
            </a:r>
            <a:r>
              <a:rPr lang="en-US" dirty="0"/>
              <a:t> </a:t>
            </a:r>
            <a:r>
              <a:rPr lang="en-US" dirty="0" err="1"/>
              <a:t>ideologi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 </a:t>
            </a:r>
            <a:r>
              <a:rPr lang="en-US" dirty="0" err="1"/>
              <a:t>kategori</a:t>
            </a:r>
            <a:r>
              <a:rPr lang="en-US" dirty="0"/>
              <a:t> </a:t>
            </a:r>
            <a:r>
              <a:rPr lang="en-US" dirty="0" err="1"/>
              <a:t>klasik</a:t>
            </a:r>
            <a:endParaRPr lang="en-ID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48F7CDF-E88F-4C25-93E7-858C094E8B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847464"/>
            <a:ext cx="8153400" cy="5010535"/>
          </a:xfrm>
        </p:spPr>
      </p:pic>
    </p:spTree>
    <p:extLst>
      <p:ext uri="{BB962C8B-B14F-4D97-AF65-F5344CB8AC3E}">
        <p14:creationId xmlns:p14="http://schemas.microsoft.com/office/powerpoint/2010/main" val="2081443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1D03A-567C-4E9B-B61E-142A39469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218" y="0"/>
            <a:ext cx="7866888" cy="11430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Panduan </a:t>
            </a:r>
            <a:r>
              <a:rPr lang="en-US" dirty="0" err="1">
                <a:solidFill>
                  <a:srgbClr val="FF0000"/>
                </a:solidFill>
              </a:rPr>
              <a:t>Kuliah</a:t>
            </a:r>
            <a:endParaRPr lang="en-ID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EFF012-1D7A-44F6-A61B-6744493CAA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522" y="1331517"/>
            <a:ext cx="7943088" cy="5486400"/>
          </a:xfrm>
        </p:spPr>
        <p:txBody>
          <a:bodyPr>
            <a:normAutofit fontScale="62500" lnSpcReduction="20000"/>
          </a:bodyPr>
          <a:lstStyle/>
          <a:p>
            <a:r>
              <a:rPr lang="en-US" sz="3600" dirty="0" err="1"/>
              <a:t>Kuliah</a:t>
            </a:r>
            <a:r>
              <a:rPr lang="en-US" sz="3600" dirty="0"/>
              <a:t> </a:t>
            </a:r>
            <a:r>
              <a:rPr lang="en-US" sz="3600" dirty="0" err="1"/>
              <a:t>ini</a:t>
            </a:r>
            <a:r>
              <a:rPr lang="en-US" sz="3600" dirty="0"/>
              <a:t> </a:t>
            </a:r>
            <a:r>
              <a:rPr lang="en-US" sz="3600" dirty="0" err="1"/>
              <a:t>merupakan</a:t>
            </a:r>
            <a:r>
              <a:rPr lang="en-US" sz="3600" dirty="0"/>
              <a:t>  </a:t>
            </a:r>
            <a:r>
              <a:rPr lang="en-US" sz="3600" dirty="0" err="1"/>
              <a:t>ke</a:t>
            </a:r>
            <a:r>
              <a:rPr lang="en-US" sz="3600" dirty="0"/>
              <a:t> 6 , </a:t>
            </a:r>
            <a:r>
              <a:rPr lang="en-US" sz="3600" dirty="0" err="1"/>
              <a:t>Jumat</a:t>
            </a:r>
            <a:r>
              <a:rPr lang="en-US" sz="3600" dirty="0"/>
              <a:t>, 8 April 2022 jam 07.30-09.00 </a:t>
            </a:r>
            <a:r>
              <a:rPr lang="en-US" sz="3600" dirty="0" err="1"/>
              <a:t>scr</a:t>
            </a:r>
            <a:r>
              <a:rPr lang="en-US" sz="3600" dirty="0"/>
              <a:t> daring</a:t>
            </a:r>
          </a:p>
          <a:p>
            <a:r>
              <a:rPr lang="en-US" sz="3600" dirty="0" err="1"/>
              <a:t>Tatap</a:t>
            </a:r>
            <a:r>
              <a:rPr lang="en-US" sz="3600" dirty="0"/>
              <a:t> </a:t>
            </a:r>
            <a:r>
              <a:rPr lang="en-US" sz="3600" dirty="0" err="1"/>
              <a:t>muka</a:t>
            </a:r>
            <a:r>
              <a:rPr lang="en-US" sz="3600" dirty="0"/>
              <a:t> </a:t>
            </a:r>
            <a:r>
              <a:rPr lang="en-US" sz="3600" dirty="0" err="1"/>
              <a:t>kelima</a:t>
            </a:r>
            <a:r>
              <a:rPr lang="en-US" sz="3600" dirty="0"/>
              <a:t> </a:t>
            </a:r>
            <a:r>
              <a:rPr lang="en-US" sz="3600" dirty="0" err="1"/>
              <a:t>ini</a:t>
            </a:r>
            <a:r>
              <a:rPr lang="en-US" sz="3600" dirty="0"/>
              <a:t> </a:t>
            </a:r>
            <a:r>
              <a:rPr lang="en-US" sz="3600" dirty="0" err="1"/>
              <a:t>membahas</a:t>
            </a:r>
            <a:r>
              <a:rPr lang="en-US" sz="3600" dirty="0"/>
              <a:t> </a:t>
            </a:r>
            <a:r>
              <a:rPr lang="en-US" sz="3600" dirty="0" err="1"/>
              <a:t>materi</a:t>
            </a:r>
            <a:r>
              <a:rPr lang="en-US" sz="3600" dirty="0"/>
              <a:t> </a:t>
            </a:r>
            <a:r>
              <a:rPr lang="en-US" sz="3600" dirty="0" err="1"/>
              <a:t>Masukknya</a:t>
            </a:r>
            <a:r>
              <a:rPr lang="en-US" sz="3600" dirty="0"/>
              <a:t> </a:t>
            </a:r>
            <a:r>
              <a:rPr lang="en-US" sz="3600" dirty="0" err="1"/>
              <a:t>Ideologi</a:t>
            </a:r>
            <a:r>
              <a:rPr lang="en-US" sz="3600" dirty="0"/>
              <a:t> </a:t>
            </a:r>
            <a:r>
              <a:rPr lang="en-US" sz="3600" dirty="0" err="1"/>
              <a:t>Politik</a:t>
            </a:r>
            <a:r>
              <a:rPr lang="en-US" sz="3600" dirty="0"/>
              <a:t> </a:t>
            </a:r>
            <a:r>
              <a:rPr lang="en-US" sz="3600" dirty="0" err="1"/>
              <a:t>ke</a:t>
            </a:r>
            <a:r>
              <a:rPr lang="en-US" sz="3600" dirty="0"/>
              <a:t> Indonesia </a:t>
            </a:r>
          </a:p>
          <a:p>
            <a:pPr lvl="0"/>
            <a:r>
              <a:rPr lang="en-US" sz="3600" dirty="0" err="1"/>
              <a:t>Bagaimana</a:t>
            </a:r>
            <a:r>
              <a:rPr lang="en-US" sz="3600" dirty="0"/>
              <a:t> </a:t>
            </a:r>
            <a:r>
              <a:rPr lang="en-US" sz="3600" dirty="0" err="1"/>
              <a:t>ideologi</a:t>
            </a:r>
            <a:r>
              <a:rPr lang="en-US" sz="3600" dirty="0"/>
              <a:t> dunia </a:t>
            </a:r>
            <a:r>
              <a:rPr lang="en-US" sz="3600" dirty="0" err="1"/>
              <a:t>masuk</a:t>
            </a:r>
            <a:r>
              <a:rPr lang="en-US" sz="3600" dirty="0"/>
              <a:t> </a:t>
            </a:r>
            <a:r>
              <a:rPr lang="en-US" sz="3600" dirty="0" err="1"/>
              <a:t>ke</a:t>
            </a:r>
            <a:r>
              <a:rPr lang="en-US" sz="3600" dirty="0"/>
              <a:t> Indonesia ? </a:t>
            </a:r>
            <a:r>
              <a:rPr lang="en-US" sz="3600" dirty="0" err="1"/>
              <a:t>Ideologi</a:t>
            </a:r>
            <a:r>
              <a:rPr lang="en-US" sz="3600" dirty="0"/>
              <a:t> </a:t>
            </a:r>
            <a:r>
              <a:rPr lang="en-US" sz="3600" dirty="0" err="1"/>
              <a:t>apa</a:t>
            </a:r>
            <a:r>
              <a:rPr lang="en-US" sz="3600" dirty="0"/>
              <a:t> </a:t>
            </a:r>
            <a:r>
              <a:rPr lang="en-US" sz="3600" dirty="0" err="1"/>
              <a:t>sajakah</a:t>
            </a:r>
            <a:r>
              <a:rPr lang="en-US" sz="3600" dirty="0"/>
              <a:t>? </a:t>
            </a:r>
            <a:r>
              <a:rPr lang="en-US" sz="3600" dirty="0" err="1"/>
              <a:t>Apakah</a:t>
            </a:r>
            <a:r>
              <a:rPr lang="en-US" sz="3600" dirty="0"/>
              <a:t> </a:t>
            </a:r>
            <a:r>
              <a:rPr lang="en-US" sz="3600" dirty="0" err="1"/>
              <a:t>Bangsa</a:t>
            </a:r>
            <a:r>
              <a:rPr lang="en-US" sz="3600" dirty="0"/>
              <a:t> Indonesia </a:t>
            </a:r>
            <a:r>
              <a:rPr lang="en-US" sz="3600" dirty="0" err="1"/>
              <a:t>memiliki</a:t>
            </a:r>
            <a:r>
              <a:rPr lang="en-US" sz="3600" dirty="0"/>
              <a:t> </a:t>
            </a:r>
            <a:r>
              <a:rPr lang="en-US" sz="3600" dirty="0" err="1"/>
              <a:t>ideologi</a:t>
            </a:r>
            <a:r>
              <a:rPr lang="en-US" sz="3600" dirty="0"/>
              <a:t> </a:t>
            </a:r>
            <a:r>
              <a:rPr lang="en-US" sz="3600" dirty="0" err="1"/>
              <a:t>sendiri</a:t>
            </a:r>
            <a:r>
              <a:rPr lang="en-US" sz="3600" dirty="0"/>
              <a:t>?</a:t>
            </a:r>
          </a:p>
          <a:p>
            <a:r>
              <a:rPr lang="en-US" sz="3600" dirty="0" err="1"/>
              <a:t>Bagaimana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ideologi</a:t>
            </a:r>
            <a:r>
              <a:rPr lang="en-US" sz="3600" dirty="0"/>
              <a:t> yang </a:t>
            </a:r>
            <a:r>
              <a:rPr lang="en-US" sz="3600" dirty="0" err="1"/>
              <a:t>berkembang</a:t>
            </a:r>
            <a:r>
              <a:rPr lang="en-US" sz="3600" dirty="0"/>
              <a:t> di Indonesia? </a:t>
            </a:r>
          </a:p>
          <a:p>
            <a:r>
              <a:rPr lang="en-US" sz="3600" dirty="0"/>
              <a:t>Kita </a:t>
            </a:r>
            <a:r>
              <a:rPr lang="en-US" sz="3600" dirty="0" err="1"/>
              <a:t>akan</a:t>
            </a:r>
            <a:r>
              <a:rPr lang="en-US" sz="3600" dirty="0"/>
              <a:t> </a:t>
            </a:r>
            <a:r>
              <a:rPr lang="en-US" sz="3600" dirty="0" err="1"/>
              <a:t>bahas</a:t>
            </a:r>
            <a:r>
              <a:rPr lang="en-US" sz="3600" dirty="0"/>
              <a:t> </a:t>
            </a:r>
            <a:r>
              <a:rPr lang="en-US" sz="3600" dirty="0" err="1"/>
              <a:t>ideologi</a:t>
            </a:r>
            <a:r>
              <a:rPr lang="en-US" sz="3600" dirty="0"/>
              <a:t> yang </a:t>
            </a:r>
            <a:r>
              <a:rPr lang="en-US" sz="3600" dirty="0" err="1"/>
              <a:t>tumbuh</a:t>
            </a:r>
            <a:r>
              <a:rPr lang="en-US" sz="3600" dirty="0"/>
              <a:t> </a:t>
            </a:r>
            <a:r>
              <a:rPr lang="en-US" sz="3600" dirty="0" err="1"/>
              <a:t>berkembang</a:t>
            </a:r>
            <a:r>
              <a:rPr lang="en-US" sz="3600" dirty="0"/>
              <a:t> di masa </a:t>
            </a:r>
            <a:r>
              <a:rPr lang="en-US" sz="3600" dirty="0" err="1"/>
              <a:t>sebelum</a:t>
            </a:r>
            <a:r>
              <a:rPr lang="en-US" sz="3600" dirty="0"/>
              <a:t> </a:t>
            </a:r>
            <a:r>
              <a:rPr lang="en-US" sz="3600" dirty="0" err="1"/>
              <a:t>kemerdekaan</a:t>
            </a:r>
            <a:r>
              <a:rPr lang="en-US" sz="3600" dirty="0"/>
              <a:t> </a:t>
            </a:r>
            <a:r>
              <a:rPr lang="en-US" sz="3600" dirty="0" err="1"/>
              <a:t>yakni</a:t>
            </a:r>
            <a:r>
              <a:rPr lang="en-US" sz="3600" dirty="0"/>
              <a:t> masa </a:t>
            </a:r>
            <a:r>
              <a:rPr lang="en-US" sz="3600" dirty="0" err="1"/>
              <a:t>pergerakan</a:t>
            </a:r>
            <a:r>
              <a:rPr lang="en-US" sz="3600" dirty="0"/>
              <a:t> </a:t>
            </a:r>
            <a:r>
              <a:rPr lang="en-US" sz="3600" dirty="0" err="1"/>
              <a:t>nasional</a:t>
            </a:r>
            <a:r>
              <a:rPr lang="en-US" sz="3600" dirty="0"/>
              <a:t>. </a:t>
            </a:r>
            <a:r>
              <a:rPr lang="en-US" sz="3600" dirty="0" err="1"/>
              <a:t>Mengapa</a:t>
            </a:r>
            <a:r>
              <a:rPr lang="en-US" sz="3600" dirty="0"/>
              <a:t> </a:t>
            </a:r>
            <a:r>
              <a:rPr lang="en-US" sz="3600" dirty="0" err="1"/>
              <a:t>ideologi</a:t>
            </a:r>
            <a:r>
              <a:rPr lang="en-US" sz="3600" dirty="0"/>
              <a:t> </a:t>
            </a:r>
            <a:r>
              <a:rPr lang="en-US" sz="3600" dirty="0" err="1"/>
              <a:t>penting</a:t>
            </a:r>
            <a:r>
              <a:rPr lang="en-US" sz="3600" dirty="0"/>
              <a:t>?</a:t>
            </a:r>
          </a:p>
          <a:p>
            <a:r>
              <a:rPr lang="en-US" sz="3600" dirty="0" err="1"/>
              <a:t>Ideologi</a:t>
            </a:r>
            <a:r>
              <a:rPr lang="en-US" sz="3600" dirty="0"/>
              <a:t> </a:t>
            </a:r>
            <a:r>
              <a:rPr lang="en-US" sz="3600" dirty="0" err="1"/>
              <a:t>itu</a:t>
            </a:r>
            <a:r>
              <a:rPr lang="en-US" sz="3600" dirty="0"/>
              <a:t> </a:t>
            </a:r>
            <a:r>
              <a:rPr lang="en-US" sz="3600" dirty="0" err="1"/>
              <a:t>dibutuhkan</a:t>
            </a:r>
            <a:r>
              <a:rPr lang="en-US" sz="3600" dirty="0"/>
              <a:t> </a:t>
            </a:r>
            <a:r>
              <a:rPr lang="en-US" sz="3600" dirty="0" err="1"/>
              <a:t>ketika</a:t>
            </a:r>
            <a:r>
              <a:rPr lang="en-US" sz="3600" dirty="0"/>
              <a:t> </a:t>
            </a:r>
            <a:r>
              <a:rPr lang="en-US" sz="3600" dirty="0" err="1"/>
              <a:t>suatu</a:t>
            </a:r>
            <a:r>
              <a:rPr lang="en-US" sz="3600" dirty="0"/>
              <a:t> </a:t>
            </a:r>
            <a:r>
              <a:rPr lang="en-US" sz="3600" dirty="0" err="1"/>
              <a:t>bangsa</a:t>
            </a:r>
            <a:r>
              <a:rPr lang="en-US" sz="3600" dirty="0"/>
              <a:t> </a:t>
            </a:r>
            <a:r>
              <a:rPr lang="en-US" sz="3600" dirty="0" err="1"/>
              <a:t>hendak</a:t>
            </a:r>
            <a:r>
              <a:rPr lang="en-US" sz="3600" dirty="0"/>
              <a:t> </a:t>
            </a:r>
            <a:r>
              <a:rPr lang="en-US" sz="3600" dirty="0" err="1"/>
              <a:t>merdeka</a:t>
            </a:r>
            <a:r>
              <a:rPr lang="en-US" sz="3600" dirty="0"/>
              <a:t> </a:t>
            </a:r>
            <a:r>
              <a:rPr lang="en-US" sz="3600" dirty="0" err="1"/>
              <a:t>atau</a:t>
            </a:r>
            <a:r>
              <a:rPr lang="en-US" sz="3600" dirty="0"/>
              <a:t> </a:t>
            </a:r>
            <a:r>
              <a:rPr lang="en-US" sz="3600" dirty="0" err="1"/>
              <a:t>tumbuh</a:t>
            </a:r>
            <a:r>
              <a:rPr lang="en-US" sz="3600" dirty="0"/>
              <a:t> </a:t>
            </a:r>
            <a:r>
              <a:rPr lang="en-US" sz="3600" dirty="0" err="1"/>
              <a:t>sebagai</a:t>
            </a:r>
            <a:r>
              <a:rPr lang="en-US" sz="3600" dirty="0"/>
              <a:t> </a:t>
            </a:r>
            <a:r>
              <a:rPr lang="en-US" sz="3600" dirty="0" err="1"/>
              <a:t>bangsa</a:t>
            </a:r>
            <a:r>
              <a:rPr lang="en-US" sz="3600" dirty="0"/>
              <a:t> </a:t>
            </a:r>
            <a:r>
              <a:rPr lang="en-US" sz="3600" dirty="0" err="1"/>
              <a:t>baru</a:t>
            </a:r>
            <a:endParaRPr lang="en-US" sz="3600" dirty="0"/>
          </a:p>
          <a:p>
            <a:r>
              <a:rPr lang="en-US" sz="3600" dirty="0" err="1"/>
              <a:t>Ingat</a:t>
            </a:r>
            <a:r>
              <a:rPr lang="en-US" sz="3600" dirty="0"/>
              <a:t> </a:t>
            </a:r>
            <a:r>
              <a:rPr lang="en-US" sz="3600" dirty="0" err="1"/>
              <a:t>pertanyaan</a:t>
            </a:r>
            <a:r>
              <a:rPr lang="en-US" sz="3600" dirty="0"/>
              <a:t> </a:t>
            </a:r>
            <a:r>
              <a:rPr lang="en-US" sz="3600" dirty="0" err="1"/>
              <a:t>ketua</a:t>
            </a:r>
            <a:r>
              <a:rPr lang="en-US" sz="3600" dirty="0"/>
              <a:t> BPUPK,  KRT </a:t>
            </a:r>
            <a:r>
              <a:rPr lang="en-ID" sz="3600" i="1" dirty="0"/>
              <a:t> </a:t>
            </a:r>
            <a:r>
              <a:rPr lang="en-ID" sz="3600" i="1" dirty="0" err="1"/>
              <a:t>dr.</a:t>
            </a:r>
            <a:r>
              <a:rPr lang="en-ID" sz="3600" i="1" dirty="0"/>
              <a:t> </a:t>
            </a:r>
            <a:r>
              <a:rPr lang="en-ID" sz="3600" i="1" dirty="0" err="1"/>
              <a:t>Radjiman</a:t>
            </a:r>
            <a:r>
              <a:rPr lang="en-ID" sz="3600" i="1" dirty="0"/>
              <a:t> </a:t>
            </a:r>
            <a:r>
              <a:rPr lang="en-ID" sz="3600" i="1" dirty="0" err="1"/>
              <a:t>Wedyodiningrat</a:t>
            </a:r>
            <a:r>
              <a:rPr lang="en-ID" sz="3600" dirty="0"/>
              <a:t>.,  pada </a:t>
            </a:r>
            <a:r>
              <a:rPr lang="en-ID" sz="3600" dirty="0" err="1"/>
              <a:t>awal</a:t>
            </a:r>
            <a:r>
              <a:rPr lang="en-ID" sz="3600" dirty="0"/>
              <a:t> </a:t>
            </a:r>
            <a:r>
              <a:rPr lang="en-ID" sz="3600" dirty="0" err="1"/>
              <a:t>sidang</a:t>
            </a:r>
            <a:r>
              <a:rPr lang="en-ID" sz="3600" dirty="0"/>
              <a:t> </a:t>
            </a:r>
            <a:r>
              <a:rPr lang="en-ID" sz="3600" dirty="0" err="1"/>
              <a:t>pertama</a:t>
            </a:r>
            <a:r>
              <a:rPr lang="en-ID" sz="3600" dirty="0"/>
              <a:t> BPUPK </a:t>
            </a:r>
            <a:r>
              <a:rPr lang="en-ID" sz="3600" dirty="0" err="1"/>
              <a:t>dengan</a:t>
            </a:r>
            <a:r>
              <a:rPr lang="en-ID" sz="3600" dirty="0"/>
              <a:t> </a:t>
            </a:r>
            <a:r>
              <a:rPr lang="en-ID" sz="3600" dirty="0" err="1"/>
              <a:t>kalimat</a:t>
            </a:r>
            <a:r>
              <a:rPr lang="en-ID" sz="3600" dirty="0"/>
              <a:t> “Indonesia </a:t>
            </a:r>
            <a:r>
              <a:rPr lang="en-ID" sz="3600" dirty="0" err="1"/>
              <a:t>merdeka</a:t>
            </a:r>
            <a:r>
              <a:rPr lang="en-ID" sz="3600" dirty="0"/>
              <a:t> yang </a:t>
            </a:r>
            <a:r>
              <a:rPr lang="en-ID" sz="3600" dirty="0" err="1"/>
              <a:t>akan</a:t>
            </a:r>
            <a:r>
              <a:rPr lang="en-ID" sz="3600" dirty="0"/>
              <a:t> </a:t>
            </a:r>
            <a:r>
              <a:rPr lang="en-ID" sz="3600" dirty="0" err="1"/>
              <a:t>kita</a:t>
            </a:r>
            <a:r>
              <a:rPr lang="en-ID" sz="3600" dirty="0"/>
              <a:t> </a:t>
            </a:r>
            <a:r>
              <a:rPr lang="en-ID" sz="3600" dirty="0" err="1"/>
              <a:t>dirikan</a:t>
            </a:r>
            <a:r>
              <a:rPr lang="en-ID" sz="3600" dirty="0"/>
              <a:t> </a:t>
            </a:r>
            <a:r>
              <a:rPr lang="en-ID" sz="3600" dirty="0" err="1"/>
              <a:t>nanti</a:t>
            </a:r>
            <a:r>
              <a:rPr lang="en-ID" sz="3600" dirty="0"/>
              <a:t>, </a:t>
            </a:r>
            <a:r>
              <a:rPr lang="en-ID" sz="3600" i="1" dirty="0" err="1"/>
              <a:t>dasarnya</a:t>
            </a:r>
            <a:r>
              <a:rPr lang="en-ID" sz="3600" dirty="0"/>
              <a:t> </a:t>
            </a:r>
            <a:r>
              <a:rPr lang="en-ID" sz="3600" dirty="0" err="1"/>
              <a:t>apa</a:t>
            </a:r>
            <a:r>
              <a:rPr lang="en-ID" sz="3600" dirty="0"/>
              <a:t>?”.</a:t>
            </a:r>
          </a:p>
          <a:p>
            <a:r>
              <a:rPr lang="en-ID" sz="3600" dirty="0" err="1"/>
              <a:t>Apa</a:t>
            </a:r>
            <a:r>
              <a:rPr lang="en-ID" sz="3600" dirty="0"/>
              <a:t> </a:t>
            </a:r>
            <a:r>
              <a:rPr lang="en-ID" sz="3600" dirty="0" err="1"/>
              <a:t>makna</a:t>
            </a:r>
            <a:r>
              <a:rPr lang="en-ID" sz="3600" dirty="0"/>
              <a:t> “ </a:t>
            </a:r>
            <a:r>
              <a:rPr lang="en-ID" sz="3600" dirty="0" err="1"/>
              <a:t>dasarnya</a:t>
            </a:r>
            <a:r>
              <a:rPr lang="en-ID" sz="3600" dirty="0"/>
              <a:t>” pada </a:t>
            </a:r>
            <a:r>
              <a:rPr lang="en-ID" sz="3600" dirty="0" err="1"/>
              <a:t>kalimat</a:t>
            </a:r>
            <a:r>
              <a:rPr lang="en-ID" sz="3600" dirty="0"/>
              <a:t> di </a:t>
            </a:r>
            <a:r>
              <a:rPr lang="en-ID" sz="3600" dirty="0" err="1"/>
              <a:t>atas</a:t>
            </a:r>
            <a:r>
              <a:rPr lang="en-ID" sz="3600" dirty="0"/>
              <a:t>?</a:t>
            </a:r>
            <a:endParaRPr lang="en-US" sz="3600" dirty="0"/>
          </a:p>
          <a:p>
            <a:pPr marL="82296" lvl="0" indent="0">
              <a:buNone/>
            </a:pPr>
            <a:endParaRPr lang="en-US" sz="3200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802623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D0340-3E69-419A-844E-4A1494397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04800"/>
            <a:ext cx="7018867" cy="533399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C00000"/>
                </a:solidFill>
              </a:rPr>
              <a:t>Kebutuhan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akan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Ideologi</a:t>
            </a:r>
            <a:endParaRPr lang="en-ID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6B7E4D-A207-492C-9DEC-1224834477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524000"/>
            <a:ext cx="8077199" cy="5181600"/>
          </a:xfrm>
        </p:spPr>
        <p:txBody>
          <a:bodyPr>
            <a:normAutofit/>
          </a:bodyPr>
          <a:lstStyle/>
          <a:p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asalah ideologi  berkaitan dengan bagaimana menciptakan dan menemukan ideologi yang tepat guna yang mampu mempersatukan seluruh rakyat untuk mencapai tujuan bersama</a:t>
            </a:r>
            <a:r>
              <a:rPr lang="id-ID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Eka Darmaputra (1997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deologi adalah sesuatu yang penting bagi sebuah bangsa oleh karena ia memberi kejelasan identitas nasional, kebanggaan, dan kekuatan yang bisa mengilhami untuk mencapai cita-cita sosial dan politik (Faisal Ismail, 1999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ebuah negara bangsa baru membutuhkan ‘identitas baru’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sifatnya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memayungi dan tidak bertentangan dengan identitas yang telah ada serta mampu menciptakan persatuan guna mewujudkan negara bangsa yang efektif dan efisien. 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Kebutuhan akan suatu ideologi dan identitas baru yang mampu mempersatukan masyarakat di bawah satu kekuasaan politik negara bangsa, dalam sejarah pergerakan Indonesia telah dilakukan melalui pembicaraan para </a:t>
            </a:r>
            <a:r>
              <a:rPr lang="id-ID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founding fathers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pada masa sidang pertama 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BPUPK</a:t>
            </a:r>
            <a:endParaRPr lang="en-ID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329751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C67D0-A815-47D2-8B1C-8A275763A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761999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b="1" dirty="0" err="1">
                <a:solidFill>
                  <a:srgbClr val="C00000"/>
                </a:solidFill>
              </a:rPr>
              <a:t>Ideologi</a:t>
            </a:r>
            <a:r>
              <a:rPr lang="en-US" sz="2400" b="1" dirty="0">
                <a:solidFill>
                  <a:srgbClr val="C00000"/>
                </a:solidFill>
              </a:rPr>
              <a:t> yang </a:t>
            </a:r>
            <a:r>
              <a:rPr lang="en-US" sz="2400" b="1" dirty="0" err="1">
                <a:solidFill>
                  <a:srgbClr val="C00000"/>
                </a:solidFill>
              </a:rPr>
              <a:t>berkembang</a:t>
            </a:r>
            <a:r>
              <a:rPr lang="en-US" sz="2400" b="1" dirty="0">
                <a:solidFill>
                  <a:srgbClr val="C00000"/>
                </a:solidFill>
              </a:rPr>
              <a:t> di masa </a:t>
            </a:r>
            <a:r>
              <a:rPr lang="en-US" sz="2400" b="1" dirty="0" err="1">
                <a:solidFill>
                  <a:srgbClr val="C00000"/>
                </a:solidFill>
              </a:rPr>
              <a:t>pergerakan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nasional</a:t>
            </a:r>
            <a:endParaRPr lang="en-ID" sz="24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6740F-3240-44CF-9AFB-5008A3AB96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133" y="1219200"/>
            <a:ext cx="7704667" cy="4876800"/>
          </a:xfrm>
        </p:spPr>
        <p:txBody>
          <a:bodyPr>
            <a:noAutofit/>
          </a:bodyPr>
          <a:lstStyle/>
          <a:p>
            <a:r>
              <a:rPr lang="en-US" sz="2000" dirty="0"/>
              <a:t>Pada </a:t>
            </a:r>
            <a:r>
              <a:rPr lang="en-US" sz="2000" dirty="0" err="1"/>
              <a:t>masanya</a:t>
            </a:r>
            <a:r>
              <a:rPr lang="en-US" sz="2000" dirty="0"/>
              <a:t>, </a:t>
            </a:r>
            <a:r>
              <a:rPr lang="en-US" sz="2000" dirty="0" err="1"/>
              <a:t>banyak</a:t>
            </a:r>
            <a:r>
              <a:rPr lang="en-US" sz="2000" dirty="0"/>
              <a:t> faham/ </a:t>
            </a:r>
            <a:r>
              <a:rPr lang="en-US" sz="2000" dirty="0" err="1"/>
              <a:t>aliran</a:t>
            </a:r>
            <a:r>
              <a:rPr lang="en-US" sz="2000" dirty="0"/>
              <a:t> dan </a:t>
            </a:r>
            <a:r>
              <a:rPr lang="en-US" sz="2000" dirty="0" err="1"/>
              <a:t>ideologi</a:t>
            </a:r>
            <a:r>
              <a:rPr lang="en-US" sz="2000" dirty="0"/>
              <a:t> yang </a:t>
            </a:r>
            <a:r>
              <a:rPr lang="en-US" sz="2000" dirty="0" err="1"/>
              <a:t>mengiringi</a:t>
            </a:r>
            <a:r>
              <a:rPr lang="en-US" sz="2000" dirty="0"/>
              <a:t> para </a:t>
            </a:r>
            <a:r>
              <a:rPr lang="en-US" sz="2000" dirty="0" err="1"/>
              <a:t>tokoh</a:t>
            </a:r>
            <a:r>
              <a:rPr lang="en-US" sz="2000" dirty="0"/>
              <a:t> </a:t>
            </a:r>
            <a:r>
              <a:rPr lang="en-US" sz="2000" dirty="0" err="1"/>
              <a:t>pergerakan</a:t>
            </a:r>
            <a:r>
              <a:rPr lang="en-US" sz="2000" dirty="0"/>
              <a:t> </a:t>
            </a:r>
            <a:r>
              <a:rPr lang="en-US" sz="2000" dirty="0" err="1"/>
              <a:t>nasional</a:t>
            </a:r>
            <a:endParaRPr lang="en-US" sz="2000" dirty="0"/>
          </a:p>
          <a:p>
            <a:r>
              <a:rPr lang="en-US" sz="2000" dirty="0"/>
              <a:t>Faham dan </a:t>
            </a:r>
            <a:r>
              <a:rPr lang="en-US" sz="2000" dirty="0" err="1"/>
              <a:t>aliran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 </a:t>
            </a:r>
            <a:r>
              <a:rPr lang="en-US" sz="2000" dirty="0" err="1"/>
              <a:t>menampilkan</a:t>
            </a:r>
            <a:r>
              <a:rPr lang="en-US" sz="2000" dirty="0"/>
              <a:t> </a:t>
            </a:r>
            <a:r>
              <a:rPr lang="en-US" sz="2000" dirty="0" err="1"/>
              <a:t>diri</a:t>
            </a:r>
            <a:r>
              <a:rPr lang="en-US" sz="2000" dirty="0"/>
              <a:t> pada </a:t>
            </a:r>
            <a:r>
              <a:rPr lang="en-US" sz="2000" dirty="0" err="1"/>
              <a:t>munculnya</a:t>
            </a:r>
            <a:r>
              <a:rPr lang="en-US" sz="2000" dirty="0"/>
              <a:t> </a:t>
            </a:r>
            <a:r>
              <a:rPr lang="en-US" sz="2000" dirty="0" err="1"/>
              <a:t>berbagai</a:t>
            </a:r>
            <a:r>
              <a:rPr lang="en-US" sz="2000" dirty="0"/>
              <a:t> </a:t>
            </a:r>
            <a:r>
              <a:rPr lang="en-US" sz="2000" dirty="0" err="1"/>
              <a:t>organisasi</a:t>
            </a:r>
            <a:r>
              <a:rPr lang="en-US" sz="2000" dirty="0"/>
              <a:t> </a:t>
            </a:r>
            <a:r>
              <a:rPr lang="en-US" sz="2000" dirty="0" err="1"/>
              <a:t>pergerakan</a:t>
            </a:r>
            <a:r>
              <a:rPr lang="en-US" sz="2000" dirty="0"/>
              <a:t>. </a:t>
            </a:r>
            <a:r>
              <a:rPr lang="en-US" sz="2000" dirty="0" err="1"/>
              <a:t>Organisasi</a:t>
            </a:r>
            <a:r>
              <a:rPr lang="en-US" sz="2000" dirty="0"/>
              <a:t> </a:t>
            </a:r>
            <a:r>
              <a:rPr lang="en-US" sz="2000" dirty="0" err="1"/>
              <a:t>pergerakan</a:t>
            </a:r>
            <a:r>
              <a:rPr lang="en-US" sz="2000" dirty="0"/>
              <a:t> </a:t>
            </a:r>
            <a:r>
              <a:rPr lang="en-US" sz="2000" dirty="0" err="1"/>
              <a:t>saat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 </a:t>
            </a:r>
            <a:r>
              <a:rPr lang="en-US" sz="2000" dirty="0" err="1"/>
              <a:t>bisa</a:t>
            </a:r>
            <a:r>
              <a:rPr lang="en-US" sz="2000" dirty="0"/>
              <a:t> </a:t>
            </a:r>
            <a:r>
              <a:rPr lang="en-US" sz="2000" dirty="0" err="1"/>
              <a:t>dikatakan</a:t>
            </a:r>
            <a:r>
              <a:rPr lang="en-US" sz="2000" dirty="0"/>
              <a:t> </a:t>
            </a:r>
            <a:r>
              <a:rPr lang="en-US" sz="2000" dirty="0" err="1"/>
              <a:t>refleksi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ideologi</a:t>
            </a:r>
            <a:r>
              <a:rPr lang="en-US" sz="2000" dirty="0"/>
              <a:t> yang </a:t>
            </a:r>
            <a:r>
              <a:rPr lang="en-US" sz="2000" dirty="0" err="1"/>
              <a:t>mendasarinya</a:t>
            </a:r>
            <a:endParaRPr lang="en-US" sz="2000" dirty="0"/>
          </a:p>
          <a:p>
            <a:r>
              <a:rPr lang="en-US" sz="2000" dirty="0" err="1"/>
              <a:t>Apa</a:t>
            </a:r>
            <a:r>
              <a:rPr lang="en-US" sz="2000" dirty="0"/>
              <a:t> </a:t>
            </a:r>
            <a:r>
              <a:rPr lang="en-US" sz="2000" dirty="0" err="1"/>
              <a:t>sajakah</a:t>
            </a:r>
            <a:r>
              <a:rPr lang="en-US" sz="2000" dirty="0"/>
              <a:t> </a:t>
            </a:r>
            <a:r>
              <a:rPr lang="en-US" sz="2000" dirty="0" err="1"/>
              <a:t>contoh</a:t>
            </a:r>
            <a:r>
              <a:rPr lang="en-US" sz="2000" dirty="0"/>
              <a:t> </a:t>
            </a:r>
            <a:r>
              <a:rPr lang="en-US" sz="2000" dirty="0" err="1"/>
              <a:t>nya</a:t>
            </a:r>
            <a:r>
              <a:rPr lang="en-US" sz="2000" dirty="0"/>
              <a:t>?</a:t>
            </a:r>
          </a:p>
          <a:p>
            <a:r>
              <a:rPr lang="en-US" sz="2000" dirty="0" err="1"/>
              <a:t>Menjelang</a:t>
            </a:r>
            <a:r>
              <a:rPr lang="en-US" sz="2000" dirty="0"/>
              <a:t> </a:t>
            </a:r>
            <a:r>
              <a:rPr lang="en-US" sz="2000" dirty="0" err="1"/>
              <a:t>kemerdekaan</a:t>
            </a:r>
            <a:r>
              <a:rPr lang="en-US" sz="2000" dirty="0"/>
              <a:t>, </a:t>
            </a:r>
            <a:r>
              <a:rPr lang="en-US" sz="2000" dirty="0" err="1"/>
              <a:t>ragam</a:t>
            </a:r>
            <a:r>
              <a:rPr lang="en-US" sz="2000" dirty="0"/>
              <a:t> </a:t>
            </a:r>
            <a:r>
              <a:rPr lang="en-US" sz="2000" dirty="0" err="1"/>
              <a:t>ideologi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 “</a:t>
            </a:r>
            <a:r>
              <a:rPr lang="en-US" sz="2000" dirty="0" err="1"/>
              <a:t>dipertarungkan</a:t>
            </a:r>
            <a:r>
              <a:rPr lang="en-US" sz="2000" dirty="0"/>
              <a:t>”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sidang</a:t>
            </a:r>
            <a:r>
              <a:rPr lang="en-US" sz="2000" dirty="0"/>
              <a:t> </a:t>
            </a:r>
            <a:r>
              <a:rPr lang="en-US" sz="2000" dirty="0" err="1"/>
              <a:t>sidang</a:t>
            </a:r>
            <a:r>
              <a:rPr lang="en-US" sz="2000" dirty="0"/>
              <a:t> BPUPK dan PPKI, yang </a:t>
            </a:r>
            <a:r>
              <a:rPr lang="en-US" sz="2000" dirty="0" err="1"/>
              <a:t>akhirnya</a:t>
            </a:r>
            <a:r>
              <a:rPr lang="en-US" sz="2000" dirty="0"/>
              <a:t> </a:t>
            </a:r>
            <a:r>
              <a:rPr lang="en-US" sz="2000" dirty="0" err="1"/>
              <a:t>bangsa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bersepakat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ideologi</a:t>
            </a:r>
            <a:r>
              <a:rPr lang="en-US" sz="2000" dirty="0"/>
              <a:t> “Pancasila”. </a:t>
            </a:r>
          </a:p>
          <a:p>
            <a:r>
              <a:rPr lang="en-US" sz="2000" dirty="0"/>
              <a:t>Bisa </a:t>
            </a:r>
            <a:r>
              <a:rPr lang="en-US" sz="2000" dirty="0" err="1"/>
              <a:t>dikatakan</a:t>
            </a:r>
            <a:r>
              <a:rPr lang="en-US" sz="2000" dirty="0"/>
              <a:t> Pancasila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id-ID" sz="2000" dirty="0">
                <a:effectLst/>
                <a:ea typeface="Times New Roman" panose="02020603050405020304" pitchFamily="18" charset="0"/>
              </a:rPr>
              <a:t>filsafat sosial yang matang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sebagai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ea typeface="Times New Roman" panose="02020603050405020304" pitchFamily="18" charset="0"/>
              </a:rPr>
              <a:t>sintesa antara </a:t>
            </a:r>
            <a:r>
              <a:rPr lang="id-ID" sz="2000" b="1" dirty="0">
                <a:effectLst/>
                <a:ea typeface="Times New Roman" panose="02020603050405020304" pitchFamily="18" charset="0"/>
              </a:rPr>
              <a:t>demokrasi Barat, gagasan Islam Modernis, Marxist,</a:t>
            </a:r>
            <a:r>
              <a:rPr lang="id-ID" sz="2000" dirty="0">
                <a:effectLst/>
                <a:ea typeface="Times New Roman" panose="02020603050405020304" pitchFamily="18" charset="0"/>
              </a:rPr>
              <a:t> serta gagasan </a:t>
            </a:r>
            <a:r>
              <a:rPr lang="id-ID" sz="2000" b="1" dirty="0">
                <a:effectLst/>
                <a:ea typeface="Times New Roman" panose="02020603050405020304" pitchFamily="18" charset="0"/>
              </a:rPr>
              <a:t>demokrasi dan komunalitas yang berasal dari desa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(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Kahin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, 1995)</a:t>
            </a:r>
            <a:endParaRPr lang="en-ID" sz="2000" dirty="0"/>
          </a:p>
        </p:txBody>
      </p:sp>
    </p:spTree>
    <p:extLst>
      <p:ext uri="{BB962C8B-B14F-4D97-AF65-F5344CB8AC3E}">
        <p14:creationId xmlns:p14="http://schemas.microsoft.com/office/powerpoint/2010/main" val="1851790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374A1-69DF-4D73-BBD7-461C9D412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228600"/>
            <a:ext cx="7281333" cy="761999"/>
          </a:xfrm>
        </p:spPr>
        <p:txBody>
          <a:bodyPr/>
          <a:lstStyle/>
          <a:p>
            <a:pPr algn="l"/>
            <a:r>
              <a:rPr lang="en-US" dirty="0" err="1"/>
              <a:t>Ideologi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Indonesia 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00CC71-0F36-400A-A9E4-0AE004E891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865" y="1143000"/>
            <a:ext cx="7975601" cy="5867400"/>
          </a:xfrm>
        </p:spPr>
        <p:txBody>
          <a:bodyPr>
            <a:normAutofit fontScale="77500" lnSpcReduction="20000"/>
          </a:bodyPr>
          <a:lstStyle/>
          <a:p>
            <a:r>
              <a:rPr lang="en-US" sz="2900" dirty="0" err="1"/>
              <a:t>Setidaknya</a:t>
            </a:r>
            <a:r>
              <a:rPr lang="en-US" sz="2900" dirty="0"/>
              <a:t> </a:t>
            </a:r>
            <a:r>
              <a:rPr lang="en-US" sz="2900" dirty="0" err="1"/>
              <a:t>ada</a:t>
            </a:r>
            <a:r>
              <a:rPr lang="en-US" sz="2900" dirty="0"/>
              <a:t> 3 </a:t>
            </a:r>
            <a:r>
              <a:rPr lang="en-US" sz="2900" dirty="0" err="1"/>
              <a:t>varian</a:t>
            </a:r>
            <a:r>
              <a:rPr lang="en-US" sz="2900" dirty="0"/>
              <a:t> </a:t>
            </a:r>
            <a:r>
              <a:rPr lang="en-US" sz="2900" dirty="0" err="1"/>
              <a:t>ideologi</a:t>
            </a:r>
            <a:r>
              <a:rPr lang="en-US" sz="2900" dirty="0"/>
              <a:t> yang </a:t>
            </a:r>
            <a:r>
              <a:rPr lang="en-US" sz="2900" dirty="0" err="1"/>
              <a:t>amat</a:t>
            </a:r>
            <a:r>
              <a:rPr lang="en-US" sz="2900" dirty="0"/>
              <a:t> </a:t>
            </a:r>
            <a:r>
              <a:rPr lang="en-US" sz="2900" dirty="0" err="1"/>
              <a:t>mempengaruhi</a:t>
            </a:r>
            <a:r>
              <a:rPr lang="en-US" sz="2900" dirty="0"/>
              <a:t> </a:t>
            </a:r>
            <a:r>
              <a:rPr lang="en-US" sz="2900" dirty="0" err="1"/>
              <a:t>perkembangan</a:t>
            </a:r>
            <a:r>
              <a:rPr lang="en-US" sz="2900" dirty="0"/>
              <a:t> dan </a:t>
            </a:r>
            <a:r>
              <a:rPr lang="en-US" sz="2900" dirty="0" err="1"/>
              <a:t>perumusan</a:t>
            </a:r>
            <a:r>
              <a:rPr lang="en-US" sz="2900" dirty="0"/>
              <a:t> </a:t>
            </a:r>
            <a:r>
              <a:rPr lang="en-US" sz="2900" dirty="0" err="1"/>
              <a:t>ideologi</a:t>
            </a:r>
            <a:r>
              <a:rPr lang="en-US" sz="2900" dirty="0"/>
              <a:t> Pancasila </a:t>
            </a:r>
            <a:r>
              <a:rPr lang="en-US" sz="2900" dirty="0" err="1"/>
              <a:t>yakni</a:t>
            </a:r>
            <a:r>
              <a:rPr lang="en-US" sz="2900" dirty="0"/>
              <a:t> </a:t>
            </a:r>
            <a:r>
              <a:rPr lang="en-US" sz="2900" dirty="0" err="1"/>
              <a:t>demokrasi</a:t>
            </a:r>
            <a:r>
              <a:rPr lang="en-US" sz="2900" dirty="0"/>
              <a:t> Barat (Liberalism), Marxist (</a:t>
            </a:r>
            <a:r>
              <a:rPr lang="en-US" sz="2900" dirty="0" err="1"/>
              <a:t>Komunisme</a:t>
            </a:r>
            <a:r>
              <a:rPr lang="en-US" sz="2900" dirty="0"/>
              <a:t>) dan </a:t>
            </a:r>
            <a:r>
              <a:rPr lang="id-ID" sz="2900" dirty="0">
                <a:effectLst/>
                <a:ea typeface="Times New Roman" panose="02020603050405020304" pitchFamily="18" charset="0"/>
              </a:rPr>
              <a:t>gagasan Islam </a:t>
            </a:r>
            <a:r>
              <a:rPr lang="en-US" sz="2900" dirty="0">
                <a:effectLst/>
                <a:ea typeface="Times New Roman" panose="02020603050405020304" pitchFamily="18" charset="0"/>
              </a:rPr>
              <a:t> (</a:t>
            </a:r>
            <a:r>
              <a:rPr lang="en-US" sz="2900" dirty="0" err="1">
                <a:effectLst/>
                <a:ea typeface="Times New Roman" panose="02020603050405020304" pitchFamily="18" charset="0"/>
              </a:rPr>
              <a:t>Sosialisme</a:t>
            </a:r>
            <a:r>
              <a:rPr lang="en-US" sz="29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900" dirty="0" err="1">
                <a:effectLst/>
                <a:ea typeface="Times New Roman" panose="02020603050405020304" pitchFamily="18" charset="0"/>
              </a:rPr>
              <a:t>Religius</a:t>
            </a:r>
            <a:r>
              <a:rPr lang="en-US" sz="2900" dirty="0">
                <a:effectLst/>
                <a:ea typeface="Times New Roman" panose="02020603050405020304" pitchFamily="18" charset="0"/>
              </a:rPr>
              <a:t>)</a:t>
            </a:r>
          </a:p>
          <a:p>
            <a:r>
              <a:rPr lang="en-US" sz="2900" dirty="0" err="1">
                <a:ea typeface="Times New Roman" panose="02020603050405020304" pitchFamily="18" charset="0"/>
              </a:rPr>
              <a:t>Bagaimana</a:t>
            </a:r>
            <a:r>
              <a:rPr lang="en-US" sz="2900" dirty="0">
                <a:ea typeface="Times New Roman" panose="02020603050405020304" pitchFamily="18" charset="0"/>
              </a:rPr>
              <a:t> </a:t>
            </a:r>
            <a:r>
              <a:rPr lang="en-US" sz="2900" dirty="0" err="1">
                <a:ea typeface="Times New Roman" panose="02020603050405020304" pitchFamily="18" charset="0"/>
              </a:rPr>
              <a:t>perkembangan</a:t>
            </a:r>
            <a:r>
              <a:rPr lang="en-US" sz="2900" dirty="0">
                <a:ea typeface="Times New Roman" panose="02020603050405020304" pitchFamily="18" charset="0"/>
              </a:rPr>
              <a:t> </a:t>
            </a:r>
            <a:r>
              <a:rPr lang="en-US" sz="2900" dirty="0" err="1">
                <a:ea typeface="Times New Roman" panose="02020603050405020304" pitchFamily="18" charset="0"/>
              </a:rPr>
              <a:t>ideologi</a:t>
            </a:r>
            <a:r>
              <a:rPr lang="en-US" sz="2900" dirty="0">
                <a:ea typeface="Times New Roman" panose="02020603050405020304" pitchFamily="18" charset="0"/>
              </a:rPr>
              <a:t> Liberal di Indonesia pada masa </a:t>
            </a:r>
            <a:r>
              <a:rPr lang="en-US" sz="2900" dirty="0" err="1">
                <a:ea typeface="Times New Roman" panose="02020603050405020304" pitchFamily="18" charset="0"/>
              </a:rPr>
              <a:t>pergerakan</a:t>
            </a:r>
            <a:r>
              <a:rPr lang="en-US" sz="2900" dirty="0">
                <a:ea typeface="Times New Roman" panose="02020603050405020304" pitchFamily="18" charset="0"/>
              </a:rPr>
              <a:t> </a:t>
            </a:r>
            <a:r>
              <a:rPr lang="en-US" sz="2900" dirty="0" err="1">
                <a:ea typeface="Times New Roman" panose="02020603050405020304" pitchFamily="18" charset="0"/>
              </a:rPr>
              <a:t>nasional</a:t>
            </a:r>
            <a:r>
              <a:rPr lang="en-US" sz="2900" dirty="0">
                <a:ea typeface="Times New Roman" panose="02020603050405020304" pitchFamily="18" charset="0"/>
              </a:rPr>
              <a:t>?</a:t>
            </a:r>
          </a:p>
          <a:p>
            <a:r>
              <a:rPr lang="en-US" sz="2900" dirty="0" err="1">
                <a:ea typeface="Times New Roman" panose="02020603050405020304" pitchFamily="18" charset="0"/>
              </a:rPr>
              <a:t>Bagaimana</a:t>
            </a:r>
            <a:r>
              <a:rPr lang="en-US" sz="2900" dirty="0">
                <a:ea typeface="Times New Roman" panose="02020603050405020304" pitchFamily="18" charset="0"/>
              </a:rPr>
              <a:t> </a:t>
            </a:r>
            <a:r>
              <a:rPr lang="en-US" sz="2900" dirty="0" err="1">
                <a:ea typeface="Times New Roman" panose="02020603050405020304" pitchFamily="18" charset="0"/>
              </a:rPr>
              <a:t>perkembangan</a:t>
            </a:r>
            <a:r>
              <a:rPr lang="en-US" sz="2900" dirty="0">
                <a:ea typeface="Times New Roman" panose="02020603050405020304" pitchFamily="18" charset="0"/>
              </a:rPr>
              <a:t> </a:t>
            </a:r>
            <a:r>
              <a:rPr lang="en-US" sz="2900" dirty="0" err="1">
                <a:ea typeface="Times New Roman" panose="02020603050405020304" pitchFamily="18" charset="0"/>
              </a:rPr>
              <a:t>ideologi</a:t>
            </a:r>
            <a:r>
              <a:rPr lang="en-US" sz="2900" dirty="0">
                <a:ea typeface="Times New Roman" panose="02020603050405020304" pitchFamily="18" charset="0"/>
              </a:rPr>
              <a:t> </a:t>
            </a:r>
            <a:r>
              <a:rPr lang="en-US" sz="2900" dirty="0" err="1">
                <a:ea typeface="Times New Roman" panose="02020603050405020304" pitchFamily="18" charset="0"/>
              </a:rPr>
              <a:t>komunisme</a:t>
            </a:r>
            <a:r>
              <a:rPr lang="en-US" sz="2900" dirty="0">
                <a:ea typeface="Times New Roman" panose="02020603050405020304" pitchFamily="18" charset="0"/>
              </a:rPr>
              <a:t> di Indonesia pada masa </a:t>
            </a:r>
            <a:r>
              <a:rPr lang="en-US" sz="2900" dirty="0" err="1">
                <a:ea typeface="Times New Roman" panose="02020603050405020304" pitchFamily="18" charset="0"/>
              </a:rPr>
              <a:t>pergerakan</a:t>
            </a:r>
            <a:r>
              <a:rPr lang="en-US" sz="2900" dirty="0">
                <a:ea typeface="Times New Roman" panose="02020603050405020304" pitchFamily="18" charset="0"/>
              </a:rPr>
              <a:t> </a:t>
            </a:r>
            <a:r>
              <a:rPr lang="en-US" sz="2900" dirty="0" err="1">
                <a:ea typeface="Times New Roman" panose="02020603050405020304" pitchFamily="18" charset="0"/>
              </a:rPr>
              <a:t>nasional</a:t>
            </a:r>
            <a:r>
              <a:rPr lang="en-US" sz="2900" dirty="0">
                <a:ea typeface="Times New Roman" panose="02020603050405020304" pitchFamily="18" charset="0"/>
              </a:rPr>
              <a:t>?</a:t>
            </a:r>
          </a:p>
          <a:p>
            <a:r>
              <a:rPr lang="en-US" sz="2900" dirty="0" err="1">
                <a:ea typeface="Times New Roman" panose="02020603050405020304" pitchFamily="18" charset="0"/>
              </a:rPr>
              <a:t>Bagaimana</a:t>
            </a:r>
            <a:r>
              <a:rPr lang="en-US" sz="2900" dirty="0">
                <a:ea typeface="Times New Roman" panose="02020603050405020304" pitchFamily="18" charset="0"/>
              </a:rPr>
              <a:t> </a:t>
            </a:r>
            <a:r>
              <a:rPr lang="en-US" sz="2900" dirty="0" err="1">
                <a:ea typeface="Times New Roman" panose="02020603050405020304" pitchFamily="18" charset="0"/>
              </a:rPr>
              <a:t>perkembangan</a:t>
            </a:r>
            <a:r>
              <a:rPr lang="en-US" sz="2900" dirty="0">
                <a:ea typeface="Times New Roman" panose="02020603050405020304" pitchFamily="18" charset="0"/>
              </a:rPr>
              <a:t> Islam </a:t>
            </a:r>
            <a:r>
              <a:rPr lang="en-US" sz="2900" dirty="0" err="1">
                <a:ea typeface="Times New Roman" panose="02020603050405020304" pitchFamily="18" charset="0"/>
              </a:rPr>
              <a:t>sebagai</a:t>
            </a:r>
            <a:r>
              <a:rPr lang="en-US" sz="2900" dirty="0">
                <a:ea typeface="Times New Roman" panose="02020603050405020304" pitchFamily="18" charset="0"/>
              </a:rPr>
              <a:t> </a:t>
            </a:r>
            <a:r>
              <a:rPr lang="en-US" sz="2900" dirty="0" err="1">
                <a:ea typeface="Times New Roman" panose="02020603050405020304" pitchFamily="18" charset="0"/>
              </a:rPr>
              <a:t>ideologi</a:t>
            </a:r>
            <a:r>
              <a:rPr lang="en-US" sz="2900" dirty="0">
                <a:ea typeface="Times New Roman" panose="02020603050405020304" pitchFamily="18" charset="0"/>
              </a:rPr>
              <a:t> di Indonesia pada masa </a:t>
            </a:r>
            <a:r>
              <a:rPr lang="en-US" sz="2900" dirty="0" err="1">
                <a:ea typeface="Times New Roman" panose="02020603050405020304" pitchFamily="18" charset="0"/>
              </a:rPr>
              <a:t>pergerakan</a:t>
            </a:r>
            <a:r>
              <a:rPr lang="en-US" sz="2900" dirty="0">
                <a:ea typeface="Times New Roman" panose="02020603050405020304" pitchFamily="18" charset="0"/>
              </a:rPr>
              <a:t> </a:t>
            </a:r>
            <a:r>
              <a:rPr lang="en-US" sz="2900" dirty="0" err="1">
                <a:ea typeface="Times New Roman" panose="02020603050405020304" pitchFamily="18" charset="0"/>
              </a:rPr>
              <a:t>nasional</a:t>
            </a:r>
            <a:r>
              <a:rPr lang="en-US" sz="2900" dirty="0">
                <a:ea typeface="Times New Roman" panose="02020603050405020304" pitchFamily="18" charset="0"/>
              </a:rPr>
              <a:t>?</a:t>
            </a:r>
          </a:p>
          <a:p>
            <a:r>
              <a:rPr lang="en-US" sz="2900" dirty="0" err="1">
                <a:ea typeface="Times New Roman" panose="02020603050405020304" pitchFamily="18" charset="0"/>
              </a:rPr>
              <a:t>Silakan</a:t>
            </a:r>
            <a:r>
              <a:rPr lang="en-US" sz="2900" dirty="0">
                <a:ea typeface="Times New Roman" panose="02020603050405020304" pitchFamily="18" charset="0"/>
              </a:rPr>
              <a:t> </a:t>
            </a:r>
            <a:r>
              <a:rPr lang="en-US" sz="2900" dirty="0" err="1">
                <a:ea typeface="Times New Roman" panose="02020603050405020304" pitchFamily="18" charset="0"/>
              </a:rPr>
              <a:t>telusuri</a:t>
            </a:r>
            <a:r>
              <a:rPr lang="en-US" sz="2900" dirty="0">
                <a:ea typeface="Times New Roman" panose="02020603050405020304" pitchFamily="18" charset="0"/>
              </a:rPr>
              <a:t> </a:t>
            </a:r>
            <a:r>
              <a:rPr lang="en-US" sz="2900" dirty="0" err="1">
                <a:ea typeface="Times New Roman" panose="02020603050405020304" pitchFamily="18" charset="0"/>
              </a:rPr>
              <a:t>dari</a:t>
            </a:r>
            <a:r>
              <a:rPr lang="en-US" sz="2900" dirty="0">
                <a:ea typeface="Times New Roman" panose="02020603050405020304" pitchFamily="18" charset="0"/>
              </a:rPr>
              <a:t> </a:t>
            </a:r>
            <a:r>
              <a:rPr lang="en-US" sz="2900" dirty="0" err="1">
                <a:ea typeface="Times New Roman" panose="02020603050405020304" pitchFamily="18" charset="0"/>
              </a:rPr>
              <a:t>berbagai</a:t>
            </a:r>
            <a:r>
              <a:rPr lang="en-US" sz="2900" dirty="0">
                <a:ea typeface="Times New Roman" panose="02020603050405020304" pitchFamily="18" charset="0"/>
              </a:rPr>
              <a:t> </a:t>
            </a:r>
            <a:r>
              <a:rPr lang="en-US" sz="2900" dirty="0" err="1">
                <a:ea typeface="Times New Roman" panose="02020603050405020304" pitchFamily="18" charset="0"/>
              </a:rPr>
              <a:t>referensi</a:t>
            </a:r>
            <a:r>
              <a:rPr lang="en-US" sz="2900" dirty="0">
                <a:ea typeface="Times New Roman" panose="02020603050405020304" pitchFamily="18" charset="0"/>
              </a:rPr>
              <a:t> yang </a:t>
            </a:r>
            <a:r>
              <a:rPr lang="en-US" sz="2900" dirty="0" err="1">
                <a:ea typeface="Times New Roman" panose="02020603050405020304" pitchFamily="18" charset="0"/>
              </a:rPr>
              <a:t>ada</a:t>
            </a:r>
            <a:r>
              <a:rPr lang="en-US" sz="2900" dirty="0">
                <a:ea typeface="Times New Roman" panose="02020603050405020304" pitchFamily="18" charset="0"/>
              </a:rPr>
              <a:t>? </a:t>
            </a:r>
            <a:r>
              <a:rPr lang="en-US" sz="2900" dirty="0" err="1">
                <a:ea typeface="Times New Roman" panose="02020603050405020304" pitchFamily="18" charset="0"/>
              </a:rPr>
              <a:t>Misal</a:t>
            </a:r>
            <a:endParaRPr lang="en-US" sz="2900" dirty="0">
              <a:ea typeface="Times New Roman" panose="02020603050405020304" pitchFamily="18" charset="0"/>
            </a:endParaRPr>
          </a:p>
          <a:p>
            <a:r>
              <a:rPr lang="en-US" sz="2900" dirty="0">
                <a:ea typeface="Times New Roman" panose="02020603050405020304" pitchFamily="18" charset="0"/>
                <a:hlinkClick r:id="rId2"/>
              </a:rPr>
              <a:t>https://summerinjember.wordpress.com/2014/12/19/perkembangan-ideologi-liberalisme-sejarah-inteletual/</a:t>
            </a:r>
            <a:endParaRPr lang="en-US" sz="2900" dirty="0">
              <a:ea typeface="Times New Roman" panose="02020603050405020304" pitchFamily="18" charset="0"/>
            </a:endParaRPr>
          </a:p>
          <a:p>
            <a:r>
              <a:rPr lang="en-US" sz="2900" dirty="0">
                <a:ea typeface="Times New Roman" panose="02020603050405020304" pitchFamily="18" charset="0"/>
                <a:hlinkClick r:id="rId3"/>
              </a:rPr>
              <a:t>http://repository.usu.ac.id/bitstream/handle/123456789/28277/Chapter%20II.pdf?sequence=4&amp;isAllowed=y</a:t>
            </a:r>
            <a:endParaRPr lang="en-US" sz="2900" dirty="0">
              <a:ea typeface="Times New Roman" panose="02020603050405020304" pitchFamily="18" charset="0"/>
            </a:endParaRPr>
          </a:p>
          <a:p>
            <a:r>
              <a:rPr lang="en-US" sz="2900" dirty="0">
                <a:ea typeface="Times New Roman" panose="02020603050405020304" pitchFamily="18" charset="0"/>
                <a:hlinkClick r:id="rId4"/>
              </a:rPr>
              <a:t>https://www.baktinusa.id/nasionalisme-islamisme-dan-marxisme-pemikiran-politik-soekarno-terhadap-perkembangan-ideologi-di-indonesia/</a:t>
            </a:r>
            <a:endParaRPr lang="en-US" sz="2900" dirty="0">
              <a:ea typeface="Times New Roman" panose="02020603050405020304" pitchFamily="18" charset="0"/>
            </a:endParaRPr>
          </a:p>
          <a:p>
            <a:endParaRPr lang="en-US" dirty="0">
              <a:ea typeface="Times New Roman" panose="02020603050405020304" pitchFamily="18" charset="0"/>
            </a:endParaRPr>
          </a:p>
          <a:p>
            <a:endParaRPr lang="en-US" dirty="0">
              <a:ea typeface="Times New Roman" panose="02020603050405020304" pitchFamily="18" charset="0"/>
            </a:endParaRPr>
          </a:p>
          <a:p>
            <a:endParaRPr lang="en-US" dirty="0">
              <a:ea typeface="Times New Roman" panose="02020603050405020304" pitchFamily="18" charset="0"/>
            </a:endParaRPr>
          </a:p>
          <a:p>
            <a:endParaRPr lang="en-US" sz="2400" dirty="0">
              <a:effectLst/>
              <a:ea typeface="Times New Roman" panose="02020603050405020304" pitchFamily="18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376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CB6E0-2D32-4BD2-ADDA-2B35144B6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TM 7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49497D-B7A6-436B-95CC-F0770D5FA7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Kuliah</a:t>
            </a:r>
            <a:r>
              <a:rPr lang="en-US" dirty="0"/>
              <a:t> </a:t>
            </a:r>
            <a:r>
              <a:rPr lang="en-US" dirty="0" err="1"/>
              <a:t>dosen</a:t>
            </a:r>
            <a:r>
              <a:rPr lang="en-US" dirty="0"/>
              <a:t> </a:t>
            </a:r>
            <a:r>
              <a:rPr lang="en-US" dirty="0" err="1"/>
              <a:t>tamu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PPKn</a:t>
            </a:r>
            <a:r>
              <a:rPr lang="en-US" dirty="0"/>
              <a:t> UM</a:t>
            </a:r>
          </a:p>
          <a:p>
            <a:r>
              <a:rPr lang="en-US" dirty="0"/>
              <a:t>“</a:t>
            </a:r>
            <a:r>
              <a:rPr lang="en-US" dirty="0" err="1"/>
              <a:t>sejarah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ideologi</a:t>
            </a:r>
            <a:r>
              <a:rPr lang="en-US" dirty="0"/>
              <a:t> Pancasila”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9507841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986</TotalTime>
  <Words>556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Gill Sans MT</vt:lpstr>
      <vt:lpstr>Tahoma</vt:lpstr>
      <vt:lpstr>Times New Roman</vt:lpstr>
      <vt:lpstr>Verdana</vt:lpstr>
      <vt:lpstr>Wingdings 2</vt:lpstr>
      <vt:lpstr>Solstice</vt:lpstr>
      <vt:lpstr>Ayo Kuliah Online  ....   Ideologi Pancasila </vt:lpstr>
      <vt:lpstr>Review TM-5</vt:lpstr>
      <vt:lpstr>Ragam ideologi politik kategori klasik</vt:lpstr>
      <vt:lpstr>Panduan Kuliah</vt:lpstr>
      <vt:lpstr>Kebutuhan akan Ideologi</vt:lpstr>
      <vt:lpstr>Ideologi yang berkembang di masa pergerakan nasional</vt:lpstr>
      <vt:lpstr>Ideologi ke Indonesia </vt:lpstr>
      <vt:lpstr>TM 7</vt:lpstr>
    </vt:vector>
  </TitlesOfParts>
  <Company>BADRAN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UPT MKU UNS</dc:creator>
  <cp:lastModifiedBy>ACER</cp:lastModifiedBy>
  <cp:revision>49</cp:revision>
  <dcterms:created xsi:type="dcterms:W3CDTF">2006-01-25T05:08:44Z</dcterms:created>
  <dcterms:modified xsi:type="dcterms:W3CDTF">2022-04-07T15:09:42Z</dcterms:modified>
</cp:coreProperties>
</file>