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66" r:id="rId14"/>
    <p:sldId id="272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7835E-A310-4AE2-B20D-215C69C983D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FF303-8B0E-4806-9D72-5108A252096E}">
      <dgm:prSet phldrT="[Text]"/>
      <dgm:spPr/>
      <dgm:t>
        <a:bodyPr/>
        <a:lstStyle/>
        <a:p>
          <a:r>
            <a:rPr lang="en-US" dirty="0"/>
            <a:t>SISTEM JARINGAN KOMPUTER</a:t>
          </a:r>
        </a:p>
      </dgm:t>
    </dgm:pt>
    <dgm:pt modelId="{FB91CFE3-73AC-4E0B-BC4C-CF2215C0FEDF}" type="parTrans" cxnId="{AB6490F0-31A2-41D9-BC27-F84D81627F56}">
      <dgm:prSet/>
      <dgm:spPr/>
      <dgm:t>
        <a:bodyPr/>
        <a:lstStyle/>
        <a:p>
          <a:endParaRPr lang="en-US"/>
        </a:p>
      </dgm:t>
    </dgm:pt>
    <dgm:pt modelId="{FE6A02A4-E32C-4AEF-B260-E2706F0739AB}" type="sibTrans" cxnId="{AB6490F0-31A2-41D9-BC27-F84D81627F56}">
      <dgm:prSet/>
      <dgm:spPr/>
      <dgm:t>
        <a:bodyPr/>
        <a:lstStyle/>
        <a:p>
          <a:endParaRPr lang="en-US"/>
        </a:p>
      </dgm:t>
    </dgm:pt>
    <dgm:pt modelId="{A8E72BD4-BB25-4067-884E-CFA402B97619}">
      <dgm:prSet phldrT="[Text]"/>
      <dgm:spPr/>
      <dgm:t>
        <a:bodyPr/>
        <a:lstStyle/>
        <a:p>
          <a:r>
            <a:rPr lang="en-US" dirty="0"/>
            <a:t>ADMINISTRATOR</a:t>
          </a:r>
        </a:p>
      </dgm:t>
    </dgm:pt>
    <dgm:pt modelId="{CFA2826F-6B97-4514-A68E-A95EC0DD2E39}" type="parTrans" cxnId="{F8674411-FC0F-4BE6-9A95-9FBF4B8BE66C}">
      <dgm:prSet/>
      <dgm:spPr/>
      <dgm:t>
        <a:bodyPr/>
        <a:lstStyle/>
        <a:p>
          <a:endParaRPr lang="en-US"/>
        </a:p>
      </dgm:t>
    </dgm:pt>
    <dgm:pt modelId="{054A08AD-EFC6-431C-9F38-C19717A3F1D0}" type="sibTrans" cxnId="{F8674411-FC0F-4BE6-9A95-9FBF4B8BE66C}">
      <dgm:prSet/>
      <dgm:spPr/>
      <dgm:t>
        <a:bodyPr/>
        <a:lstStyle/>
        <a:p>
          <a:endParaRPr lang="en-US"/>
        </a:p>
      </dgm:t>
    </dgm:pt>
    <dgm:pt modelId="{6F75733E-7EDB-4975-9AB6-3A0519EE193B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A5D3FA43-BA28-4E54-BB71-EA3B1E3006D9}" type="parTrans" cxnId="{4E4A244D-C145-43A0-8B1F-4EA8210F0E54}">
      <dgm:prSet/>
      <dgm:spPr/>
      <dgm:t>
        <a:bodyPr/>
        <a:lstStyle/>
        <a:p>
          <a:endParaRPr lang="en-US"/>
        </a:p>
      </dgm:t>
    </dgm:pt>
    <dgm:pt modelId="{243B5C6D-E21C-4229-B88E-718A46842FFD}" type="sibTrans" cxnId="{4E4A244D-C145-43A0-8B1F-4EA8210F0E54}">
      <dgm:prSet/>
      <dgm:spPr/>
      <dgm:t>
        <a:bodyPr/>
        <a:lstStyle/>
        <a:p>
          <a:endParaRPr lang="en-US"/>
        </a:p>
      </dgm:t>
    </dgm:pt>
    <dgm:pt modelId="{6AE8C974-B11B-455A-8D17-900C56E6A295}">
      <dgm:prSet phldrT="[Text]"/>
      <dgm:spPr/>
      <dgm:t>
        <a:bodyPr/>
        <a:lstStyle/>
        <a:p>
          <a:r>
            <a:rPr lang="en-US" dirty="0"/>
            <a:t>SERVICE</a:t>
          </a:r>
        </a:p>
        <a:p>
          <a:r>
            <a:rPr lang="en-US" dirty="0"/>
            <a:t>(LAYANAN)</a:t>
          </a:r>
        </a:p>
      </dgm:t>
    </dgm:pt>
    <dgm:pt modelId="{B92E123F-D3D2-43DA-AA3C-C3AE9B4D7AA2}" type="parTrans" cxnId="{3F19373B-6A9D-458E-ADEA-93CCFE3E6876}">
      <dgm:prSet/>
      <dgm:spPr/>
      <dgm:t>
        <a:bodyPr/>
        <a:lstStyle/>
        <a:p>
          <a:endParaRPr lang="en-US"/>
        </a:p>
      </dgm:t>
    </dgm:pt>
    <dgm:pt modelId="{BE993500-7F8D-42D0-8EA5-4F4FF911F3F6}" type="sibTrans" cxnId="{3F19373B-6A9D-458E-ADEA-93CCFE3E6876}">
      <dgm:prSet/>
      <dgm:spPr/>
      <dgm:t>
        <a:bodyPr/>
        <a:lstStyle/>
        <a:p>
          <a:endParaRPr lang="en-US"/>
        </a:p>
      </dgm:t>
    </dgm:pt>
    <dgm:pt modelId="{BEFD2026-E3B1-495C-BFE7-C18AFADDB8D1}" type="pres">
      <dgm:prSet presAssocID="{5907835E-A310-4AE2-B20D-215C69C983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99621B-9126-44CE-A20B-E3E0DAD3BEAD}" type="pres">
      <dgm:prSet presAssocID="{F6EFF303-8B0E-4806-9D72-5108A252096E}" presName="centerShape" presStyleLbl="node0" presStyleIdx="0" presStyleCnt="1"/>
      <dgm:spPr/>
    </dgm:pt>
    <dgm:pt modelId="{67C24906-A99E-46C7-BB56-546B72F87A54}" type="pres">
      <dgm:prSet presAssocID="{CFA2826F-6B97-4514-A68E-A95EC0DD2E39}" presName="parTrans" presStyleLbl="bgSibTrans2D1" presStyleIdx="0" presStyleCnt="3"/>
      <dgm:spPr/>
    </dgm:pt>
    <dgm:pt modelId="{0FD589B2-761A-4551-BB47-3F0098D29481}" type="pres">
      <dgm:prSet presAssocID="{A8E72BD4-BB25-4067-884E-CFA402B97619}" presName="node" presStyleLbl="node1" presStyleIdx="0" presStyleCnt="3">
        <dgm:presLayoutVars>
          <dgm:bulletEnabled val="1"/>
        </dgm:presLayoutVars>
      </dgm:prSet>
      <dgm:spPr/>
    </dgm:pt>
    <dgm:pt modelId="{B1F693C1-4098-4379-B719-682BEEE93F0B}" type="pres">
      <dgm:prSet presAssocID="{A5D3FA43-BA28-4E54-BB71-EA3B1E3006D9}" presName="parTrans" presStyleLbl="bgSibTrans2D1" presStyleIdx="1" presStyleCnt="3"/>
      <dgm:spPr/>
    </dgm:pt>
    <dgm:pt modelId="{51E0A890-B25B-48F7-8C69-E676B2C822EB}" type="pres">
      <dgm:prSet presAssocID="{6F75733E-7EDB-4975-9AB6-3A0519EE193B}" presName="node" presStyleLbl="node1" presStyleIdx="1" presStyleCnt="3">
        <dgm:presLayoutVars>
          <dgm:bulletEnabled val="1"/>
        </dgm:presLayoutVars>
      </dgm:prSet>
      <dgm:spPr/>
    </dgm:pt>
    <dgm:pt modelId="{FF6CEC9A-8137-4190-A447-302054F82EF8}" type="pres">
      <dgm:prSet presAssocID="{B92E123F-D3D2-43DA-AA3C-C3AE9B4D7AA2}" presName="parTrans" presStyleLbl="bgSibTrans2D1" presStyleIdx="2" presStyleCnt="3"/>
      <dgm:spPr/>
    </dgm:pt>
    <dgm:pt modelId="{5181A059-DA9F-4D8D-9788-2F5631ACDBF2}" type="pres">
      <dgm:prSet presAssocID="{6AE8C974-B11B-455A-8D17-900C56E6A295}" presName="node" presStyleLbl="node1" presStyleIdx="2" presStyleCnt="3">
        <dgm:presLayoutVars>
          <dgm:bulletEnabled val="1"/>
        </dgm:presLayoutVars>
      </dgm:prSet>
      <dgm:spPr/>
    </dgm:pt>
  </dgm:ptLst>
  <dgm:cxnLst>
    <dgm:cxn modelId="{F8674411-FC0F-4BE6-9A95-9FBF4B8BE66C}" srcId="{F6EFF303-8B0E-4806-9D72-5108A252096E}" destId="{A8E72BD4-BB25-4067-884E-CFA402B97619}" srcOrd="0" destOrd="0" parTransId="{CFA2826F-6B97-4514-A68E-A95EC0DD2E39}" sibTransId="{054A08AD-EFC6-431C-9F38-C19717A3F1D0}"/>
    <dgm:cxn modelId="{E217B930-0C6C-4938-B024-671361220A19}" type="presOf" srcId="{6F75733E-7EDB-4975-9AB6-3A0519EE193B}" destId="{51E0A890-B25B-48F7-8C69-E676B2C822EB}" srcOrd="0" destOrd="0" presId="urn:microsoft.com/office/officeart/2005/8/layout/radial4"/>
    <dgm:cxn modelId="{03887F38-9302-4971-8DF4-9059F70A44AB}" type="presOf" srcId="{A8E72BD4-BB25-4067-884E-CFA402B97619}" destId="{0FD589B2-761A-4551-BB47-3F0098D29481}" srcOrd="0" destOrd="0" presId="urn:microsoft.com/office/officeart/2005/8/layout/radial4"/>
    <dgm:cxn modelId="{3F19373B-6A9D-458E-ADEA-93CCFE3E6876}" srcId="{F6EFF303-8B0E-4806-9D72-5108A252096E}" destId="{6AE8C974-B11B-455A-8D17-900C56E6A295}" srcOrd="2" destOrd="0" parTransId="{B92E123F-D3D2-43DA-AA3C-C3AE9B4D7AA2}" sibTransId="{BE993500-7F8D-42D0-8EA5-4F4FF911F3F6}"/>
    <dgm:cxn modelId="{27CDC95C-B8C2-4FDD-996F-8A495713A6B9}" type="presOf" srcId="{6AE8C974-B11B-455A-8D17-900C56E6A295}" destId="{5181A059-DA9F-4D8D-9788-2F5631ACDBF2}" srcOrd="0" destOrd="0" presId="urn:microsoft.com/office/officeart/2005/8/layout/radial4"/>
    <dgm:cxn modelId="{4E4A244D-C145-43A0-8B1F-4EA8210F0E54}" srcId="{F6EFF303-8B0E-4806-9D72-5108A252096E}" destId="{6F75733E-7EDB-4975-9AB6-3A0519EE193B}" srcOrd="1" destOrd="0" parTransId="{A5D3FA43-BA28-4E54-BB71-EA3B1E3006D9}" sibTransId="{243B5C6D-E21C-4229-B88E-718A46842FFD}"/>
    <dgm:cxn modelId="{7741DC59-2075-4BD2-B855-F0C5D9B39F39}" type="presOf" srcId="{A5D3FA43-BA28-4E54-BB71-EA3B1E3006D9}" destId="{B1F693C1-4098-4379-B719-682BEEE93F0B}" srcOrd="0" destOrd="0" presId="urn:microsoft.com/office/officeart/2005/8/layout/radial4"/>
    <dgm:cxn modelId="{BCD55A82-426F-4030-907B-6C9400F86DCD}" type="presOf" srcId="{CFA2826F-6B97-4514-A68E-A95EC0DD2E39}" destId="{67C24906-A99E-46C7-BB56-546B72F87A54}" srcOrd="0" destOrd="0" presId="urn:microsoft.com/office/officeart/2005/8/layout/radial4"/>
    <dgm:cxn modelId="{DCF6DDBC-E03E-498E-A963-15942A675EDE}" type="presOf" srcId="{B92E123F-D3D2-43DA-AA3C-C3AE9B4D7AA2}" destId="{FF6CEC9A-8137-4190-A447-302054F82EF8}" srcOrd="0" destOrd="0" presId="urn:microsoft.com/office/officeart/2005/8/layout/radial4"/>
    <dgm:cxn modelId="{CBCC8BD1-76FF-4741-BC11-63C7B3BEE954}" type="presOf" srcId="{5907835E-A310-4AE2-B20D-215C69C983D7}" destId="{BEFD2026-E3B1-495C-BFE7-C18AFADDB8D1}" srcOrd="0" destOrd="0" presId="urn:microsoft.com/office/officeart/2005/8/layout/radial4"/>
    <dgm:cxn modelId="{F987F0D5-2ABC-4E6B-BF70-37DBA6560643}" type="presOf" srcId="{F6EFF303-8B0E-4806-9D72-5108A252096E}" destId="{F099621B-9126-44CE-A20B-E3E0DAD3BEAD}" srcOrd="0" destOrd="0" presId="urn:microsoft.com/office/officeart/2005/8/layout/radial4"/>
    <dgm:cxn modelId="{AB6490F0-31A2-41D9-BC27-F84D81627F56}" srcId="{5907835E-A310-4AE2-B20D-215C69C983D7}" destId="{F6EFF303-8B0E-4806-9D72-5108A252096E}" srcOrd="0" destOrd="0" parTransId="{FB91CFE3-73AC-4E0B-BC4C-CF2215C0FEDF}" sibTransId="{FE6A02A4-E32C-4AEF-B260-E2706F0739AB}"/>
    <dgm:cxn modelId="{184398CE-8393-4C99-BC53-C1D07DE5A833}" type="presParOf" srcId="{BEFD2026-E3B1-495C-BFE7-C18AFADDB8D1}" destId="{F099621B-9126-44CE-A20B-E3E0DAD3BEAD}" srcOrd="0" destOrd="0" presId="urn:microsoft.com/office/officeart/2005/8/layout/radial4"/>
    <dgm:cxn modelId="{4B6ADD51-C837-48D5-BD69-4E2E504AFF82}" type="presParOf" srcId="{BEFD2026-E3B1-495C-BFE7-C18AFADDB8D1}" destId="{67C24906-A99E-46C7-BB56-546B72F87A54}" srcOrd="1" destOrd="0" presId="urn:microsoft.com/office/officeart/2005/8/layout/radial4"/>
    <dgm:cxn modelId="{DF14BBDE-305D-4362-B220-33DCBF38250A}" type="presParOf" srcId="{BEFD2026-E3B1-495C-BFE7-C18AFADDB8D1}" destId="{0FD589B2-761A-4551-BB47-3F0098D29481}" srcOrd="2" destOrd="0" presId="urn:microsoft.com/office/officeart/2005/8/layout/radial4"/>
    <dgm:cxn modelId="{2EB66073-8488-4F89-8759-8BFA8AC3F01D}" type="presParOf" srcId="{BEFD2026-E3B1-495C-BFE7-C18AFADDB8D1}" destId="{B1F693C1-4098-4379-B719-682BEEE93F0B}" srcOrd="3" destOrd="0" presId="urn:microsoft.com/office/officeart/2005/8/layout/radial4"/>
    <dgm:cxn modelId="{94C498C6-BA9C-4F34-94F4-C68C4CA3C554}" type="presParOf" srcId="{BEFD2026-E3B1-495C-BFE7-C18AFADDB8D1}" destId="{51E0A890-B25B-48F7-8C69-E676B2C822EB}" srcOrd="4" destOrd="0" presId="urn:microsoft.com/office/officeart/2005/8/layout/radial4"/>
    <dgm:cxn modelId="{78A632BE-C464-4D69-9F31-FC34A606002A}" type="presParOf" srcId="{BEFD2026-E3B1-495C-BFE7-C18AFADDB8D1}" destId="{FF6CEC9A-8137-4190-A447-302054F82EF8}" srcOrd="5" destOrd="0" presId="urn:microsoft.com/office/officeart/2005/8/layout/radial4"/>
    <dgm:cxn modelId="{4900787D-CFAD-42C6-A8A2-570AD53AAF69}" type="presParOf" srcId="{BEFD2026-E3B1-495C-BFE7-C18AFADDB8D1}" destId="{5181A059-DA9F-4D8D-9788-2F5631ACDBF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9621B-9126-44CE-A20B-E3E0DAD3BEAD}">
      <dsp:nvSpPr>
        <dsp:cNvPr id="0" name=""/>
        <dsp:cNvSpPr/>
      </dsp:nvSpPr>
      <dsp:spPr>
        <a:xfrm>
          <a:off x="3049946" y="2212602"/>
          <a:ext cx="1856657" cy="1856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SISTEM JARINGAN KOMPUTER</a:t>
          </a:r>
        </a:p>
      </dsp:txBody>
      <dsp:txXfrm>
        <a:off x="3321847" y="2484503"/>
        <a:ext cx="1312855" cy="1312855"/>
      </dsp:txXfrm>
    </dsp:sp>
    <dsp:sp modelId="{67C24906-A99E-46C7-BB56-546B72F87A54}">
      <dsp:nvSpPr>
        <dsp:cNvPr id="0" name=""/>
        <dsp:cNvSpPr/>
      </dsp:nvSpPr>
      <dsp:spPr>
        <a:xfrm rot="12900000">
          <a:off x="1855516" y="1888237"/>
          <a:ext cx="1423153" cy="529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89B2-761A-4551-BB47-3F0098D29481}">
      <dsp:nvSpPr>
        <dsp:cNvPr id="0" name=""/>
        <dsp:cNvSpPr/>
      </dsp:nvSpPr>
      <dsp:spPr>
        <a:xfrm>
          <a:off x="1102291" y="1039137"/>
          <a:ext cx="1763824" cy="141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ADMINISTRATOR</a:t>
          </a:r>
        </a:p>
      </dsp:txBody>
      <dsp:txXfrm>
        <a:off x="1143620" y="1080466"/>
        <a:ext cx="1681166" cy="1328401"/>
      </dsp:txXfrm>
    </dsp:sp>
    <dsp:sp modelId="{B1F693C1-4098-4379-B719-682BEEE93F0B}">
      <dsp:nvSpPr>
        <dsp:cNvPr id="0" name=""/>
        <dsp:cNvSpPr/>
      </dsp:nvSpPr>
      <dsp:spPr>
        <a:xfrm rot="16200000">
          <a:off x="3266698" y="1153622"/>
          <a:ext cx="1423153" cy="529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0A890-B25B-48F7-8C69-E676B2C822EB}">
      <dsp:nvSpPr>
        <dsp:cNvPr id="0" name=""/>
        <dsp:cNvSpPr/>
      </dsp:nvSpPr>
      <dsp:spPr>
        <a:xfrm>
          <a:off x="3096362" y="1089"/>
          <a:ext cx="1763824" cy="141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</a:t>
          </a:r>
        </a:p>
      </dsp:txBody>
      <dsp:txXfrm>
        <a:off x="3137691" y="42418"/>
        <a:ext cx="1681166" cy="1328401"/>
      </dsp:txXfrm>
    </dsp:sp>
    <dsp:sp modelId="{FF6CEC9A-8137-4190-A447-302054F82EF8}">
      <dsp:nvSpPr>
        <dsp:cNvPr id="0" name=""/>
        <dsp:cNvSpPr/>
      </dsp:nvSpPr>
      <dsp:spPr>
        <a:xfrm rot="19500000">
          <a:off x="4677879" y="1888237"/>
          <a:ext cx="1423153" cy="5291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1A059-DA9F-4D8D-9788-2F5631ACDBF2}">
      <dsp:nvSpPr>
        <dsp:cNvPr id="0" name=""/>
        <dsp:cNvSpPr/>
      </dsp:nvSpPr>
      <dsp:spPr>
        <a:xfrm>
          <a:off x="5090433" y="1039137"/>
          <a:ext cx="1763824" cy="141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SERVICE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(LAYANAN)</a:t>
          </a:r>
        </a:p>
      </dsp:txBody>
      <dsp:txXfrm>
        <a:off x="5131762" y="1080466"/>
        <a:ext cx="1681166" cy="1328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6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7264-5F2A-4830-A23C-4FC946F39318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D837-95A3-4AD4-8367-07F23011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6AB1-587E-49D1-BBEB-9D38C6D62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539745"/>
          </a:xfrm>
        </p:spPr>
        <p:txBody>
          <a:bodyPr>
            <a:normAutofit/>
          </a:bodyPr>
          <a:lstStyle/>
          <a:p>
            <a:r>
              <a:rPr lang="en-US" sz="3200" b="1" dirty="0"/>
              <a:t>ADMINISTRASI JARINGAN KOMPUTER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7DEC0-F131-459B-B585-126AF4787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PUSPANDA HATTA</a:t>
            </a:r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9705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C862-1CA3-4204-960A-A81EB326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technician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4EA6-BDC5-4C83-836E-11A4E745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“Desktop” support</a:t>
            </a:r>
          </a:p>
          <a:p>
            <a:pPr lvl="1"/>
            <a:r>
              <a:rPr lang="en-US" altLang="en-US" sz="1800" dirty="0"/>
              <a:t>Responsible for setting up and maintaining the users’ computers.</a:t>
            </a:r>
          </a:p>
          <a:p>
            <a:pPr lvl="1"/>
            <a:r>
              <a:rPr lang="en-US" altLang="en-US" sz="1800" dirty="0"/>
              <a:t>Putting the computers together.</a:t>
            </a:r>
          </a:p>
          <a:p>
            <a:pPr lvl="1"/>
            <a:r>
              <a:rPr lang="en-US" altLang="en-US" sz="1800" dirty="0"/>
              <a:t>Adding new hardware: RAM, CD-ROM drive, Monitor, etc.</a:t>
            </a:r>
          </a:p>
          <a:p>
            <a:pPr lvl="1"/>
            <a:r>
              <a:rPr lang="en-US" altLang="en-US" sz="1800" dirty="0"/>
              <a:t>Installing software</a:t>
            </a:r>
          </a:p>
          <a:p>
            <a:pPr lvl="1"/>
            <a:r>
              <a:rPr lang="en-US" altLang="en-US" sz="1800" dirty="0"/>
              <a:t>Setting up accounts, email, and access to servers</a:t>
            </a:r>
          </a:p>
          <a:p>
            <a:pPr lvl="1"/>
            <a:r>
              <a:rPr lang="en-US" altLang="en-US" sz="1800" dirty="0"/>
              <a:t>Troubleshooting</a:t>
            </a:r>
          </a:p>
          <a:p>
            <a:pPr lvl="1"/>
            <a:r>
              <a:rPr lang="en-US" altLang="en-US" sz="1800" b="1" i="1" dirty="0"/>
              <a:t>Helping users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FE20E43-2A8A-4BCC-A70A-ADCA52EC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6263"/>
            <a:ext cx="243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6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5B7B-208F-4E53-B2DB-61B2867D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4373"/>
            <a:ext cx="7101840" cy="1293028"/>
          </a:xfrm>
        </p:spPr>
        <p:txBody>
          <a:bodyPr/>
          <a:lstStyle/>
          <a:p>
            <a:r>
              <a:rPr lang="en-US" b="1" dirty="0"/>
              <a:t>Network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D31E-B40F-4F31-ABE1-75D9321F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Connecting the computers to the network.</a:t>
            </a:r>
          </a:p>
          <a:p>
            <a:r>
              <a:rPr lang="en-US" altLang="en-US" sz="2000" dirty="0"/>
              <a:t>Install, manage, troubleshoot network infrastructure:</a:t>
            </a:r>
          </a:p>
          <a:p>
            <a:pPr lvl="1"/>
            <a:r>
              <a:rPr lang="en-US" altLang="en-US" sz="1800" dirty="0"/>
              <a:t>Routers, Switches, Cables, Wireless Access Points</a:t>
            </a:r>
          </a:p>
          <a:p>
            <a:r>
              <a:rPr lang="en-US" altLang="en-US" sz="2000" dirty="0"/>
              <a:t>Issues: </a:t>
            </a:r>
          </a:p>
          <a:p>
            <a:pPr lvl="1"/>
            <a:r>
              <a:rPr lang="en-US" altLang="en-US" sz="1800" dirty="0"/>
              <a:t>Security</a:t>
            </a:r>
          </a:p>
          <a:p>
            <a:pPr lvl="1"/>
            <a:r>
              <a:rPr lang="en-US" altLang="en-US" sz="1800" dirty="0"/>
              <a:t>Quality of Service</a:t>
            </a:r>
          </a:p>
          <a:p>
            <a:pPr lvl="1"/>
            <a:r>
              <a:rPr lang="en-US" altLang="en-US" sz="1800" dirty="0"/>
              <a:t>Video On Demand</a:t>
            </a:r>
          </a:p>
          <a:p>
            <a:pPr lvl="1"/>
            <a:r>
              <a:rPr lang="en-US" altLang="en-US" sz="1800" dirty="0"/>
              <a:t>IP Telephony or Voice over IP</a:t>
            </a:r>
          </a:p>
          <a:p>
            <a:r>
              <a:rPr lang="en-US" altLang="en-US" sz="2000" dirty="0"/>
              <a:t>Setting up any wireless network access.</a:t>
            </a:r>
          </a:p>
          <a:p>
            <a:r>
              <a:rPr lang="en-US" altLang="en-US" sz="2000" dirty="0"/>
              <a:t>Configure the routers and switches.</a:t>
            </a:r>
          </a:p>
          <a:p>
            <a:pPr lvl="1"/>
            <a:r>
              <a:rPr lang="en-US" altLang="en-US" sz="1800" dirty="0"/>
              <a:t>Basic configurations</a:t>
            </a:r>
          </a:p>
          <a:p>
            <a:pPr lvl="1"/>
            <a:r>
              <a:rPr lang="en-US" altLang="en-US" sz="1800" dirty="0"/>
              <a:t>Security</a:t>
            </a:r>
          </a:p>
          <a:p>
            <a:pPr lvl="1"/>
            <a:r>
              <a:rPr lang="en-US" altLang="en-US" sz="1800" dirty="0"/>
              <a:t>Traffic flow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F11038-AE4F-4623-9123-B4C10F94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718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F08F-A057-4E7F-8ED1-96E2D73A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AE5B-A504-4E76-BBF6-42F388F3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/>
              <a:t>Maintaining the “</a:t>
            </a:r>
            <a:r>
              <a:rPr lang="en-US" altLang="en-US" sz="1800" b="1" dirty="0"/>
              <a:t>server farm</a:t>
            </a:r>
            <a:r>
              <a:rPr lang="en-US" altLang="en-US" sz="1800" dirty="0"/>
              <a:t>”, and </a:t>
            </a:r>
            <a:r>
              <a:rPr lang="en-US" altLang="en-US" sz="1800" b="1" dirty="0"/>
              <a:t>content delivery network</a:t>
            </a:r>
            <a:r>
              <a:rPr lang="en-US" altLang="en-US" sz="1800" dirty="0"/>
              <a:t>, the computers that store the software and data used by everyone.</a:t>
            </a:r>
          </a:p>
          <a:p>
            <a:r>
              <a:rPr lang="en-US" altLang="en-US" sz="1800" dirty="0"/>
              <a:t>Setting up usernames and passwords for controlling access to the network.</a:t>
            </a:r>
          </a:p>
          <a:p>
            <a:r>
              <a:rPr lang="en-US" altLang="en-US" sz="1800" dirty="0"/>
              <a:t>Setting up network services</a:t>
            </a:r>
          </a:p>
          <a:p>
            <a:r>
              <a:rPr lang="en-US" altLang="en-US" sz="1800" dirty="0"/>
              <a:t>Setting up and maintaining the servers that control Email.</a:t>
            </a:r>
          </a:p>
          <a:p>
            <a:r>
              <a:rPr lang="en-US" altLang="en-US" sz="1800" dirty="0"/>
              <a:t>Keep the computers secure from viruses and hackers.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1631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9787-055A-4E8D-B389-F34FF28B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0563-0531-4FD8-B12D-A23B726B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Jawablah</a:t>
            </a:r>
            <a:r>
              <a:rPr lang="en-US" b="1" dirty="0"/>
              <a:t> </a:t>
            </a:r>
            <a:r>
              <a:rPr lang="en-US" b="1" dirty="0" err="1"/>
              <a:t>pertanyaan-pertanyaan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 dan </a:t>
            </a:r>
            <a:r>
              <a:rPr lang="en-US" b="1" dirty="0" err="1"/>
              <a:t>teliti</a:t>
            </a:r>
            <a:r>
              <a:rPr lang="en-US" b="1" dirty="0"/>
              <a:t> :</a:t>
            </a:r>
          </a:p>
          <a:p>
            <a:r>
              <a:rPr lang="en-US" dirty="0"/>
              <a:t>Network Services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user?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user?</a:t>
            </a:r>
          </a:p>
          <a:p>
            <a:r>
              <a:rPr lang="en-US" dirty="0"/>
              <a:t>User</a:t>
            </a:r>
          </a:p>
          <a:p>
            <a:pPr lvl="1"/>
            <a:r>
              <a:rPr lang="en-US" dirty="0"/>
              <a:t>Ada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user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?</a:t>
            </a:r>
          </a:p>
          <a:p>
            <a:r>
              <a:rPr lang="en-US" dirty="0"/>
              <a:t>Data inside the pool</a:t>
            </a:r>
          </a:p>
          <a:p>
            <a:pPr lvl="1"/>
            <a:r>
              <a:rPr lang="en-US" dirty="0"/>
              <a:t>Data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0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D71C-927E-43D1-917D-3D441309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Network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25FFB-636E-4281-A582-D3208E897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Directory services</a:t>
            </a:r>
          </a:p>
          <a:p>
            <a:r>
              <a:rPr lang="en-US" dirty="0"/>
              <a:t>e-Mail</a:t>
            </a:r>
          </a:p>
          <a:p>
            <a:r>
              <a:rPr lang="en-US" dirty="0"/>
              <a:t>File sharing</a:t>
            </a:r>
          </a:p>
          <a:p>
            <a:r>
              <a:rPr lang="en-US" dirty="0"/>
              <a:t>Instant messaging</a:t>
            </a:r>
          </a:p>
          <a:p>
            <a:r>
              <a:rPr lang="en-US" dirty="0"/>
              <a:t>Online game</a:t>
            </a:r>
          </a:p>
          <a:p>
            <a:r>
              <a:rPr lang="en-US" dirty="0"/>
              <a:t>Printing</a:t>
            </a:r>
          </a:p>
          <a:p>
            <a:r>
              <a:rPr lang="en-US" dirty="0"/>
              <a:t>File server</a:t>
            </a:r>
          </a:p>
          <a:p>
            <a:r>
              <a:rPr lang="en-US" dirty="0"/>
              <a:t>Voice over IP</a:t>
            </a:r>
          </a:p>
          <a:p>
            <a:r>
              <a:rPr lang="en-US" dirty="0"/>
              <a:t>Video on demand</a:t>
            </a:r>
          </a:p>
          <a:p>
            <a:r>
              <a:rPr lang="en-US" dirty="0"/>
              <a:t>Video telephony</a:t>
            </a:r>
          </a:p>
          <a:p>
            <a:r>
              <a:rPr lang="en-US" dirty="0"/>
              <a:t>World Wide Web</a:t>
            </a:r>
          </a:p>
          <a:p>
            <a:r>
              <a:rPr lang="en-US" dirty="0"/>
              <a:t>Simple Network Management Protocol</a:t>
            </a:r>
          </a:p>
          <a:p>
            <a:r>
              <a:rPr lang="en-US" dirty="0"/>
              <a:t>Time service</a:t>
            </a:r>
          </a:p>
          <a:p>
            <a:r>
              <a:rPr lang="en-US" dirty="0"/>
              <a:t>Wireless sensor network</a:t>
            </a:r>
          </a:p>
        </p:txBody>
      </p:sp>
    </p:spTree>
    <p:extLst>
      <p:ext uri="{BB962C8B-B14F-4D97-AF65-F5344CB8AC3E}">
        <p14:creationId xmlns:p14="http://schemas.microsoft.com/office/powerpoint/2010/main" val="258058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AAC4-2A61-4B46-ACB8-4EAAA459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Manage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F3F7-2BB4-42C0-9E95-4D3CC445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device</a:t>
            </a:r>
          </a:p>
          <a:p>
            <a:pPr lvl="1"/>
            <a:r>
              <a:rPr lang="en-US" dirty="0"/>
              <a:t>Cable, Router, Modem, Switches, Server</a:t>
            </a:r>
          </a:p>
          <a:p>
            <a:r>
              <a:rPr lang="en-US" dirty="0"/>
              <a:t>Network operating system</a:t>
            </a:r>
          </a:p>
          <a:p>
            <a:pPr lvl="1"/>
            <a:r>
              <a:rPr lang="en-US" dirty="0"/>
              <a:t>Windows, Linux</a:t>
            </a:r>
          </a:p>
        </p:txBody>
      </p:sp>
    </p:spTree>
    <p:extLst>
      <p:ext uri="{BB962C8B-B14F-4D97-AF65-F5344CB8AC3E}">
        <p14:creationId xmlns:p14="http://schemas.microsoft.com/office/powerpoint/2010/main" val="189557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5094-9471-4E4C-959D-B2FCBB51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C654-7670-40A3-93B0-F222E50F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refleksimu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slide 13 dan 14. </a:t>
            </a:r>
            <a:r>
              <a:rPr lang="en-US" dirty="0" err="1"/>
              <a:t>Identifikasikan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SMK !!! </a:t>
            </a:r>
            <a:r>
              <a:rPr lang="en-US" dirty="0" err="1"/>
              <a:t>Isikan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678811-6632-4CF2-B7A1-A91AA134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57793"/>
              </p:ext>
            </p:extLst>
          </p:nvPr>
        </p:nvGraphicFramePr>
        <p:xfrm>
          <a:off x="866772" y="3586479"/>
          <a:ext cx="7682868" cy="219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717">
                  <a:extLst>
                    <a:ext uri="{9D8B030D-6E8A-4147-A177-3AD203B41FA5}">
                      <a16:colId xmlns:a16="http://schemas.microsoft.com/office/drawing/2014/main" val="3094244085"/>
                    </a:ext>
                  </a:extLst>
                </a:gridCol>
                <a:gridCol w="1920717">
                  <a:extLst>
                    <a:ext uri="{9D8B030D-6E8A-4147-A177-3AD203B41FA5}">
                      <a16:colId xmlns:a16="http://schemas.microsoft.com/office/drawing/2014/main" val="1891296562"/>
                    </a:ext>
                  </a:extLst>
                </a:gridCol>
                <a:gridCol w="1920717">
                  <a:extLst>
                    <a:ext uri="{9D8B030D-6E8A-4147-A177-3AD203B41FA5}">
                      <a16:colId xmlns:a16="http://schemas.microsoft.com/office/drawing/2014/main" val="1774948638"/>
                    </a:ext>
                  </a:extLst>
                </a:gridCol>
                <a:gridCol w="1920717">
                  <a:extLst>
                    <a:ext uri="{9D8B030D-6E8A-4147-A177-3AD203B41FA5}">
                      <a16:colId xmlns:a16="http://schemas.microsoft.com/office/drawing/2014/main" val="2262009342"/>
                    </a:ext>
                  </a:extLst>
                </a:gridCol>
              </a:tblGrid>
              <a:tr h="1042573"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perangkat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layanan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jaringan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aplikasi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24846"/>
                  </a:ext>
                </a:extLst>
              </a:tr>
              <a:tr h="729801">
                <a:tc>
                  <a:txBody>
                    <a:bodyPr/>
                    <a:lstStyle/>
                    <a:p>
                      <a:r>
                        <a:rPr lang="en-US" dirty="0"/>
                        <a:t>Web </a:t>
                      </a:r>
                      <a:r>
                        <a:rPr lang="en-US" dirty="0" err="1"/>
                        <a:t>profil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http,dns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Apache, bind9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72213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r>
                        <a:rPr lang="en-US" dirty="0" err="1"/>
                        <a:t>Lanjutkan</a:t>
                      </a:r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Lanjutkan</a:t>
                      </a:r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Lanjutkan</a:t>
                      </a:r>
                      <a:r>
                        <a:rPr lang="en-US" dirty="0"/>
                        <a:t>……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Lanjutkan</a:t>
                      </a:r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1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41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85C4-ED44-4037-9094-8D78E42F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praktikum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56A3-BF36-44AE-885F-2E73B2C1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menginstall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Menggunakan</a:t>
            </a:r>
            <a:r>
              <a:rPr lang="en-US" dirty="0"/>
              <a:t> search engine,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Pilih</a:t>
            </a:r>
            <a:r>
              <a:rPr lang="en-US" dirty="0"/>
              <a:t> salah 1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analisis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Dari SOJ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, dan </a:t>
            </a:r>
            <a:r>
              <a:rPr lang="en-US" dirty="0" err="1"/>
              <a:t>kebutuhan</a:t>
            </a:r>
            <a:r>
              <a:rPr lang="en-US" dirty="0"/>
              <a:t> minimum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kerasnya</a:t>
            </a:r>
            <a:r>
              <a:rPr lang="en-US" dirty="0"/>
              <a:t> (minimum system requirements)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Install SOJ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flowchart/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Catat</a:t>
            </a:r>
            <a:r>
              <a:rPr lang="en-US" dirty="0"/>
              <a:t> Langkah 1 – 4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praktikum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Jika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, 1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6DF9-0E2C-4774-956F-E3867CDD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KOMPONEN SISTEM JARINGAN KOMPUTER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CC5439-2DF1-4EE8-832E-EABA1B913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367409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42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1B0F-DF75-4A0F-A2D9-5AA17C26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3237-8C56-4BD1-AA95-B668D1EC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menginstall</a:t>
            </a:r>
            <a:r>
              <a:rPr lang="en-US" dirty="0"/>
              <a:t>, </a:t>
            </a:r>
            <a:r>
              <a:rPr lang="en-US" dirty="0" err="1"/>
              <a:t>mengkonfigurasi</a:t>
            </a:r>
            <a:r>
              <a:rPr lang="en-US" dirty="0"/>
              <a:t>, dan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Local Area Network (LAN), Wide Area Network (WAN), dan </a:t>
            </a:r>
            <a:r>
              <a:rPr lang="en-US" dirty="0" err="1"/>
              <a:t>sistem</a:t>
            </a:r>
            <a:r>
              <a:rPr lang="en-US" dirty="0"/>
              <a:t> Internet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</a:p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56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F19D-63E8-4EC8-852C-FEFD5CE4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64373"/>
            <a:ext cx="7806690" cy="635802"/>
          </a:xfrm>
        </p:spPr>
        <p:txBody>
          <a:bodyPr>
            <a:normAutofit/>
          </a:bodyPr>
          <a:lstStyle/>
          <a:p>
            <a:r>
              <a:rPr lang="en-US" sz="3200" b="1" dirty="0"/>
              <a:t>LAYANAN JARINGAN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E7EA-FAED-4126-941B-7C69E67D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400175"/>
            <a:ext cx="7955280" cy="486346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lvl="2"/>
            <a:r>
              <a:rPr lang="en-US" b="1" i="1" dirty="0"/>
              <a:t>IP, Routing, Domain Name System</a:t>
            </a:r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digital</a:t>
            </a:r>
          </a:p>
          <a:p>
            <a:pPr lvl="2"/>
            <a:r>
              <a:rPr lang="en-US" b="1" i="1" dirty="0"/>
              <a:t>Web, video streaming, voice over internet, </a:t>
            </a:r>
            <a:r>
              <a:rPr lang="en-US" b="1" i="1" dirty="0" err="1"/>
              <a:t>etc</a:t>
            </a:r>
            <a:r>
              <a:rPr lang="en-US" b="1" i="1" dirty="0"/>
              <a:t>?</a:t>
            </a:r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tukar-menukar</a:t>
            </a:r>
            <a:r>
              <a:rPr lang="en-US" dirty="0"/>
              <a:t> data</a:t>
            </a:r>
          </a:p>
          <a:p>
            <a:pPr lvl="2"/>
            <a:r>
              <a:rPr lang="en-US" b="1" i="1" dirty="0"/>
              <a:t>FTP, file sharing, file hosting</a:t>
            </a:r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elektronis</a:t>
            </a:r>
            <a:endParaRPr lang="en-US" dirty="0"/>
          </a:p>
          <a:p>
            <a:pPr lvl="2"/>
            <a:r>
              <a:rPr lang="en-US" b="1" i="1" dirty="0"/>
              <a:t>Mail server, webmail interface</a:t>
            </a:r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virtual (cloud computing)</a:t>
            </a:r>
          </a:p>
          <a:p>
            <a:pPr lvl="2"/>
            <a:r>
              <a:rPr lang="en-US" b="1" i="1" dirty="0"/>
              <a:t>AWS, Google Cloud Platform, </a:t>
            </a:r>
            <a:r>
              <a:rPr lang="en-US" b="1" i="1" dirty="0" err="1"/>
              <a:t>etc</a:t>
            </a:r>
            <a:endParaRPr lang="en-US" b="1" i="1" dirty="0"/>
          </a:p>
          <a:p>
            <a:pPr lvl="1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(</a:t>
            </a:r>
            <a:r>
              <a:rPr lang="en-US" b="1" i="1" dirty="0"/>
              <a:t>Quality of Services</a:t>
            </a:r>
            <a:r>
              <a:rPr lang="en-US" dirty="0"/>
              <a:t>)</a:t>
            </a:r>
          </a:p>
          <a:p>
            <a:pPr lvl="2"/>
            <a:r>
              <a:rPr lang="en-US" b="1" i="1" dirty="0"/>
              <a:t>Throughput, Latency, Response Time, Bandwidth management</a:t>
            </a:r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“user”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diinstall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pada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9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1506-41AD-4261-925B-FA8CEEA0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2939-4309-4564-B938-51FF9BEC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r>
              <a:rPr lang="en-US" dirty="0"/>
              <a:t>User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penyewa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1"/>
            <a:r>
              <a:rPr lang="en-US" dirty="0" err="1"/>
              <a:t>Pemilik</a:t>
            </a:r>
            <a:endParaRPr lang="en-US" dirty="0"/>
          </a:p>
          <a:p>
            <a:pPr lvl="2"/>
            <a:r>
              <a:rPr lang="en-US" dirty="0"/>
              <a:t>Orang/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teknologi-teknologi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  <a:p>
            <a:pPr lvl="3"/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Universitas</a:t>
            </a:r>
            <a:r>
              <a:rPr lang="en-US" dirty="0"/>
              <a:t> dan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ERP (enterprise resource plan),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Kesehatan, dan lain-lain</a:t>
            </a:r>
          </a:p>
          <a:p>
            <a:pPr lvl="1"/>
            <a:r>
              <a:rPr lang="en-US" dirty="0" err="1"/>
              <a:t>Penyewa</a:t>
            </a:r>
            <a:endParaRPr lang="en-US" dirty="0"/>
          </a:p>
          <a:p>
            <a:pPr lvl="2"/>
            <a:r>
              <a:rPr lang="en-US" dirty="0"/>
              <a:t>Orang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web hosting, email, browsing internet, dan lain-lain.</a:t>
            </a:r>
          </a:p>
        </p:txBody>
      </p:sp>
    </p:spTree>
    <p:extLst>
      <p:ext uri="{BB962C8B-B14F-4D97-AF65-F5344CB8AC3E}">
        <p14:creationId xmlns:p14="http://schemas.microsoft.com/office/powerpoint/2010/main" val="137603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D52A-E0FF-4E9C-A0A8-43BFA8EC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infrastruktur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komputer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81326A-3EAD-4A45-B9FF-5806EB27F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unmanaged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518B04-7A38-4606-B766-3B1F7D9021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904D8A-428E-475D-91B7-8FFFE0F38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managed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F285DA-C7AC-465B-8668-8C7644ED69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8B577F5-1CD4-40AB-B727-5CD304B9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881"/>
            <a:ext cx="4501903" cy="29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E9B6D7B-34D4-497B-A0DB-EDAFD37D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15804"/>
            <a:ext cx="4404611" cy="3038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08CA3F-1F79-4071-873F-810DD349F432}"/>
              </a:ext>
            </a:extLst>
          </p:cNvPr>
          <p:cNvSpPr txBox="1"/>
          <p:nvPr/>
        </p:nvSpPr>
        <p:spPr>
          <a:xfrm>
            <a:off x="322584" y="6279232"/>
            <a:ext cx="84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Berikan</a:t>
            </a:r>
            <a:r>
              <a:rPr lang="en-US" b="1" dirty="0"/>
              <a:t> </a:t>
            </a:r>
            <a:r>
              <a:rPr lang="en-US" b="1" dirty="0" err="1"/>
              <a:t>komentarmu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2 </a:t>
            </a:r>
            <a:r>
              <a:rPr lang="en-US" b="1" dirty="0" err="1"/>
              <a:t>topologi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48064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4523-EE9C-4EAF-BC1A-9BEC306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2 – </a:t>
            </a:r>
            <a:r>
              <a:rPr lang="en-US" b="1" dirty="0" err="1"/>
              <a:t>topologi</a:t>
            </a:r>
            <a:r>
              <a:rPr lang="en-US" b="1" dirty="0"/>
              <a:t> data center </a:t>
            </a:r>
            <a:r>
              <a:rPr lang="en-US" b="1" dirty="0" err="1"/>
              <a:t>instansi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45DA-F078-4C5F-9F2E-76CAE82D8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konvensional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BA7F5-5740-4875-8C38-191665C1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Private cloud IAAS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57289-B35A-4E6A-B425-DA011AE6ED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D410F-0D92-4287-943C-B79713CEE0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" y="3132667"/>
            <a:ext cx="339834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F9F4686-97B8-4B41-B0E3-273455EB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37" y="3132667"/>
            <a:ext cx="4101671" cy="31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FB4519-1C52-4F88-B4C7-255A751F3A66}"/>
              </a:ext>
            </a:extLst>
          </p:cNvPr>
          <p:cNvSpPr txBox="1"/>
          <p:nvPr/>
        </p:nvSpPr>
        <p:spPr>
          <a:xfrm>
            <a:off x="312354" y="6388592"/>
            <a:ext cx="84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Berikan</a:t>
            </a:r>
            <a:r>
              <a:rPr lang="en-US" b="1" dirty="0"/>
              <a:t> </a:t>
            </a:r>
            <a:r>
              <a:rPr lang="en-US" b="1" dirty="0" err="1"/>
              <a:t>komentarmu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2 </a:t>
            </a:r>
            <a:r>
              <a:rPr lang="en-US" b="1" dirty="0" err="1"/>
              <a:t>topologi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56228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4415E9-34EB-46AB-BC5D-E2ED8981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Pertanyaan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EF3C08-726F-4D63-8CE4-8A391BB5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Jadi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infrasturktur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?</a:t>
            </a:r>
          </a:p>
          <a:p>
            <a:r>
              <a:rPr lang="en-US" b="1" dirty="0" err="1"/>
              <a:t>Siapa</a:t>
            </a:r>
            <a:r>
              <a:rPr lang="en-US" b="1" dirty="0"/>
              <a:t> yang me-manage?</a:t>
            </a:r>
          </a:p>
          <a:p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yang di-manage?</a:t>
            </a:r>
          </a:p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me-manage?</a:t>
            </a:r>
          </a:p>
        </p:txBody>
      </p:sp>
    </p:spTree>
    <p:extLst>
      <p:ext uri="{BB962C8B-B14F-4D97-AF65-F5344CB8AC3E}">
        <p14:creationId xmlns:p14="http://schemas.microsoft.com/office/powerpoint/2010/main" val="363469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04BC-54FB-4E10-821F-32A53EEC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E33C-CD50-4FFC-B0D2-FCBBDB2E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Technician</a:t>
            </a:r>
          </a:p>
          <a:p>
            <a:r>
              <a:rPr lang="en-US" dirty="0"/>
              <a:t>Network Administrator</a:t>
            </a:r>
          </a:p>
          <a:p>
            <a:r>
              <a:rPr lang="en-US" dirty="0"/>
              <a:t>System Administrator</a:t>
            </a:r>
          </a:p>
        </p:txBody>
      </p:sp>
      <p:pic>
        <p:nvPicPr>
          <p:cNvPr id="1026" name="Picture 2" descr="Ini Dia 10 Tokoh Fusion Terkuat dalam Anime Dragon Ball - Kwikku">
            <a:extLst>
              <a:ext uri="{FF2B5EF4-FFF2-40B4-BE49-F238E27FC236}">
                <a16:creationId xmlns:a16="http://schemas.microsoft.com/office/drawing/2014/main" id="{DB26255B-5117-42FE-91E7-BEDC8BB2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3697988"/>
            <a:ext cx="4562475" cy="25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353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895</TotalTime>
  <Words>786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ADMINISTRASI JARINGAN KOMPUTER</vt:lpstr>
      <vt:lpstr>KOMPONEN SISTEM JARINGAN KOMPUTER</vt:lpstr>
      <vt:lpstr>ADMINISTRATOR</vt:lpstr>
      <vt:lpstr>LAYANAN JARINGAN KOMPUTER</vt:lpstr>
      <vt:lpstr>USER</vt:lpstr>
      <vt:lpstr>Contoh infrastruktur jaringan komputer</vt:lpstr>
      <vt:lpstr>Contoh 2 – topologi data center instansi pendidikan</vt:lpstr>
      <vt:lpstr>Pertanyaan</vt:lpstr>
      <vt:lpstr>Who managed?</vt:lpstr>
      <vt:lpstr>Computer technician</vt:lpstr>
      <vt:lpstr>Network administrator</vt:lpstr>
      <vt:lpstr>System administrator</vt:lpstr>
      <vt:lpstr>What managed?</vt:lpstr>
      <vt:lpstr>Network Services</vt:lpstr>
      <vt:lpstr>How to Manage</vt:lpstr>
      <vt:lpstr>Tugas diskusi</vt:lpstr>
      <vt:lpstr>Tugas praktikum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ADMINISTRASI JARINGAN KOMPUTER</dc:title>
  <dc:creator>Puspanda Hatta</dc:creator>
  <cp:lastModifiedBy>Puspanda Hatta</cp:lastModifiedBy>
  <cp:revision>36</cp:revision>
  <dcterms:created xsi:type="dcterms:W3CDTF">2020-09-13T14:15:08Z</dcterms:created>
  <dcterms:modified xsi:type="dcterms:W3CDTF">2022-03-13T15:33:33Z</dcterms:modified>
</cp:coreProperties>
</file>