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F95"/>
    <a:srgbClr val="F64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5689C-44BE-45CB-A706-6C63859324FA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AF88AE-E622-44D1-A1DF-7E80C8FAA719}">
      <dgm:prSet phldrT="[Text]"/>
      <dgm:spPr/>
      <dgm:t>
        <a:bodyPr/>
        <a:lstStyle/>
        <a:p>
          <a:r>
            <a:rPr lang="en-US" dirty="0" err="1"/>
            <a:t>individu</a:t>
          </a:r>
          <a:endParaRPr lang="en-US" dirty="0"/>
        </a:p>
      </dgm:t>
    </dgm:pt>
    <dgm:pt modelId="{C0055B6F-2CE3-4AA9-8204-331B7C22BD9C}" type="parTrans" cxnId="{79C4B4A4-AE1C-48FB-A1ED-31B9CC40399B}">
      <dgm:prSet/>
      <dgm:spPr/>
      <dgm:t>
        <a:bodyPr/>
        <a:lstStyle/>
        <a:p>
          <a:endParaRPr lang="en-US"/>
        </a:p>
      </dgm:t>
    </dgm:pt>
    <dgm:pt modelId="{B708D6D6-6D14-4AA8-8008-0409884F8E68}" type="sibTrans" cxnId="{79C4B4A4-AE1C-48FB-A1ED-31B9CC40399B}">
      <dgm:prSet/>
      <dgm:spPr/>
      <dgm:t>
        <a:bodyPr/>
        <a:lstStyle/>
        <a:p>
          <a:endParaRPr lang="en-US"/>
        </a:p>
      </dgm:t>
    </dgm:pt>
    <dgm:pt modelId="{C07BF93F-98C0-42DC-88E9-03C61007592A}">
      <dgm:prSet phldrT="[Text]"/>
      <dgm:spPr/>
      <dgm:t>
        <a:bodyPr/>
        <a:lstStyle/>
        <a:p>
          <a:r>
            <a:rPr lang="en-US" dirty="0" err="1"/>
            <a:t>teman</a:t>
          </a:r>
          <a:endParaRPr lang="en-US" dirty="0"/>
        </a:p>
      </dgm:t>
    </dgm:pt>
    <dgm:pt modelId="{9340DACF-5019-40F3-901A-595D069AE092}" type="parTrans" cxnId="{DC700DF1-896F-4DDF-B548-9805434CD40B}">
      <dgm:prSet/>
      <dgm:spPr/>
      <dgm:t>
        <a:bodyPr/>
        <a:lstStyle/>
        <a:p>
          <a:endParaRPr lang="en-US"/>
        </a:p>
      </dgm:t>
    </dgm:pt>
    <dgm:pt modelId="{5C87FE1A-2368-45FA-834F-E1D23FB1D7E1}" type="sibTrans" cxnId="{DC700DF1-896F-4DDF-B548-9805434CD40B}">
      <dgm:prSet/>
      <dgm:spPr/>
      <dgm:t>
        <a:bodyPr/>
        <a:lstStyle/>
        <a:p>
          <a:endParaRPr lang="en-US"/>
        </a:p>
      </dgm:t>
    </dgm:pt>
    <dgm:pt modelId="{C37A3E7F-3C13-4BB0-84E8-6FEACCDFD153}">
      <dgm:prSet phldrT="[Text]"/>
      <dgm:spPr/>
      <dgm:t>
        <a:bodyPr/>
        <a:lstStyle/>
        <a:p>
          <a:r>
            <a:rPr lang="en-US" dirty="0"/>
            <a:t>guru</a:t>
          </a:r>
        </a:p>
      </dgm:t>
    </dgm:pt>
    <dgm:pt modelId="{8023D066-E92A-4898-9339-6A5D54F6DF93}" type="parTrans" cxnId="{1FCE701A-9209-4AC7-9AEF-A719722B7AAB}">
      <dgm:prSet/>
      <dgm:spPr/>
      <dgm:t>
        <a:bodyPr/>
        <a:lstStyle/>
        <a:p>
          <a:endParaRPr lang="en-US"/>
        </a:p>
      </dgm:t>
    </dgm:pt>
    <dgm:pt modelId="{10778E01-76F1-4DC3-AE64-615227446963}" type="sibTrans" cxnId="{1FCE701A-9209-4AC7-9AEF-A719722B7AAB}">
      <dgm:prSet/>
      <dgm:spPr/>
      <dgm:t>
        <a:bodyPr/>
        <a:lstStyle/>
        <a:p>
          <a:endParaRPr lang="en-US"/>
        </a:p>
      </dgm:t>
    </dgm:pt>
    <dgm:pt modelId="{9D219FE5-CA7F-4466-8E34-97D2D7C407BB}">
      <dgm:prSet phldrT="[Text]"/>
      <dgm:spPr/>
      <dgm:t>
        <a:bodyPr/>
        <a:lstStyle/>
        <a:p>
          <a:r>
            <a:rPr lang="en-US" dirty="0" err="1"/>
            <a:t>Fasilitas</a:t>
          </a:r>
          <a:r>
            <a:rPr lang="en-US" dirty="0"/>
            <a:t> </a:t>
          </a:r>
          <a:r>
            <a:rPr lang="en-US" dirty="0" err="1"/>
            <a:t>fisik</a:t>
          </a:r>
          <a:endParaRPr lang="en-US" dirty="0"/>
        </a:p>
      </dgm:t>
    </dgm:pt>
    <dgm:pt modelId="{B88B9875-7F16-4AE6-9B0A-A3D2D3913FC4}" type="parTrans" cxnId="{5F36A7C8-DEEE-4541-A547-84755E2BC996}">
      <dgm:prSet/>
      <dgm:spPr/>
      <dgm:t>
        <a:bodyPr/>
        <a:lstStyle/>
        <a:p>
          <a:endParaRPr lang="en-US"/>
        </a:p>
      </dgm:t>
    </dgm:pt>
    <dgm:pt modelId="{F8CD75A4-0CEB-4EDD-90D2-FAD895D51295}" type="sibTrans" cxnId="{5F36A7C8-DEEE-4541-A547-84755E2BC996}">
      <dgm:prSet/>
      <dgm:spPr/>
      <dgm:t>
        <a:bodyPr/>
        <a:lstStyle/>
        <a:p>
          <a:endParaRPr lang="en-US"/>
        </a:p>
      </dgm:t>
    </dgm:pt>
    <dgm:pt modelId="{EBC63964-6E0F-4CE2-8B6E-887F367199A2}">
      <dgm:prSet phldrT="[Text]"/>
      <dgm:spPr/>
      <dgm:t>
        <a:bodyPr/>
        <a:lstStyle/>
        <a:p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belajar</a:t>
          </a:r>
          <a:endParaRPr lang="en-US" dirty="0"/>
        </a:p>
      </dgm:t>
    </dgm:pt>
    <dgm:pt modelId="{58066B0F-ACBB-44A5-9957-8B4F7F277CCB}" type="parTrans" cxnId="{2ABDDE2B-7606-4B92-B45D-3AD3458821AD}">
      <dgm:prSet/>
      <dgm:spPr/>
      <dgm:t>
        <a:bodyPr/>
        <a:lstStyle/>
        <a:p>
          <a:endParaRPr lang="en-US"/>
        </a:p>
      </dgm:t>
    </dgm:pt>
    <dgm:pt modelId="{2A20FC90-4947-4843-B128-83AEE35C0105}" type="sibTrans" cxnId="{2ABDDE2B-7606-4B92-B45D-3AD3458821AD}">
      <dgm:prSet/>
      <dgm:spPr/>
      <dgm:t>
        <a:bodyPr/>
        <a:lstStyle/>
        <a:p>
          <a:endParaRPr lang="en-US"/>
        </a:p>
      </dgm:t>
    </dgm:pt>
    <dgm:pt modelId="{5AA647E6-F2F4-4907-9D60-ECA3DDAC548E}" type="pres">
      <dgm:prSet presAssocID="{D245689C-44BE-45CB-A706-6C63859324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0A59BC-6731-4867-BAA2-21D0477FA7AD}" type="pres">
      <dgm:prSet presAssocID="{40AF88AE-E622-44D1-A1DF-7E80C8FAA719}" presName="centerShape" presStyleLbl="node0" presStyleIdx="0" presStyleCnt="1"/>
      <dgm:spPr/>
    </dgm:pt>
    <dgm:pt modelId="{8EF86692-8850-4001-9F0E-689400860F22}" type="pres">
      <dgm:prSet presAssocID="{9340DACF-5019-40F3-901A-595D069AE092}" presName="Name9" presStyleLbl="parChTrans1D2" presStyleIdx="0" presStyleCnt="4"/>
      <dgm:spPr/>
    </dgm:pt>
    <dgm:pt modelId="{4ECF2E02-4890-481B-B7DB-8502A46D8BD9}" type="pres">
      <dgm:prSet presAssocID="{9340DACF-5019-40F3-901A-595D069AE092}" presName="connTx" presStyleLbl="parChTrans1D2" presStyleIdx="0" presStyleCnt="4"/>
      <dgm:spPr/>
    </dgm:pt>
    <dgm:pt modelId="{8587459D-9662-4E83-A5A8-FDF31288F135}" type="pres">
      <dgm:prSet presAssocID="{C07BF93F-98C0-42DC-88E9-03C61007592A}" presName="node" presStyleLbl="node1" presStyleIdx="0" presStyleCnt="4">
        <dgm:presLayoutVars>
          <dgm:bulletEnabled val="1"/>
        </dgm:presLayoutVars>
      </dgm:prSet>
      <dgm:spPr/>
    </dgm:pt>
    <dgm:pt modelId="{95784BBD-6098-4DCD-B91F-F97AC54AF2A9}" type="pres">
      <dgm:prSet presAssocID="{8023D066-E92A-4898-9339-6A5D54F6DF93}" presName="Name9" presStyleLbl="parChTrans1D2" presStyleIdx="1" presStyleCnt="4"/>
      <dgm:spPr/>
    </dgm:pt>
    <dgm:pt modelId="{593210D8-7506-458B-AB82-DDA3D807D4AE}" type="pres">
      <dgm:prSet presAssocID="{8023D066-E92A-4898-9339-6A5D54F6DF93}" presName="connTx" presStyleLbl="parChTrans1D2" presStyleIdx="1" presStyleCnt="4"/>
      <dgm:spPr/>
    </dgm:pt>
    <dgm:pt modelId="{2F177B98-84A8-4187-8498-71002FFF7C7D}" type="pres">
      <dgm:prSet presAssocID="{C37A3E7F-3C13-4BB0-84E8-6FEACCDFD153}" presName="node" presStyleLbl="node1" presStyleIdx="1" presStyleCnt="4">
        <dgm:presLayoutVars>
          <dgm:bulletEnabled val="1"/>
        </dgm:presLayoutVars>
      </dgm:prSet>
      <dgm:spPr/>
    </dgm:pt>
    <dgm:pt modelId="{72B15986-6D8E-47E7-B644-3F738D20DAC9}" type="pres">
      <dgm:prSet presAssocID="{B88B9875-7F16-4AE6-9B0A-A3D2D3913FC4}" presName="Name9" presStyleLbl="parChTrans1D2" presStyleIdx="2" presStyleCnt="4"/>
      <dgm:spPr/>
    </dgm:pt>
    <dgm:pt modelId="{26C5E0E0-06EC-4F48-A0A3-16A7404F0F55}" type="pres">
      <dgm:prSet presAssocID="{B88B9875-7F16-4AE6-9B0A-A3D2D3913FC4}" presName="connTx" presStyleLbl="parChTrans1D2" presStyleIdx="2" presStyleCnt="4"/>
      <dgm:spPr/>
    </dgm:pt>
    <dgm:pt modelId="{8858F3A3-6FF5-40B3-821D-4C607872EF07}" type="pres">
      <dgm:prSet presAssocID="{9D219FE5-CA7F-4466-8E34-97D2D7C407BB}" presName="node" presStyleLbl="node1" presStyleIdx="2" presStyleCnt="4">
        <dgm:presLayoutVars>
          <dgm:bulletEnabled val="1"/>
        </dgm:presLayoutVars>
      </dgm:prSet>
      <dgm:spPr/>
    </dgm:pt>
    <dgm:pt modelId="{CD8AB4AF-DF1D-47B1-84BF-EB3CD59812C7}" type="pres">
      <dgm:prSet presAssocID="{58066B0F-ACBB-44A5-9957-8B4F7F277CCB}" presName="Name9" presStyleLbl="parChTrans1D2" presStyleIdx="3" presStyleCnt="4"/>
      <dgm:spPr/>
    </dgm:pt>
    <dgm:pt modelId="{5DEDECA0-28A9-4AF3-B0CB-A9A74CA801D8}" type="pres">
      <dgm:prSet presAssocID="{58066B0F-ACBB-44A5-9957-8B4F7F277CCB}" presName="connTx" presStyleLbl="parChTrans1D2" presStyleIdx="3" presStyleCnt="4"/>
      <dgm:spPr/>
    </dgm:pt>
    <dgm:pt modelId="{C05BF301-DBC4-4743-B02D-98B1B6F1A9DE}" type="pres">
      <dgm:prSet presAssocID="{EBC63964-6E0F-4CE2-8B6E-887F367199A2}" presName="node" presStyleLbl="node1" presStyleIdx="3" presStyleCnt="4">
        <dgm:presLayoutVars>
          <dgm:bulletEnabled val="1"/>
        </dgm:presLayoutVars>
      </dgm:prSet>
      <dgm:spPr/>
    </dgm:pt>
  </dgm:ptLst>
  <dgm:cxnLst>
    <dgm:cxn modelId="{51D54009-E0B9-4B0F-8B29-2CB063C0AC82}" type="presOf" srcId="{8023D066-E92A-4898-9339-6A5D54F6DF93}" destId="{95784BBD-6098-4DCD-B91F-F97AC54AF2A9}" srcOrd="0" destOrd="0" presId="urn:microsoft.com/office/officeart/2005/8/layout/radial1"/>
    <dgm:cxn modelId="{1FCE701A-9209-4AC7-9AEF-A719722B7AAB}" srcId="{40AF88AE-E622-44D1-A1DF-7E80C8FAA719}" destId="{C37A3E7F-3C13-4BB0-84E8-6FEACCDFD153}" srcOrd="1" destOrd="0" parTransId="{8023D066-E92A-4898-9339-6A5D54F6DF93}" sibTransId="{10778E01-76F1-4DC3-AE64-615227446963}"/>
    <dgm:cxn modelId="{2ABDDE2B-7606-4B92-B45D-3AD3458821AD}" srcId="{40AF88AE-E622-44D1-A1DF-7E80C8FAA719}" destId="{EBC63964-6E0F-4CE2-8B6E-887F367199A2}" srcOrd="3" destOrd="0" parTransId="{58066B0F-ACBB-44A5-9957-8B4F7F277CCB}" sibTransId="{2A20FC90-4947-4843-B128-83AEE35C0105}"/>
    <dgm:cxn modelId="{722EED3B-50D4-4D76-BD19-C4BCE41D0A62}" type="presOf" srcId="{58066B0F-ACBB-44A5-9957-8B4F7F277CCB}" destId="{CD8AB4AF-DF1D-47B1-84BF-EB3CD59812C7}" srcOrd="0" destOrd="0" presId="urn:microsoft.com/office/officeart/2005/8/layout/radial1"/>
    <dgm:cxn modelId="{5E211B50-6BF9-4262-972A-198C1B3D9554}" type="presOf" srcId="{D245689C-44BE-45CB-A706-6C63859324FA}" destId="{5AA647E6-F2F4-4907-9D60-ECA3DDAC548E}" srcOrd="0" destOrd="0" presId="urn:microsoft.com/office/officeart/2005/8/layout/radial1"/>
    <dgm:cxn modelId="{88581E59-E197-4BC0-A407-06E9B4FF34AB}" type="presOf" srcId="{B88B9875-7F16-4AE6-9B0A-A3D2D3913FC4}" destId="{72B15986-6D8E-47E7-B644-3F738D20DAC9}" srcOrd="0" destOrd="0" presId="urn:microsoft.com/office/officeart/2005/8/layout/radial1"/>
    <dgm:cxn modelId="{76BFD195-BA47-4617-8E12-4B36C4480E93}" type="presOf" srcId="{9D219FE5-CA7F-4466-8E34-97D2D7C407BB}" destId="{8858F3A3-6FF5-40B3-821D-4C607872EF07}" srcOrd="0" destOrd="0" presId="urn:microsoft.com/office/officeart/2005/8/layout/radial1"/>
    <dgm:cxn modelId="{F3B2B298-8FF5-44A7-955E-7D5E52921F94}" type="presOf" srcId="{40AF88AE-E622-44D1-A1DF-7E80C8FAA719}" destId="{A00A59BC-6731-4867-BAA2-21D0477FA7AD}" srcOrd="0" destOrd="0" presId="urn:microsoft.com/office/officeart/2005/8/layout/radial1"/>
    <dgm:cxn modelId="{B55917A2-8D61-4001-A8BC-EA5DA8184B90}" type="presOf" srcId="{B88B9875-7F16-4AE6-9B0A-A3D2D3913FC4}" destId="{26C5E0E0-06EC-4F48-A0A3-16A7404F0F55}" srcOrd="1" destOrd="0" presId="urn:microsoft.com/office/officeart/2005/8/layout/radial1"/>
    <dgm:cxn modelId="{79C4B4A4-AE1C-48FB-A1ED-31B9CC40399B}" srcId="{D245689C-44BE-45CB-A706-6C63859324FA}" destId="{40AF88AE-E622-44D1-A1DF-7E80C8FAA719}" srcOrd="0" destOrd="0" parTransId="{C0055B6F-2CE3-4AA9-8204-331B7C22BD9C}" sibTransId="{B708D6D6-6D14-4AA8-8008-0409884F8E68}"/>
    <dgm:cxn modelId="{D0034EA7-9CE1-413D-9F7E-4408027F1EFF}" type="presOf" srcId="{C07BF93F-98C0-42DC-88E9-03C61007592A}" destId="{8587459D-9662-4E83-A5A8-FDF31288F135}" srcOrd="0" destOrd="0" presId="urn:microsoft.com/office/officeart/2005/8/layout/radial1"/>
    <dgm:cxn modelId="{CF44ABAC-4B88-4718-BDED-1550CF9A589E}" type="presOf" srcId="{C37A3E7F-3C13-4BB0-84E8-6FEACCDFD153}" destId="{2F177B98-84A8-4187-8498-71002FFF7C7D}" srcOrd="0" destOrd="0" presId="urn:microsoft.com/office/officeart/2005/8/layout/radial1"/>
    <dgm:cxn modelId="{CE6C31B3-E250-418C-BD27-05AB8E6FFE98}" type="presOf" srcId="{EBC63964-6E0F-4CE2-8B6E-887F367199A2}" destId="{C05BF301-DBC4-4743-B02D-98B1B6F1A9DE}" srcOrd="0" destOrd="0" presId="urn:microsoft.com/office/officeart/2005/8/layout/radial1"/>
    <dgm:cxn modelId="{5F36A7C8-DEEE-4541-A547-84755E2BC996}" srcId="{40AF88AE-E622-44D1-A1DF-7E80C8FAA719}" destId="{9D219FE5-CA7F-4466-8E34-97D2D7C407BB}" srcOrd="2" destOrd="0" parTransId="{B88B9875-7F16-4AE6-9B0A-A3D2D3913FC4}" sibTransId="{F8CD75A4-0CEB-4EDD-90D2-FAD895D51295}"/>
    <dgm:cxn modelId="{51DA22CA-8EE5-4B3B-8FE9-C3E2EC2BE568}" type="presOf" srcId="{8023D066-E92A-4898-9339-6A5D54F6DF93}" destId="{593210D8-7506-458B-AB82-DDA3D807D4AE}" srcOrd="1" destOrd="0" presId="urn:microsoft.com/office/officeart/2005/8/layout/radial1"/>
    <dgm:cxn modelId="{F8028BD0-C85B-4F5B-98C7-8868A2AFE8E5}" type="presOf" srcId="{9340DACF-5019-40F3-901A-595D069AE092}" destId="{8EF86692-8850-4001-9F0E-689400860F22}" srcOrd="0" destOrd="0" presId="urn:microsoft.com/office/officeart/2005/8/layout/radial1"/>
    <dgm:cxn modelId="{5348B3E2-E508-47C7-A621-EF9E044092C9}" type="presOf" srcId="{58066B0F-ACBB-44A5-9957-8B4F7F277CCB}" destId="{5DEDECA0-28A9-4AF3-B0CB-A9A74CA801D8}" srcOrd="1" destOrd="0" presId="urn:microsoft.com/office/officeart/2005/8/layout/radial1"/>
    <dgm:cxn modelId="{DC700DF1-896F-4DDF-B548-9805434CD40B}" srcId="{40AF88AE-E622-44D1-A1DF-7E80C8FAA719}" destId="{C07BF93F-98C0-42DC-88E9-03C61007592A}" srcOrd="0" destOrd="0" parTransId="{9340DACF-5019-40F3-901A-595D069AE092}" sibTransId="{5C87FE1A-2368-45FA-834F-E1D23FB1D7E1}"/>
    <dgm:cxn modelId="{E8C915F1-C44B-45E9-9862-0222BC0D0288}" type="presOf" srcId="{9340DACF-5019-40F3-901A-595D069AE092}" destId="{4ECF2E02-4890-481B-B7DB-8502A46D8BD9}" srcOrd="1" destOrd="0" presId="urn:microsoft.com/office/officeart/2005/8/layout/radial1"/>
    <dgm:cxn modelId="{07DA217E-5C5F-4331-8C82-43EEA38D924E}" type="presParOf" srcId="{5AA647E6-F2F4-4907-9D60-ECA3DDAC548E}" destId="{A00A59BC-6731-4867-BAA2-21D0477FA7AD}" srcOrd="0" destOrd="0" presId="urn:microsoft.com/office/officeart/2005/8/layout/radial1"/>
    <dgm:cxn modelId="{B290D347-1899-4A66-A30C-1F943E48E01D}" type="presParOf" srcId="{5AA647E6-F2F4-4907-9D60-ECA3DDAC548E}" destId="{8EF86692-8850-4001-9F0E-689400860F22}" srcOrd="1" destOrd="0" presId="urn:microsoft.com/office/officeart/2005/8/layout/radial1"/>
    <dgm:cxn modelId="{3652AC40-1753-4A8E-B8A4-01FCE41C87C1}" type="presParOf" srcId="{8EF86692-8850-4001-9F0E-689400860F22}" destId="{4ECF2E02-4890-481B-B7DB-8502A46D8BD9}" srcOrd="0" destOrd="0" presId="urn:microsoft.com/office/officeart/2005/8/layout/radial1"/>
    <dgm:cxn modelId="{77460439-F111-48C9-B722-E21875074363}" type="presParOf" srcId="{5AA647E6-F2F4-4907-9D60-ECA3DDAC548E}" destId="{8587459D-9662-4E83-A5A8-FDF31288F135}" srcOrd="2" destOrd="0" presId="urn:microsoft.com/office/officeart/2005/8/layout/radial1"/>
    <dgm:cxn modelId="{B699999A-7C34-427B-9719-41713E4D977E}" type="presParOf" srcId="{5AA647E6-F2F4-4907-9D60-ECA3DDAC548E}" destId="{95784BBD-6098-4DCD-B91F-F97AC54AF2A9}" srcOrd="3" destOrd="0" presId="urn:microsoft.com/office/officeart/2005/8/layout/radial1"/>
    <dgm:cxn modelId="{A5AEA9E7-8C64-4991-A148-715A3EBE9036}" type="presParOf" srcId="{95784BBD-6098-4DCD-B91F-F97AC54AF2A9}" destId="{593210D8-7506-458B-AB82-DDA3D807D4AE}" srcOrd="0" destOrd="0" presId="urn:microsoft.com/office/officeart/2005/8/layout/radial1"/>
    <dgm:cxn modelId="{5E9ADEAB-97A2-4600-9007-EA948F534585}" type="presParOf" srcId="{5AA647E6-F2F4-4907-9D60-ECA3DDAC548E}" destId="{2F177B98-84A8-4187-8498-71002FFF7C7D}" srcOrd="4" destOrd="0" presId="urn:microsoft.com/office/officeart/2005/8/layout/radial1"/>
    <dgm:cxn modelId="{614AB6B6-3020-4D60-8ECE-CBFC2AB09D90}" type="presParOf" srcId="{5AA647E6-F2F4-4907-9D60-ECA3DDAC548E}" destId="{72B15986-6D8E-47E7-B644-3F738D20DAC9}" srcOrd="5" destOrd="0" presId="urn:microsoft.com/office/officeart/2005/8/layout/radial1"/>
    <dgm:cxn modelId="{E4E255F2-93BB-4C6E-A889-4BDAC983AD05}" type="presParOf" srcId="{72B15986-6D8E-47E7-B644-3F738D20DAC9}" destId="{26C5E0E0-06EC-4F48-A0A3-16A7404F0F55}" srcOrd="0" destOrd="0" presId="urn:microsoft.com/office/officeart/2005/8/layout/radial1"/>
    <dgm:cxn modelId="{D723AA1D-A729-4F5D-988B-A305B83F73EE}" type="presParOf" srcId="{5AA647E6-F2F4-4907-9D60-ECA3DDAC548E}" destId="{8858F3A3-6FF5-40B3-821D-4C607872EF07}" srcOrd="6" destOrd="0" presId="urn:microsoft.com/office/officeart/2005/8/layout/radial1"/>
    <dgm:cxn modelId="{65FF8FA7-A79E-408F-9016-695A8955BDA7}" type="presParOf" srcId="{5AA647E6-F2F4-4907-9D60-ECA3DDAC548E}" destId="{CD8AB4AF-DF1D-47B1-84BF-EB3CD59812C7}" srcOrd="7" destOrd="0" presId="urn:microsoft.com/office/officeart/2005/8/layout/radial1"/>
    <dgm:cxn modelId="{58D5FF6E-311A-47BD-A70E-AFE9A747157A}" type="presParOf" srcId="{CD8AB4AF-DF1D-47B1-84BF-EB3CD59812C7}" destId="{5DEDECA0-28A9-4AF3-B0CB-A9A74CA801D8}" srcOrd="0" destOrd="0" presId="urn:microsoft.com/office/officeart/2005/8/layout/radial1"/>
    <dgm:cxn modelId="{FB8029C6-9FD7-472D-B0CE-BFC93FBB86E1}" type="presParOf" srcId="{5AA647E6-F2F4-4907-9D60-ECA3DDAC548E}" destId="{C05BF301-DBC4-4743-B02D-98B1B6F1A9DE}" srcOrd="8" destOrd="0" presId="urn:microsoft.com/office/officeart/2005/8/layout/radial1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E0C147-710C-4695-BBC4-FBFA2867B37D}" type="doc">
      <dgm:prSet loTypeId="urn:microsoft.com/office/officeart/2005/8/layout/gear1" loCatId="cycle" qsTypeId="urn:microsoft.com/office/officeart/2005/8/quickstyle/simple1" qsCatId="simple" csTypeId="urn:microsoft.com/office/officeart/2005/8/colors/accent0_1" csCatId="mainScheme" phldr="1"/>
      <dgm:spPr/>
    </dgm:pt>
    <dgm:pt modelId="{65673C24-1E86-4E78-99FB-3B3AAEF5B9A6}">
      <dgm:prSet phldrT="[Text]"/>
      <dgm:spPr/>
      <dgm:t>
        <a:bodyPr/>
        <a:lstStyle/>
        <a:p>
          <a:r>
            <a:rPr lang="en-US" dirty="0" err="1"/>
            <a:t>Psikomotorik</a:t>
          </a:r>
          <a:endParaRPr lang="en-US" dirty="0"/>
        </a:p>
      </dgm:t>
    </dgm:pt>
    <dgm:pt modelId="{8EB70FC2-7609-4EF6-B10F-53125F6773EF}" type="parTrans" cxnId="{BA7387D2-1F38-4739-AEA8-D8AEF30244A5}">
      <dgm:prSet/>
      <dgm:spPr/>
      <dgm:t>
        <a:bodyPr/>
        <a:lstStyle/>
        <a:p>
          <a:endParaRPr lang="en-US"/>
        </a:p>
      </dgm:t>
    </dgm:pt>
    <dgm:pt modelId="{87800FD4-4974-4374-BC69-1A7F72C8ED5E}" type="sibTrans" cxnId="{BA7387D2-1F38-4739-AEA8-D8AEF30244A5}">
      <dgm:prSet/>
      <dgm:spPr/>
      <dgm:t>
        <a:bodyPr/>
        <a:lstStyle/>
        <a:p>
          <a:endParaRPr lang="en-US"/>
        </a:p>
      </dgm:t>
    </dgm:pt>
    <dgm:pt modelId="{C3BE2F2E-2E22-4AD6-8D45-E0FDD43B6A88}">
      <dgm:prSet phldrT="[Text]"/>
      <dgm:spPr/>
      <dgm:t>
        <a:bodyPr/>
        <a:lstStyle/>
        <a:p>
          <a:r>
            <a:rPr lang="en-US" dirty="0" err="1"/>
            <a:t>Kognitif</a:t>
          </a:r>
          <a:endParaRPr lang="en-US" dirty="0"/>
        </a:p>
      </dgm:t>
    </dgm:pt>
    <dgm:pt modelId="{F6BEE51C-3D79-4DAC-A686-9D541A38B524}" type="parTrans" cxnId="{419F4E91-B68B-443F-A5F5-1B021244CB94}">
      <dgm:prSet/>
      <dgm:spPr/>
      <dgm:t>
        <a:bodyPr/>
        <a:lstStyle/>
        <a:p>
          <a:endParaRPr lang="en-US"/>
        </a:p>
      </dgm:t>
    </dgm:pt>
    <dgm:pt modelId="{144B7862-1E9D-4169-9DE6-E17D484D3980}" type="sibTrans" cxnId="{419F4E91-B68B-443F-A5F5-1B021244CB94}">
      <dgm:prSet/>
      <dgm:spPr/>
      <dgm:t>
        <a:bodyPr/>
        <a:lstStyle/>
        <a:p>
          <a:endParaRPr lang="en-US"/>
        </a:p>
      </dgm:t>
    </dgm:pt>
    <dgm:pt modelId="{2FE80570-2783-4532-93B8-0F4D1D1D4EDA}">
      <dgm:prSet phldrT="[Text]"/>
      <dgm:spPr/>
      <dgm:t>
        <a:bodyPr/>
        <a:lstStyle/>
        <a:p>
          <a:r>
            <a:rPr lang="en-US" dirty="0" err="1"/>
            <a:t>Afektif</a:t>
          </a:r>
          <a:endParaRPr lang="en-US" dirty="0"/>
        </a:p>
      </dgm:t>
    </dgm:pt>
    <dgm:pt modelId="{93CE12AF-4475-4A67-B850-6EE23975F8DB}" type="parTrans" cxnId="{648BC438-42A3-45A4-8BF4-E6FE44967914}">
      <dgm:prSet/>
      <dgm:spPr/>
      <dgm:t>
        <a:bodyPr/>
        <a:lstStyle/>
        <a:p>
          <a:endParaRPr lang="en-US"/>
        </a:p>
      </dgm:t>
    </dgm:pt>
    <dgm:pt modelId="{B5779286-8624-45FE-BE67-FD341935196A}" type="sibTrans" cxnId="{648BC438-42A3-45A4-8BF4-E6FE44967914}">
      <dgm:prSet/>
      <dgm:spPr/>
      <dgm:t>
        <a:bodyPr/>
        <a:lstStyle/>
        <a:p>
          <a:endParaRPr lang="en-US"/>
        </a:p>
      </dgm:t>
    </dgm:pt>
    <dgm:pt modelId="{05129A55-A751-4152-9A52-ACF16FB4B43D}" type="pres">
      <dgm:prSet presAssocID="{D8E0C147-710C-4695-BBC4-FBFA2867B37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0C1229B-7264-43C9-90E7-A7AE8480C44F}" type="pres">
      <dgm:prSet presAssocID="{65673C24-1E86-4E78-99FB-3B3AAEF5B9A6}" presName="gear1" presStyleLbl="node1" presStyleIdx="0" presStyleCnt="3">
        <dgm:presLayoutVars>
          <dgm:chMax val="1"/>
          <dgm:bulletEnabled val="1"/>
        </dgm:presLayoutVars>
      </dgm:prSet>
      <dgm:spPr/>
    </dgm:pt>
    <dgm:pt modelId="{2D967D5C-B122-4FAA-99B8-C818008C4F0F}" type="pres">
      <dgm:prSet presAssocID="{65673C24-1E86-4E78-99FB-3B3AAEF5B9A6}" presName="gear1srcNode" presStyleLbl="node1" presStyleIdx="0" presStyleCnt="3"/>
      <dgm:spPr/>
    </dgm:pt>
    <dgm:pt modelId="{703E2645-24CB-48DE-9898-5C27B7A5174D}" type="pres">
      <dgm:prSet presAssocID="{65673C24-1E86-4E78-99FB-3B3AAEF5B9A6}" presName="gear1dstNode" presStyleLbl="node1" presStyleIdx="0" presStyleCnt="3"/>
      <dgm:spPr/>
    </dgm:pt>
    <dgm:pt modelId="{A6201130-7454-4CEF-BBC5-331332AF21A6}" type="pres">
      <dgm:prSet presAssocID="{C3BE2F2E-2E22-4AD6-8D45-E0FDD43B6A88}" presName="gear2" presStyleLbl="node1" presStyleIdx="1" presStyleCnt="3">
        <dgm:presLayoutVars>
          <dgm:chMax val="1"/>
          <dgm:bulletEnabled val="1"/>
        </dgm:presLayoutVars>
      </dgm:prSet>
      <dgm:spPr/>
    </dgm:pt>
    <dgm:pt modelId="{B20F8ECD-2F44-4B37-ACF4-829485884469}" type="pres">
      <dgm:prSet presAssocID="{C3BE2F2E-2E22-4AD6-8D45-E0FDD43B6A88}" presName="gear2srcNode" presStyleLbl="node1" presStyleIdx="1" presStyleCnt="3"/>
      <dgm:spPr/>
    </dgm:pt>
    <dgm:pt modelId="{0FB6F8A1-CC2C-4B82-B691-CF09461266AA}" type="pres">
      <dgm:prSet presAssocID="{C3BE2F2E-2E22-4AD6-8D45-E0FDD43B6A88}" presName="gear2dstNode" presStyleLbl="node1" presStyleIdx="1" presStyleCnt="3"/>
      <dgm:spPr/>
    </dgm:pt>
    <dgm:pt modelId="{46C93E7F-5225-4345-9D3C-20C12F0CADA3}" type="pres">
      <dgm:prSet presAssocID="{2FE80570-2783-4532-93B8-0F4D1D1D4EDA}" presName="gear3" presStyleLbl="node1" presStyleIdx="2" presStyleCnt="3"/>
      <dgm:spPr/>
    </dgm:pt>
    <dgm:pt modelId="{10B9F3CB-2CDE-4919-8F5A-926628669549}" type="pres">
      <dgm:prSet presAssocID="{2FE80570-2783-4532-93B8-0F4D1D1D4ED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6E26E0E-2E9A-49EB-9CF1-0F80CDDE6CEE}" type="pres">
      <dgm:prSet presAssocID="{2FE80570-2783-4532-93B8-0F4D1D1D4EDA}" presName="gear3srcNode" presStyleLbl="node1" presStyleIdx="2" presStyleCnt="3"/>
      <dgm:spPr/>
    </dgm:pt>
    <dgm:pt modelId="{A341F5EF-3B14-4F2A-84EA-D58E01836C4F}" type="pres">
      <dgm:prSet presAssocID="{2FE80570-2783-4532-93B8-0F4D1D1D4EDA}" presName="gear3dstNode" presStyleLbl="node1" presStyleIdx="2" presStyleCnt="3"/>
      <dgm:spPr/>
    </dgm:pt>
    <dgm:pt modelId="{F9DCA382-88C5-417C-A198-555FF570CB9D}" type="pres">
      <dgm:prSet presAssocID="{87800FD4-4974-4374-BC69-1A7F72C8ED5E}" presName="connector1" presStyleLbl="sibTrans2D1" presStyleIdx="0" presStyleCnt="3"/>
      <dgm:spPr/>
    </dgm:pt>
    <dgm:pt modelId="{6E7296C7-723D-40FA-A5D6-C85CFA5217FB}" type="pres">
      <dgm:prSet presAssocID="{144B7862-1E9D-4169-9DE6-E17D484D3980}" presName="connector2" presStyleLbl="sibTrans2D1" presStyleIdx="1" presStyleCnt="3"/>
      <dgm:spPr/>
    </dgm:pt>
    <dgm:pt modelId="{B5F08741-B089-4FFE-8CDF-8E2154EC4686}" type="pres">
      <dgm:prSet presAssocID="{B5779286-8624-45FE-BE67-FD341935196A}" presName="connector3" presStyleLbl="sibTrans2D1" presStyleIdx="2" presStyleCnt="3"/>
      <dgm:spPr/>
    </dgm:pt>
  </dgm:ptLst>
  <dgm:cxnLst>
    <dgm:cxn modelId="{DD0C7913-34A8-441F-81D0-C9C556C1058B}" type="presOf" srcId="{2FE80570-2783-4532-93B8-0F4D1D1D4EDA}" destId="{86E26E0E-2E9A-49EB-9CF1-0F80CDDE6CEE}" srcOrd="2" destOrd="0" presId="urn:microsoft.com/office/officeart/2005/8/layout/gear1"/>
    <dgm:cxn modelId="{648BC438-42A3-45A4-8BF4-E6FE44967914}" srcId="{D8E0C147-710C-4695-BBC4-FBFA2867B37D}" destId="{2FE80570-2783-4532-93B8-0F4D1D1D4EDA}" srcOrd="2" destOrd="0" parTransId="{93CE12AF-4475-4A67-B850-6EE23975F8DB}" sibTransId="{B5779286-8624-45FE-BE67-FD341935196A}"/>
    <dgm:cxn modelId="{1BDEB54D-3ACE-489E-BB16-207CEEF2568F}" type="presOf" srcId="{87800FD4-4974-4374-BC69-1A7F72C8ED5E}" destId="{F9DCA382-88C5-417C-A198-555FF570CB9D}" srcOrd="0" destOrd="0" presId="urn:microsoft.com/office/officeart/2005/8/layout/gear1"/>
    <dgm:cxn modelId="{4E82EE75-20B7-473D-9B3F-6126A03D9DC3}" type="presOf" srcId="{65673C24-1E86-4E78-99FB-3B3AAEF5B9A6}" destId="{703E2645-24CB-48DE-9898-5C27B7A5174D}" srcOrd="2" destOrd="0" presId="urn:microsoft.com/office/officeart/2005/8/layout/gear1"/>
    <dgm:cxn modelId="{4B2E677D-0BD3-4FE7-A9D5-F3B8F1DA155B}" type="presOf" srcId="{2FE80570-2783-4532-93B8-0F4D1D1D4EDA}" destId="{46C93E7F-5225-4345-9D3C-20C12F0CADA3}" srcOrd="0" destOrd="0" presId="urn:microsoft.com/office/officeart/2005/8/layout/gear1"/>
    <dgm:cxn modelId="{9D4AA986-C9B4-4934-8B47-DF06C1C1F3E9}" type="presOf" srcId="{C3BE2F2E-2E22-4AD6-8D45-E0FDD43B6A88}" destId="{B20F8ECD-2F44-4B37-ACF4-829485884469}" srcOrd="1" destOrd="0" presId="urn:microsoft.com/office/officeart/2005/8/layout/gear1"/>
    <dgm:cxn modelId="{C5E9058B-F23B-456D-9ED8-DE86685278EE}" type="presOf" srcId="{65673C24-1E86-4E78-99FB-3B3AAEF5B9A6}" destId="{2D967D5C-B122-4FAA-99B8-C818008C4F0F}" srcOrd="1" destOrd="0" presId="urn:microsoft.com/office/officeart/2005/8/layout/gear1"/>
    <dgm:cxn modelId="{419F4E91-B68B-443F-A5F5-1B021244CB94}" srcId="{D8E0C147-710C-4695-BBC4-FBFA2867B37D}" destId="{C3BE2F2E-2E22-4AD6-8D45-E0FDD43B6A88}" srcOrd="1" destOrd="0" parTransId="{F6BEE51C-3D79-4DAC-A686-9D541A38B524}" sibTransId="{144B7862-1E9D-4169-9DE6-E17D484D3980}"/>
    <dgm:cxn modelId="{9BC4D993-4322-423B-A45A-98BF9BB50F3C}" type="presOf" srcId="{2FE80570-2783-4532-93B8-0F4D1D1D4EDA}" destId="{A341F5EF-3B14-4F2A-84EA-D58E01836C4F}" srcOrd="3" destOrd="0" presId="urn:microsoft.com/office/officeart/2005/8/layout/gear1"/>
    <dgm:cxn modelId="{6AD868AA-40C2-4231-AE98-5B348627020F}" type="presOf" srcId="{144B7862-1E9D-4169-9DE6-E17D484D3980}" destId="{6E7296C7-723D-40FA-A5D6-C85CFA5217FB}" srcOrd="0" destOrd="0" presId="urn:microsoft.com/office/officeart/2005/8/layout/gear1"/>
    <dgm:cxn modelId="{697797AC-8A00-43FB-AB2B-914FABA83E83}" type="presOf" srcId="{C3BE2F2E-2E22-4AD6-8D45-E0FDD43B6A88}" destId="{A6201130-7454-4CEF-BBC5-331332AF21A6}" srcOrd="0" destOrd="0" presId="urn:microsoft.com/office/officeart/2005/8/layout/gear1"/>
    <dgm:cxn modelId="{2252F5B1-F81A-4E2F-8F2B-97DBBF5F923B}" type="presOf" srcId="{C3BE2F2E-2E22-4AD6-8D45-E0FDD43B6A88}" destId="{0FB6F8A1-CC2C-4B82-B691-CF09461266AA}" srcOrd="2" destOrd="0" presId="urn:microsoft.com/office/officeart/2005/8/layout/gear1"/>
    <dgm:cxn modelId="{203C8DCD-3F4A-411B-A6C4-039F74E0EF45}" type="presOf" srcId="{B5779286-8624-45FE-BE67-FD341935196A}" destId="{B5F08741-B089-4FFE-8CDF-8E2154EC4686}" srcOrd="0" destOrd="0" presId="urn:microsoft.com/office/officeart/2005/8/layout/gear1"/>
    <dgm:cxn modelId="{BA7387D2-1F38-4739-AEA8-D8AEF30244A5}" srcId="{D8E0C147-710C-4695-BBC4-FBFA2867B37D}" destId="{65673C24-1E86-4E78-99FB-3B3AAEF5B9A6}" srcOrd="0" destOrd="0" parTransId="{8EB70FC2-7609-4EF6-B10F-53125F6773EF}" sibTransId="{87800FD4-4974-4374-BC69-1A7F72C8ED5E}"/>
    <dgm:cxn modelId="{852A77D7-74E5-4FB7-9BEE-FB1F49A41878}" type="presOf" srcId="{D8E0C147-710C-4695-BBC4-FBFA2867B37D}" destId="{05129A55-A751-4152-9A52-ACF16FB4B43D}" srcOrd="0" destOrd="0" presId="urn:microsoft.com/office/officeart/2005/8/layout/gear1"/>
    <dgm:cxn modelId="{F7C815EE-66C9-4397-9810-2AA6C0ED176D}" type="presOf" srcId="{65673C24-1E86-4E78-99FB-3B3AAEF5B9A6}" destId="{60C1229B-7264-43C9-90E7-A7AE8480C44F}" srcOrd="0" destOrd="0" presId="urn:microsoft.com/office/officeart/2005/8/layout/gear1"/>
    <dgm:cxn modelId="{671D98F8-B4E2-4B28-B8CB-4D52556D16C1}" type="presOf" srcId="{2FE80570-2783-4532-93B8-0F4D1D1D4EDA}" destId="{10B9F3CB-2CDE-4919-8F5A-926628669549}" srcOrd="1" destOrd="0" presId="urn:microsoft.com/office/officeart/2005/8/layout/gear1"/>
    <dgm:cxn modelId="{191EE3D6-1123-46CF-826F-A504373E1E38}" type="presParOf" srcId="{05129A55-A751-4152-9A52-ACF16FB4B43D}" destId="{60C1229B-7264-43C9-90E7-A7AE8480C44F}" srcOrd="0" destOrd="0" presId="urn:microsoft.com/office/officeart/2005/8/layout/gear1"/>
    <dgm:cxn modelId="{9E99D676-CB8F-41DA-9DE9-89C580AACEBD}" type="presParOf" srcId="{05129A55-A751-4152-9A52-ACF16FB4B43D}" destId="{2D967D5C-B122-4FAA-99B8-C818008C4F0F}" srcOrd="1" destOrd="0" presId="urn:microsoft.com/office/officeart/2005/8/layout/gear1"/>
    <dgm:cxn modelId="{F70C9532-56DB-4267-967A-B1AAA968B8F6}" type="presParOf" srcId="{05129A55-A751-4152-9A52-ACF16FB4B43D}" destId="{703E2645-24CB-48DE-9898-5C27B7A5174D}" srcOrd="2" destOrd="0" presId="urn:microsoft.com/office/officeart/2005/8/layout/gear1"/>
    <dgm:cxn modelId="{EB3DA0BF-A3B5-44E9-AD85-5282EEDB4A10}" type="presParOf" srcId="{05129A55-A751-4152-9A52-ACF16FB4B43D}" destId="{A6201130-7454-4CEF-BBC5-331332AF21A6}" srcOrd="3" destOrd="0" presId="urn:microsoft.com/office/officeart/2005/8/layout/gear1"/>
    <dgm:cxn modelId="{7D9B2933-56DA-4017-8DAA-622CB03BDF38}" type="presParOf" srcId="{05129A55-A751-4152-9A52-ACF16FB4B43D}" destId="{B20F8ECD-2F44-4B37-ACF4-829485884469}" srcOrd="4" destOrd="0" presId="urn:microsoft.com/office/officeart/2005/8/layout/gear1"/>
    <dgm:cxn modelId="{4CB575E5-B030-4924-8FAA-FCF51694A3AD}" type="presParOf" srcId="{05129A55-A751-4152-9A52-ACF16FB4B43D}" destId="{0FB6F8A1-CC2C-4B82-B691-CF09461266AA}" srcOrd="5" destOrd="0" presId="urn:microsoft.com/office/officeart/2005/8/layout/gear1"/>
    <dgm:cxn modelId="{EDC2A4F2-E5B3-415F-A342-4396D50AD574}" type="presParOf" srcId="{05129A55-A751-4152-9A52-ACF16FB4B43D}" destId="{46C93E7F-5225-4345-9D3C-20C12F0CADA3}" srcOrd="6" destOrd="0" presId="urn:microsoft.com/office/officeart/2005/8/layout/gear1"/>
    <dgm:cxn modelId="{B3D451CC-1C43-4EED-BBBF-B969A9351F64}" type="presParOf" srcId="{05129A55-A751-4152-9A52-ACF16FB4B43D}" destId="{10B9F3CB-2CDE-4919-8F5A-926628669549}" srcOrd="7" destOrd="0" presId="urn:microsoft.com/office/officeart/2005/8/layout/gear1"/>
    <dgm:cxn modelId="{2543A253-6066-46EA-B093-E6AF1FD029A5}" type="presParOf" srcId="{05129A55-A751-4152-9A52-ACF16FB4B43D}" destId="{86E26E0E-2E9A-49EB-9CF1-0F80CDDE6CEE}" srcOrd="8" destOrd="0" presId="urn:microsoft.com/office/officeart/2005/8/layout/gear1"/>
    <dgm:cxn modelId="{E7E5D317-5978-4A69-98BE-42C953660FA9}" type="presParOf" srcId="{05129A55-A751-4152-9A52-ACF16FB4B43D}" destId="{A341F5EF-3B14-4F2A-84EA-D58E01836C4F}" srcOrd="9" destOrd="0" presId="urn:microsoft.com/office/officeart/2005/8/layout/gear1"/>
    <dgm:cxn modelId="{DC04E30C-BFD6-4DF7-804E-925E0A695AEB}" type="presParOf" srcId="{05129A55-A751-4152-9A52-ACF16FB4B43D}" destId="{F9DCA382-88C5-417C-A198-555FF570CB9D}" srcOrd="10" destOrd="0" presId="urn:microsoft.com/office/officeart/2005/8/layout/gear1"/>
    <dgm:cxn modelId="{97651FF0-5B55-4177-BEFB-BBC03B15AE81}" type="presParOf" srcId="{05129A55-A751-4152-9A52-ACF16FB4B43D}" destId="{6E7296C7-723D-40FA-A5D6-C85CFA5217FB}" srcOrd="11" destOrd="0" presId="urn:microsoft.com/office/officeart/2005/8/layout/gear1"/>
    <dgm:cxn modelId="{5CD7F290-A512-459E-BB87-352125803D34}" type="presParOf" srcId="{05129A55-A751-4152-9A52-ACF16FB4B43D}" destId="{B5F08741-B089-4FFE-8CDF-8E2154EC468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47A46-E199-4F43-B09B-A4A39378A3E9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143C804B-A3DF-4E10-8564-46E569E43369}">
      <dgm:prSet phldrT="[Text]"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belajar</a:t>
          </a:r>
          <a:r>
            <a:rPr lang="en-US" dirty="0"/>
            <a:t> 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gambaran</a:t>
          </a:r>
          <a:r>
            <a:rPr lang="en-US" dirty="0"/>
            <a:t> </a:t>
          </a:r>
          <a:r>
            <a:rPr lang="en-US" dirty="0" err="1"/>
            <a:t>tentang</a:t>
          </a:r>
          <a:r>
            <a:rPr lang="en-US" dirty="0"/>
            <a:t> </a:t>
          </a:r>
          <a:r>
            <a:rPr lang="en-US" dirty="0" err="1"/>
            <a:t>bagaimana</a:t>
          </a:r>
          <a:r>
            <a:rPr lang="en-US" dirty="0"/>
            <a:t> proses </a:t>
          </a:r>
          <a:r>
            <a:rPr lang="en-US" dirty="0" err="1"/>
            <a:t>belajar</a:t>
          </a:r>
          <a:r>
            <a:rPr lang="en-US" dirty="0"/>
            <a:t> pada </a:t>
          </a:r>
          <a:r>
            <a:rPr lang="en-US" dirty="0" err="1"/>
            <a:t>manusia</a:t>
          </a:r>
          <a:endParaRPr lang="en-ID" dirty="0"/>
        </a:p>
      </dgm:t>
    </dgm:pt>
    <dgm:pt modelId="{905D38B8-6686-4728-BE60-7ED889288457}" type="parTrans" cxnId="{BE631C3E-D19A-4A4F-A648-A428D887AE76}">
      <dgm:prSet/>
      <dgm:spPr/>
      <dgm:t>
        <a:bodyPr/>
        <a:lstStyle/>
        <a:p>
          <a:endParaRPr lang="en-ID"/>
        </a:p>
      </dgm:t>
    </dgm:pt>
    <dgm:pt modelId="{13EF1610-4144-4B0F-B2CB-2905032BBE1D}" type="sibTrans" cxnId="{BE631C3E-D19A-4A4F-A648-A428D887AE76}">
      <dgm:prSet/>
      <dgm:spPr/>
      <dgm:t>
        <a:bodyPr/>
        <a:lstStyle/>
        <a:p>
          <a:endParaRPr lang="en-ID"/>
        </a:p>
      </dgm:t>
    </dgm:pt>
    <dgm:pt modelId="{8118F0D8-FB7B-49C0-8881-DF764B00D110}">
      <dgm:prSet phldrT="[Text]"/>
      <dgm:spPr/>
      <dgm:t>
        <a:bodyPr/>
        <a:lstStyle/>
        <a:p>
          <a:r>
            <a:rPr lang="en-US" dirty="0" err="1"/>
            <a:t>Membantu</a:t>
          </a:r>
          <a:r>
            <a:rPr lang="en-US" dirty="0"/>
            <a:t> guru di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membelajarkan</a:t>
          </a:r>
          <a:r>
            <a:rPr lang="en-US" dirty="0"/>
            <a:t> </a:t>
          </a:r>
          <a:r>
            <a:rPr lang="en-US" dirty="0" err="1"/>
            <a:t>siswa</a:t>
          </a:r>
          <a:r>
            <a:rPr lang="en-US" dirty="0"/>
            <a:t>/</a:t>
          </a:r>
          <a:r>
            <a:rPr lang="en-US" dirty="0" err="1"/>
            <a:t>peserta</a:t>
          </a:r>
          <a:r>
            <a:rPr lang="en-US" dirty="0"/>
            <a:t> </a:t>
          </a:r>
          <a:r>
            <a:rPr lang="en-US" dirty="0" err="1"/>
            <a:t>didik</a:t>
          </a:r>
          <a:endParaRPr lang="en-ID" dirty="0"/>
        </a:p>
      </dgm:t>
    </dgm:pt>
    <dgm:pt modelId="{2A19F0AE-6C1B-4F82-8508-E89D9CED4192}" type="parTrans" cxnId="{A0478B52-F681-4434-BD9C-F7DBE7FA479A}">
      <dgm:prSet/>
      <dgm:spPr/>
      <dgm:t>
        <a:bodyPr/>
        <a:lstStyle/>
        <a:p>
          <a:endParaRPr lang="en-ID"/>
        </a:p>
      </dgm:t>
    </dgm:pt>
    <dgm:pt modelId="{E0948517-B73D-45CB-AD2D-BF489FDB200C}" type="sibTrans" cxnId="{A0478B52-F681-4434-BD9C-F7DBE7FA479A}">
      <dgm:prSet/>
      <dgm:spPr/>
      <dgm:t>
        <a:bodyPr/>
        <a:lstStyle/>
        <a:p>
          <a:endParaRPr lang="en-ID"/>
        </a:p>
      </dgm:t>
    </dgm:pt>
    <dgm:pt modelId="{D2F98A91-41C7-4802-AED4-D51671759232}">
      <dgm:prSet phldrT="[Text]"/>
      <dgm:spPr/>
      <dgm:t>
        <a:bodyPr/>
        <a:lstStyle/>
        <a:p>
          <a:r>
            <a:rPr lang="en-US" dirty="0"/>
            <a:t>Guru </a:t>
          </a:r>
          <a:r>
            <a:rPr lang="en-US" dirty="0" err="1"/>
            <a:t>mengerti</a:t>
          </a:r>
          <a:r>
            <a:rPr lang="en-US" dirty="0"/>
            <a:t> </a:t>
          </a:r>
          <a:r>
            <a:rPr lang="en-US" dirty="0" err="1"/>
            <a:t>apa</a:t>
          </a:r>
          <a:r>
            <a:rPr lang="en-US" dirty="0"/>
            <a:t> yang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ia</a:t>
          </a:r>
          <a:r>
            <a:rPr lang="en-US" dirty="0"/>
            <a:t> </a:t>
          </a:r>
          <a:r>
            <a:rPr lang="en-US" dirty="0" err="1"/>
            <a:t>lakukan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membelajarkan</a:t>
          </a:r>
          <a:r>
            <a:rPr lang="en-US" dirty="0"/>
            <a:t> </a:t>
          </a:r>
          <a:r>
            <a:rPr lang="en-US" dirty="0" err="1"/>
            <a:t>siswa</a:t>
          </a:r>
          <a:endParaRPr lang="en-ID" dirty="0"/>
        </a:p>
      </dgm:t>
    </dgm:pt>
    <dgm:pt modelId="{F83569FD-320C-4F3E-B23E-EF6768CE2DC8}" type="parTrans" cxnId="{668B2B17-5784-447F-A0D9-06AB3F112D1A}">
      <dgm:prSet/>
      <dgm:spPr/>
      <dgm:t>
        <a:bodyPr/>
        <a:lstStyle/>
        <a:p>
          <a:endParaRPr lang="en-ID"/>
        </a:p>
      </dgm:t>
    </dgm:pt>
    <dgm:pt modelId="{C05C0851-7995-4369-AE06-D9B961021F64}" type="sibTrans" cxnId="{668B2B17-5784-447F-A0D9-06AB3F112D1A}">
      <dgm:prSet/>
      <dgm:spPr/>
      <dgm:t>
        <a:bodyPr/>
        <a:lstStyle/>
        <a:p>
          <a:endParaRPr lang="en-ID"/>
        </a:p>
      </dgm:t>
    </dgm:pt>
    <dgm:pt modelId="{FA4D9A78-95FE-41B9-AAC5-A93ACFC1BD7A}">
      <dgm:prSet/>
      <dgm:spPr/>
      <dgm:t>
        <a:bodyPr/>
        <a:lstStyle/>
        <a:p>
          <a:r>
            <a:rPr lang="en-US" dirty="0" err="1"/>
            <a:t>Siswa</a:t>
          </a:r>
          <a:r>
            <a:rPr lang="en-US" dirty="0"/>
            <a:t> </a:t>
          </a:r>
          <a:r>
            <a:rPr lang="en-US" dirty="0" err="1"/>
            <a:t>belajar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optimal dan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pembelajaran</a:t>
          </a:r>
          <a:r>
            <a:rPr lang="en-US" dirty="0"/>
            <a:t> </a:t>
          </a:r>
          <a:r>
            <a:rPr lang="en-US" dirty="0" err="1"/>
            <a:t>tercapai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efektif</a:t>
          </a:r>
          <a:r>
            <a:rPr lang="en-US" dirty="0"/>
            <a:t> dan </a:t>
          </a:r>
          <a:r>
            <a:rPr lang="en-US" dirty="0" err="1"/>
            <a:t>efisien</a:t>
          </a:r>
          <a:endParaRPr lang="en-ID" dirty="0"/>
        </a:p>
      </dgm:t>
    </dgm:pt>
    <dgm:pt modelId="{1A6486C5-4001-4BC7-8B97-8A9F35223894}" type="parTrans" cxnId="{A7FF8734-7B55-49A0-8368-76C543A707B3}">
      <dgm:prSet/>
      <dgm:spPr/>
      <dgm:t>
        <a:bodyPr/>
        <a:lstStyle/>
        <a:p>
          <a:endParaRPr lang="en-ID"/>
        </a:p>
      </dgm:t>
    </dgm:pt>
    <dgm:pt modelId="{4CD0EC7D-A622-4CFA-92FD-D3C88AACA8EB}" type="sibTrans" cxnId="{A7FF8734-7B55-49A0-8368-76C543A707B3}">
      <dgm:prSet/>
      <dgm:spPr/>
      <dgm:t>
        <a:bodyPr/>
        <a:lstStyle/>
        <a:p>
          <a:endParaRPr lang="en-ID"/>
        </a:p>
      </dgm:t>
    </dgm:pt>
    <dgm:pt modelId="{BE0E46F3-EE50-47A8-A4FD-0300E16C3B14}" type="pres">
      <dgm:prSet presAssocID="{E1747A46-E199-4F43-B09B-A4A39378A3E9}" presName="outerComposite" presStyleCnt="0">
        <dgm:presLayoutVars>
          <dgm:chMax val="5"/>
          <dgm:dir/>
          <dgm:resizeHandles val="exact"/>
        </dgm:presLayoutVars>
      </dgm:prSet>
      <dgm:spPr/>
    </dgm:pt>
    <dgm:pt modelId="{DB2EED42-EB8A-40B3-917C-59CFFEB76B25}" type="pres">
      <dgm:prSet presAssocID="{E1747A46-E199-4F43-B09B-A4A39378A3E9}" presName="dummyMaxCanvas" presStyleCnt="0">
        <dgm:presLayoutVars/>
      </dgm:prSet>
      <dgm:spPr/>
    </dgm:pt>
    <dgm:pt modelId="{6B6F4B44-A486-47E2-8FAD-6DA2575BFAE0}" type="pres">
      <dgm:prSet presAssocID="{E1747A46-E199-4F43-B09B-A4A39378A3E9}" presName="FourNodes_1" presStyleLbl="node1" presStyleIdx="0" presStyleCnt="4">
        <dgm:presLayoutVars>
          <dgm:bulletEnabled val="1"/>
        </dgm:presLayoutVars>
      </dgm:prSet>
      <dgm:spPr/>
    </dgm:pt>
    <dgm:pt modelId="{4ADF7786-F2F0-4D41-BE37-64D8EDC35F35}" type="pres">
      <dgm:prSet presAssocID="{E1747A46-E199-4F43-B09B-A4A39378A3E9}" presName="FourNodes_2" presStyleLbl="node1" presStyleIdx="1" presStyleCnt="4">
        <dgm:presLayoutVars>
          <dgm:bulletEnabled val="1"/>
        </dgm:presLayoutVars>
      </dgm:prSet>
      <dgm:spPr/>
    </dgm:pt>
    <dgm:pt modelId="{99458469-3E5A-4686-8D15-CE1AABBA5038}" type="pres">
      <dgm:prSet presAssocID="{E1747A46-E199-4F43-B09B-A4A39378A3E9}" presName="FourNodes_3" presStyleLbl="node1" presStyleIdx="2" presStyleCnt="4">
        <dgm:presLayoutVars>
          <dgm:bulletEnabled val="1"/>
        </dgm:presLayoutVars>
      </dgm:prSet>
      <dgm:spPr/>
    </dgm:pt>
    <dgm:pt modelId="{8112F368-AEBD-409D-AB23-61517E089727}" type="pres">
      <dgm:prSet presAssocID="{E1747A46-E199-4F43-B09B-A4A39378A3E9}" presName="FourNodes_4" presStyleLbl="node1" presStyleIdx="3" presStyleCnt="4">
        <dgm:presLayoutVars>
          <dgm:bulletEnabled val="1"/>
        </dgm:presLayoutVars>
      </dgm:prSet>
      <dgm:spPr/>
    </dgm:pt>
    <dgm:pt modelId="{E3BEE871-143D-4335-BC2C-86327CF7775F}" type="pres">
      <dgm:prSet presAssocID="{E1747A46-E199-4F43-B09B-A4A39378A3E9}" presName="FourConn_1-2" presStyleLbl="fgAccFollowNode1" presStyleIdx="0" presStyleCnt="3">
        <dgm:presLayoutVars>
          <dgm:bulletEnabled val="1"/>
        </dgm:presLayoutVars>
      </dgm:prSet>
      <dgm:spPr/>
    </dgm:pt>
    <dgm:pt modelId="{5B4A34AE-4F82-4584-99A4-5CAE29097F84}" type="pres">
      <dgm:prSet presAssocID="{E1747A46-E199-4F43-B09B-A4A39378A3E9}" presName="FourConn_2-3" presStyleLbl="fgAccFollowNode1" presStyleIdx="1" presStyleCnt="3">
        <dgm:presLayoutVars>
          <dgm:bulletEnabled val="1"/>
        </dgm:presLayoutVars>
      </dgm:prSet>
      <dgm:spPr/>
    </dgm:pt>
    <dgm:pt modelId="{B38C4CB2-4C45-463F-A8A3-9737BD488ECC}" type="pres">
      <dgm:prSet presAssocID="{E1747A46-E199-4F43-B09B-A4A39378A3E9}" presName="FourConn_3-4" presStyleLbl="fgAccFollowNode1" presStyleIdx="2" presStyleCnt="3">
        <dgm:presLayoutVars>
          <dgm:bulletEnabled val="1"/>
        </dgm:presLayoutVars>
      </dgm:prSet>
      <dgm:spPr/>
    </dgm:pt>
    <dgm:pt modelId="{64290677-B1A4-47A7-9918-10E7FF120599}" type="pres">
      <dgm:prSet presAssocID="{E1747A46-E199-4F43-B09B-A4A39378A3E9}" presName="FourNodes_1_text" presStyleLbl="node1" presStyleIdx="3" presStyleCnt="4">
        <dgm:presLayoutVars>
          <dgm:bulletEnabled val="1"/>
        </dgm:presLayoutVars>
      </dgm:prSet>
      <dgm:spPr/>
    </dgm:pt>
    <dgm:pt modelId="{512FA3FB-5172-493F-9521-EDF761D3271F}" type="pres">
      <dgm:prSet presAssocID="{E1747A46-E199-4F43-B09B-A4A39378A3E9}" presName="FourNodes_2_text" presStyleLbl="node1" presStyleIdx="3" presStyleCnt="4">
        <dgm:presLayoutVars>
          <dgm:bulletEnabled val="1"/>
        </dgm:presLayoutVars>
      </dgm:prSet>
      <dgm:spPr/>
    </dgm:pt>
    <dgm:pt modelId="{8A5E2E6E-EC73-4335-8738-327D31B337BA}" type="pres">
      <dgm:prSet presAssocID="{E1747A46-E199-4F43-B09B-A4A39378A3E9}" presName="FourNodes_3_text" presStyleLbl="node1" presStyleIdx="3" presStyleCnt="4">
        <dgm:presLayoutVars>
          <dgm:bulletEnabled val="1"/>
        </dgm:presLayoutVars>
      </dgm:prSet>
      <dgm:spPr/>
    </dgm:pt>
    <dgm:pt modelId="{8E6874F1-5C10-4D68-A08B-96C863CE576B}" type="pres">
      <dgm:prSet presAssocID="{E1747A46-E199-4F43-B09B-A4A39378A3E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68B2B17-5784-447F-A0D9-06AB3F112D1A}" srcId="{E1747A46-E199-4F43-B09B-A4A39378A3E9}" destId="{D2F98A91-41C7-4802-AED4-D51671759232}" srcOrd="2" destOrd="0" parTransId="{F83569FD-320C-4F3E-B23E-EF6768CE2DC8}" sibTransId="{C05C0851-7995-4369-AE06-D9B961021F64}"/>
    <dgm:cxn modelId="{1A655127-4F06-453B-9305-B973C7223419}" type="presOf" srcId="{D2F98A91-41C7-4802-AED4-D51671759232}" destId="{99458469-3E5A-4686-8D15-CE1AABBA5038}" srcOrd="0" destOrd="0" presId="urn:microsoft.com/office/officeart/2005/8/layout/vProcess5"/>
    <dgm:cxn modelId="{9CDA5233-351A-4672-8C3C-50C81BFCFEBD}" type="presOf" srcId="{E0948517-B73D-45CB-AD2D-BF489FDB200C}" destId="{5B4A34AE-4F82-4584-99A4-5CAE29097F84}" srcOrd="0" destOrd="0" presId="urn:microsoft.com/office/officeart/2005/8/layout/vProcess5"/>
    <dgm:cxn modelId="{A7FF8734-7B55-49A0-8368-76C543A707B3}" srcId="{E1747A46-E199-4F43-B09B-A4A39378A3E9}" destId="{FA4D9A78-95FE-41B9-AAC5-A93ACFC1BD7A}" srcOrd="3" destOrd="0" parTransId="{1A6486C5-4001-4BC7-8B97-8A9F35223894}" sibTransId="{4CD0EC7D-A622-4CFA-92FD-D3C88AACA8EB}"/>
    <dgm:cxn modelId="{09851436-9F72-40F1-8450-BEB839203491}" type="presOf" srcId="{8118F0D8-FB7B-49C0-8881-DF764B00D110}" destId="{512FA3FB-5172-493F-9521-EDF761D3271F}" srcOrd="1" destOrd="0" presId="urn:microsoft.com/office/officeart/2005/8/layout/vProcess5"/>
    <dgm:cxn modelId="{BE631C3E-D19A-4A4F-A648-A428D887AE76}" srcId="{E1747A46-E199-4F43-B09B-A4A39378A3E9}" destId="{143C804B-A3DF-4E10-8564-46E569E43369}" srcOrd="0" destOrd="0" parTransId="{905D38B8-6686-4728-BE60-7ED889288457}" sibTransId="{13EF1610-4144-4B0F-B2CB-2905032BBE1D}"/>
    <dgm:cxn modelId="{7138A346-97F8-4F23-8DB6-E5938B7C795D}" type="presOf" srcId="{FA4D9A78-95FE-41B9-AAC5-A93ACFC1BD7A}" destId="{8112F368-AEBD-409D-AB23-61517E089727}" srcOrd="0" destOrd="0" presId="urn:microsoft.com/office/officeart/2005/8/layout/vProcess5"/>
    <dgm:cxn modelId="{56F69250-E9EA-44B1-BF40-6C3F4CD8378D}" type="presOf" srcId="{8118F0D8-FB7B-49C0-8881-DF764B00D110}" destId="{4ADF7786-F2F0-4D41-BE37-64D8EDC35F35}" srcOrd="0" destOrd="0" presId="urn:microsoft.com/office/officeart/2005/8/layout/vProcess5"/>
    <dgm:cxn modelId="{810BAC50-1BF8-4461-830D-685035839498}" type="presOf" srcId="{FA4D9A78-95FE-41B9-AAC5-A93ACFC1BD7A}" destId="{8E6874F1-5C10-4D68-A08B-96C863CE576B}" srcOrd="1" destOrd="0" presId="urn:microsoft.com/office/officeart/2005/8/layout/vProcess5"/>
    <dgm:cxn modelId="{A0478B52-F681-4434-BD9C-F7DBE7FA479A}" srcId="{E1747A46-E199-4F43-B09B-A4A39378A3E9}" destId="{8118F0D8-FB7B-49C0-8881-DF764B00D110}" srcOrd="1" destOrd="0" parTransId="{2A19F0AE-6C1B-4F82-8508-E89D9CED4192}" sibTransId="{E0948517-B73D-45CB-AD2D-BF489FDB200C}"/>
    <dgm:cxn modelId="{E33B2C7C-FDF7-477F-A4F5-A0CAF33D1D83}" type="presOf" srcId="{143C804B-A3DF-4E10-8564-46E569E43369}" destId="{64290677-B1A4-47A7-9918-10E7FF120599}" srcOrd="1" destOrd="0" presId="urn:microsoft.com/office/officeart/2005/8/layout/vProcess5"/>
    <dgm:cxn modelId="{02128280-A155-4225-96D1-D1FB5AA9B367}" type="presOf" srcId="{E1747A46-E199-4F43-B09B-A4A39378A3E9}" destId="{BE0E46F3-EE50-47A8-A4FD-0300E16C3B14}" srcOrd="0" destOrd="0" presId="urn:microsoft.com/office/officeart/2005/8/layout/vProcess5"/>
    <dgm:cxn modelId="{1B872CCE-A052-4E7A-8777-847E82DD6659}" type="presOf" srcId="{C05C0851-7995-4369-AE06-D9B961021F64}" destId="{B38C4CB2-4C45-463F-A8A3-9737BD488ECC}" srcOrd="0" destOrd="0" presId="urn:microsoft.com/office/officeart/2005/8/layout/vProcess5"/>
    <dgm:cxn modelId="{ED3DEEE9-6639-4E6E-91A5-557949F14AA9}" type="presOf" srcId="{D2F98A91-41C7-4802-AED4-D51671759232}" destId="{8A5E2E6E-EC73-4335-8738-327D31B337BA}" srcOrd="1" destOrd="0" presId="urn:microsoft.com/office/officeart/2005/8/layout/vProcess5"/>
    <dgm:cxn modelId="{E118FDEC-E288-4A5F-83A3-D00366810775}" type="presOf" srcId="{143C804B-A3DF-4E10-8564-46E569E43369}" destId="{6B6F4B44-A486-47E2-8FAD-6DA2575BFAE0}" srcOrd="0" destOrd="0" presId="urn:microsoft.com/office/officeart/2005/8/layout/vProcess5"/>
    <dgm:cxn modelId="{A3E167F4-94E8-43A5-8E4D-84C391CB407B}" type="presOf" srcId="{13EF1610-4144-4B0F-B2CB-2905032BBE1D}" destId="{E3BEE871-143D-4335-BC2C-86327CF7775F}" srcOrd="0" destOrd="0" presId="urn:microsoft.com/office/officeart/2005/8/layout/vProcess5"/>
    <dgm:cxn modelId="{6D23FCFC-4199-457A-9438-F7938AB1ACB1}" type="presParOf" srcId="{BE0E46F3-EE50-47A8-A4FD-0300E16C3B14}" destId="{DB2EED42-EB8A-40B3-917C-59CFFEB76B25}" srcOrd="0" destOrd="0" presId="urn:microsoft.com/office/officeart/2005/8/layout/vProcess5"/>
    <dgm:cxn modelId="{0B634C3B-6945-4353-A1BD-C3657C4A9DB8}" type="presParOf" srcId="{BE0E46F3-EE50-47A8-A4FD-0300E16C3B14}" destId="{6B6F4B44-A486-47E2-8FAD-6DA2575BFAE0}" srcOrd="1" destOrd="0" presId="urn:microsoft.com/office/officeart/2005/8/layout/vProcess5"/>
    <dgm:cxn modelId="{3737451C-203F-4E21-BEDA-27D2DB230AE6}" type="presParOf" srcId="{BE0E46F3-EE50-47A8-A4FD-0300E16C3B14}" destId="{4ADF7786-F2F0-4D41-BE37-64D8EDC35F35}" srcOrd="2" destOrd="0" presId="urn:microsoft.com/office/officeart/2005/8/layout/vProcess5"/>
    <dgm:cxn modelId="{76B88C57-40A3-463B-8207-DB2538DFE8C1}" type="presParOf" srcId="{BE0E46F3-EE50-47A8-A4FD-0300E16C3B14}" destId="{99458469-3E5A-4686-8D15-CE1AABBA5038}" srcOrd="3" destOrd="0" presId="urn:microsoft.com/office/officeart/2005/8/layout/vProcess5"/>
    <dgm:cxn modelId="{E47734DF-D150-4E62-9761-384F76BF3D62}" type="presParOf" srcId="{BE0E46F3-EE50-47A8-A4FD-0300E16C3B14}" destId="{8112F368-AEBD-409D-AB23-61517E089727}" srcOrd="4" destOrd="0" presId="urn:microsoft.com/office/officeart/2005/8/layout/vProcess5"/>
    <dgm:cxn modelId="{864F4E31-8CE6-428C-8297-638F0A9D0956}" type="presParOf" srcId="{BE0E46F3-EE50-47A8-A4FD-0300E16C3B14}" destId="{E3BEE871-143D-4335-BC2C-86327CF7775F}" srcOrd="5" destOrd="0" presId="urn:microsoft.com/office/officeart/2005/8/layout/vProcess5"/>
    <dgm:cxn modelId="{7F633627-812C-4DF7-9248-1E71ACF10206}" type="presParOf" srcId="{BE0E46F3-EE50-47A8-A4FD-0300E16C3B14}" destId="{5B4A34AE-4F82-4584-99A4-5CAE29097F84}" srcOrd="6" destOrd="0" presId="urn:microsoft.com/office/officeart/2005/8/layout/vProcess5"/>
    <dgm:cxn modelId="{D7FD69C7-2D7B-4BD9-866B-C87110761DD9}" type="presParOf" srcId="{BE0E46F3-EE50-47A8-A4FD-0300E16C3B14}" destId="{B38C4CB2-4C45-463F-A8A3-9737BD488ECC}" srcOrd="7" destOrd="0" presId="urn:microsoft.com/office/officeart/2005/8/layout/vProcess5"/>
    <dgm:cxn modelId="{176B7E3C-D9BD-4A08-ABE7-DCFF60587550}" type="presParOf" srcId="{BE0E46F3-EE50-47A8-A4FD-0300E16C3B14}" destId="{64290677-B1A4-47A7-9918-10E7FF120599}" srcOrd="8" destOrd="0" presId="urn:microsoft.com/office/officeart/2005/8/layout/vProcess5"/>
    <dgm:cxn modelId="{F9C918B5-FD99-4452-83FB-9A330FDFBE95}" type="presParOf" srcId="{BE0E46F3-EE50-47A8-A4FD-0300E16C3B14}" destId="{512FA3FB-5172-493F-9521-EDF761D3271F}" srcOrd="9" destOrd="0" presId="urn:microsoft.com/office/officeart/2005/8/layout/vProcess5"/>
    <dgm:cxn modelId="{BC1C4524-35D6-4E08-A594-491462AC6058}" type="presParOf" srcId="{BE0E46F3-EE50-47A8-A4FD-0300E16C3B14}" destId="{8A5E2E6E-EC73-4335-8738-327D31B337BA}" srcOrd="10" destOrd="0" presId="urn:microsoft.com/office/officeart/2005/8/layout/vProcess5"/>
    <dgm:cxn modelId="{6EC145EF-63D7-4F34-8005-02DF2E989EB7}" type="presParOf" srcId="{BE0E46F3-EE50-47A8-A4FD-0300E16C3B14}" destId="{8E6874F1-5C10-4D68-A08B-96C863CE57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E8FD94-DAC0-453A-B48B-30C697B5F48F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D592F4A7-A0E8-4D7A-A57C-D313F2CD65E4}">
      <dgm:prSet phldrT="[Text]"/>
      <dgm:spPr/>
      <dgm:t>
        <a:bodyPr/>
        <a:lstStyle/>
        <a:p>
          <a:r>
            <a:rPr lang="en-US" b="1" dirty="0" err="1"/>
            <a:t>Praktik</a:t>
          </a:r>
          <a:r>
            <a:rPr lang="en-US" b="1" dirty="0"/>
            <a:t> </a:t>
          </a:r>
          <a:r>
            <a:rPr lang="en-US" b="1" dirty="0" err="1"/>
            <a:t>Belajar-Mengajar</a:t>
          </a:r>
          <a:endParaRPr lang="en-US" b="1" dirty="0"/>
        </a:p>
        <a:p>
          <a:r>
            <a:rPr lang="en-US" dirty="0"/>
            <a:t>(</a:t>
          </a:r>
          <a:r>
            <a:rPr lang="en-US" dirty="0" err="1"/>
            <a:t>aktivitas-aktivitas</a:t>
          </a:r>
          <a:r>
            <a:rPr lang="en-US" dirty="0"/>
            <a:t> </a:t>
          </a:r>
          <a:r>
            <a:rPr lang="en-US" dirty="0" err="1"/>
            <a:t>belajar</a:t>
          </a:r>
          <a:r>
            <a:rPr lang="en-US" dirty="0"/>
            <a:t> yang </a:t>
          </a:r>
          <a:r>
            <a:rPr lang="en-US" dirty="0" err="1"/>
            <a:t>direncanakan</a:t>
          </a:r>
          <a:r>
            <a:rPr lang="en-US" dirty="0"/>
            <a:t>, </a:t>
          </a:r>
          <a:r>
            <a:rPr lang="en-US" dirty="0" err="1"/>
            <a:t>aktivitas</a:t>
          </a:r>
          <a:r>
            <a:rPr lang="en-US" dirty="0"/>
            <a:t> guru-</a:t>
          </a:r>
          <a:r>
            <a:rPr lang="en-US" dirty="0" err="1"/>
            <a:t>siswa</a:t>
          </a:r>
          <a:r>
            <a:rPr lang="en-US" dirty="0"/>
            <a:t>)</a:t>
          </a:r>
          <a:endParaRPr lang="en-ID" dirty="0"/>
        </a:p>
      </dgm:t>
    </dgm:pt>
    <dgm:pt modelId="{4FA56496-B14C-45E5-A62F-63BD207FCBBF}" type="parTrans" cxnId="{EDE9F6E7-16A9-4B13-B361-161ABC785C80}">
      <dgm:prSet/>
      <dgm:spPr/>
      <dgm:t>
        <a:bodyPr/>
        <a:lstStyle/>
        <a:p>
          <a:endParaRPr lang="en-ID"/>
        </a:p>
      </dgm:t>
    </dgm:pt>
    <dgm:pt modelId="{DD06B55B-C415-4DBD-A3BB-B4DFB57432E5}" type="sibTrans" cxnId="{EDE9F6E7-16A9-4B13-B361-161ABC785C80}">
      <dgm:prSet/>
      <dgm:spPr/>
      <dgm:t>
        <a:bodyPr/>
        <a:lstStyle/>
        <a:p>
          <a:endParaRPr lang="en-ID"/>
        </a:p>
      </dgm:t>
    </dgm:pt>
    <dgm:pt modelId="{9CFFA2FF-778D-4162-8B47-1021CA5F23A2}">
      <dgm:prSet phldrT="[Text]"/>
      <dgm:spPr/>
      <dgm:t>
        <a:bodyPr/>
        <a:lstStyle/>
        <a:p>
          <a:r>
            <a:rPr lang="en-US" b="1" dirty="0" err="1"/>
            <a:t>Konsep</a:t>
          </a:r>
          <a:r>
            <a:rPr lang="en-US" b="1" dirty="0"/>
            <a:t> </a:t>
          </a:r>
          <a:r>
            <a:rPr lang="en-US" b="1" dirty="0" err="1"/>
            <a:t>belajar</a:t>
          </a:r>
          <a:endParaRPr lang="en-US" b="1" dirty="0"/>
        </a:p>
        <a:p>
          <a:r>
            <a:rPr lang="en-US" dirty="0"/>
            <a:t>(</a:t>
          </a:r>
          <a:r>
            <a:rPr lang="en-US" dirty="0" err="1"/>
            <a:t>Pembelajaran</a:t>
          </a:r>
          <a:r>
            <a:rPr lang="en-US" dirty="0"/>
            <a:t> </a:t>
          </a:r>
          <a:r>
            <a:rPr lang="en-US" dirty="0" err="1"/>
            <a:t>aktif</a:t>
          </a:r>
          <a:r>
            <a:rPr lang="en-US" dirty="0"/>
            <a:t>, </a:t>
          </a:r>
          <a:r>
            <a:rPr lang="en-US" dirty="0" err="1"/>
            <a:t>kreatif</a:t>
          </a:r>
          <a:r>
            <a:rPr lang="en-US" dirty="0"/>
            <a:t>, </a:t>
          </a:r>
          <a:r>
            <a:rPr lang="en-US" dirty="0" err="1"/>
            <a:t>efektif</a:t>
          </a:r>
          <a:r>
            <a:rPr lang="en-US" dirty="0"/>
            <a:t>, </a:t>
          </a:r>
          <a:r>
            <a:rPr lang="en-US" dirty="0" err="1"/>
            <a:t>menyenagkan</a:t>
          </a:r>
          <a:r>
            <a:rPr lang="en-US" dirty="0"/>
            <a:t>, </a:t>
          </a:r>
          <a:r>
            <a:rPr lang="en-US" dirty="0" err="1"/>
            <a:t>gembira</a:t>
          </a:r>
          <a:r>
            <a:rPr lang="en-US" dirty="0"/>
            <a:t> </a:t>
          </a:r>
          <a:r>
            <a:rPr lang="en-US" dirty="0" err="1"/>
            <a:t>berbobot</a:t>
          </a:r>
          <a:r>
            <a:rPr lang="en-US" dirty="0"/>
            <a:t>, </a:t>
          </a:r>
          <a:r>
            <a:rPr lang="en-US" dirty="0" err="1"/>
            <a:t>penuh</a:t>
          </a:r>
          <a:r>
            <a:rPr lang="en-US" dirty="0"/>
            <a:t> </a:t>
          </a:r>
          <a:r>
            <a:rPr lang="en-US" dirty="0" err="1"/>
            <a:t>tantangan</a:t>
          </a:r>
          <a:r>
            <a:rPr lang="en-US" dirty="0"/>
            <a:t>, </a:t>
          </a:r>
          <a:r>
            <a:rPr lang="en-US" dirty="0" err="1"/>
            <a:t>menyelesaikan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, </a:t>
          </a:r>
          <a:r>
            <a:rPr lang="en-US" dirty="0" err="1"/>
            <a:t>membuat</a:t>
          </a:r>
          <a:r>
            <a:rPr lang="en-US" dirty="0"/>
            <a:t> project)</a:t>
          </a:r>
          <a:endParaRPr lang="en-ID" dirty="0"/>
        </a:p>
      </dgm:t>
    </dgm:pt>
    <dgm:pt modelId="{1A4C2E51-0DB0-4DF0-95A1-E07BF1652FD6}" type="parTrans" cxnId="{BDB12261-032A-43BD-8D6B-3D38ECCB8C82}">
      <dgm:prSet/>
      <dgm:spPr/>
      <dgm:t>
        <a:bodyPr/>
        <a:lstStyle/>
        <a:p>
          <a:endParaRPr lang="en-ID"/>
        </a:p>
      </dgm:t>
    </dgm:pt>
    <dgm:pt modelId="{37D60B31-BCC3-4847-B194-D22E78101255}" type="sibTrans" cxnId="{BDB12261-032A-43BD-8D6B-3D38ECCB8C82}">
      <dgm:prSet/>
      <dgm:spPr/>
      <dgm:t>
        <a:bodyPr/>
        <a:lstStyle/>
        <a:p>
          <a:endParaRPr lang="en-ID"/>
        </a:p>
      </dgm:t>
    </dgm:pt>
    <dgm:pt modelId="{AE8B1231-1EF9-4D33-B977-6BC548F1F7D8}">
      <dgm:prSet phldrT="[Text]"/>
      <dgm:spPr/>
      <dgm:t>
        <a:bodyPr/>
        <a:lstStyle/>
        <a:p>
          <a:r>
            <a:rPr lang="en-US" b="1" dirty="0" err="1"/>
            <a:t>Teori</a:t>
          </a:r>
          <a:r>
            <a:rPr lang="en-US" b="1" dirty="0"/>
            <a:t> </a:t>
          </a:r>
          <a:r>
            <a:rPr lang="en-US" b="1" dirty="0" err="1"/>
            <a:t>Belajar</a:t>
          </a:r>
          <a:endParaRPr lang="en-US" b="1" dirty="0"/>
        </a:p>
        <a:p>
          <a:r>
            <a:rPr lang="en-ID" dirty="0"/>
            <a:t>(</a:t>
          </a:r>
          <a:r>
            <a:rPr lang="en-ID" dirty="0" err="1"/>
            <a:t>Konstruktivisme</a:t>
          </a:r>
          <a:r>
            <a:rPr lang="en-ID" dirty="0"/>
            <a:t>, </a:t>
          </a:r>
          <a:r>
            <a:rPr lang="en-ID" dirty="0" err="1"/>
            <a:t>Behaviorisme</a:t>
          </a:r>
          <a:r>
            <a:rPr lang="en-ID" dirty="0"/>
            <a:t>, </a:t>
          </a:r>
          <a:r>
            <a:rPr lang="en-ID" dirty="0" err="1"/>
            <a:t>Kognitivisme</a:t>
          </a:r>
          <a:r>
            <a:rPr lang="en-ID" dirty="0"/>
            <a:t>, </a:t>
          </a:r>
          <a:r>
            <a:rPr lang="en-ID" dirty="0" err="1"/>
            <a:t>Humanisme</a:t>
          </a:r>
          <a:r>
            <a:rPr lang="en-ID" dirty="0"/>
            <a:t>)</a:t>
          </a:r>
        </a:p>
      </dgm:t>
    </dgm:pt>
    <dgm:pt modelId="{C19FB595-36C1-4B75-91BC-1D6C4F25F2B8}" type="parTrans" cxnId="{78CF7BA5-3541-461E-BF0E-C2BD44DECFCE}">
      <dgm:prSet/>
      <dgm:spPr/>
      <dgm:t>
        <a:bodyPr/>
        <a:lstStyle/>
        <a:p>
          <a:endParaRPr lang="en-ID"/>
        </a:p>
      </dgm:t>
    </dgm:pt>
    <dgm:pt modelId="{596C384B-AA0E-47FB-BEFC-A1E5E6759F29}" type="sibTrans" cxnId="{78CF7BA5-3541-461E-BF0E-C2BD44DECFCE}">
      <dgm:prSet/>
      <dgm:spPr/>
      <dgm:t>
        <a:bodyPr/>
        <a:lstStyle/>
        <a:p>
          <a:endParaRPr lang="en-ID"/>
        </a:p>
      </dgm:t>
    </dgm:pt>
    <dgm:pt modelId="{7FF33787-239F-47EE-AE2C-695A1EC534F3}" type="pres">
      <dgm:prSet presAssocID="{38E8FD94-DAC0-453A-B48B-30C697B5F48F}" presName="Name0" presStyleCnt="0">
        <dgm:presLayoutVars>
          <dgm:dir/>
          <dgm:animLvl val="lvl"/>
          <dgm:resizeHandles val="exact"/>
        </dgm:presLayoutVars>
      </dgm:prSet>
      <dgm:spPr/>
    </dgm:pt>
    <dgm:pt modelId="{67AA834D-039D-4393-974A-04C21D92AF32}" type="pres">
      <dgm:prSet presAssocID="{D592F4A7-A0E8-4D7A-A57C-D313F2CD65E4}" presName="Name8" presStyleCnt="0"/>
      <dgm:spPr/>
    </dgm:pt>
    <dgm:pt modelId="{87C6339B-EF3F-476C-9DC4-4A3ABD814130}" type="pres">
      <dgm:prSet presAssocID="{D592F4A7-A0E8-4D7A-A57C-D313F2CD65E4}" presName="level" presStyleLbl="node1" presStyleIdx="0" presStyleCnt="3">
        <dgm:presLayoutVars>
          <dgm:chMax val="1"/>
          <dgm:bulletEnabled val="1"/>
        </dgm:presLayoutVars>
      </dgm:prSet>
      <dgm:spPr/>
    </dgm:pt>
    <dgm:pt modelId="{283FE1DE-32E5-4867-9087-4A7BC7301E63}" type="pres">
      <dgm:prSet presAssocID="{D592F4A7-A0E8-4D7A-A57C-D313F2CD65E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5F9D7E-83F9-4D25-A35D-94B754FA7A4A}" type="pres">
      <dgm:prSet presAssocID="{9CFFA2FF-778D-4162-8B47-1021CA5F23A2}" presName="Name8" presStyleCnt="0"/>
      <dgm:spPr/>
    </dgm:pt>
    <dgm:pt modelId="{50FB5AF3-D7D4-45E9-8ED0-28E3AA63A404}" type="pres">
      <dgm:prSet presAssocID="{9CFFA2FF-778D-4162-8B47-1021CA5F23A2}" presName="level" presStyleLbl="node1" presStyleIdx="1" presStyleCnt="3">
        <dgm:presLayoutVars>
          <dgm:chMax val="1"/>
          <dgm:bulletEnabled val="1"/>
        </dgm:presLayoutVars>
      </dgm:prSet>
      <dgm:spPr/>
    </dgm:pt>
    <dgm:pt modelId="{B5962938-E8D8-4338-AB85-EF31165F488E}" type="pres">
      <dgm:prSet presAssocID="{9CFFA2FF-778D-4162-8B47-1021CA5F23A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C8D15-5C87-4B6A-8542-89C4AC9E088B}" type="pres">
      <dgm:prSet presAssocID="{AE8B1231-1EF9-4D33-B977-6BC548F1F7D8}" presName="Name8" presStyleCnt="0"/>
      <dgm:spPr/>
    </dgm:pt>
    <dgm:pt modelId="{209B3FC3-EB40-47CF-958A-39C74065E786}" type="pres">
      <dgm:prSet presAssocID="{AE8B1231-1EF9-4D33-B977-6BC548F1F7D8}" presName="level" presStyleLbl="node1" presStyleIdx="2" presStyleCnt="3">
        <dgm:presLayoutVars>
          <dgm:chMax val="1"/>
          <dgm:bulletEnabled val="1"/>
        </dgm:presLayoutVars>
      </dgm:prSet>
      <dgm:spPr/>
    </dgm:pt>
    <dgm:pt modelId="{DF37F52E-E919-4628-8D9D-C19E872147CB}" type="pres">
      <dgm:prSet presAssocID="{AE8B1231-1EF9-4D33-B977-6BC548F1F7D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E7D915D-AF14-4BFA-ACED-CC2AB8465562}" type="presOf" srcId="{9CFFA2FF-778D-4162-8B47-1021CA5F23A2}" destId="{50FB5AF3-D7D4-45E9-8ED0-28E3AA63A404}" srcOrd="0" destOrd="0" presId="urn:microsoft.com/office/officeart/2005/8/layout/pyramid1"/>
    <dgm:cxn modelId="{BDB12261-032A-43BD-8D6B-3D38ECCB8C82}" srcId="{38E8FD94-DAC0-453A-B48B-30C697B5F48F}" destId="{9CFFA2FF-778D-4162-8B47-1021CA5F23A2}" srcOrd="1" destOrd="0" parTransId="{1A4C2E51-0DB0-4DF0-95A1-E07BF1652FD6}" sibTransId="{37D60B31-BCC3-4847-B194-D22E78101255}"/>
    <dgm:cxn modelId="{3E3AB852-9841-48BE-9C32-72CBD87017A2}" type="presOf" srcId="{9CFFA2FF-778D-4162-8B47-1021CA5F23A2}" destId="{B5962938-E8D8-4338-AB85-EF31165F488E}" srcOrd="1" destOrd="0" presId="urn:microsoft.com/office/officeart/2005/8/layout/pyramid1"/>
    <dgm:cxn modelId="{FD6CEC56-9043-4874-A53C-529EB2E0E121}" type="presOf" srcId="{D592F4A7-A0E8-4D7A-A57C-D313F2CD65E4}" destId="{87C6339B-EF3F-476C-9DC4-4A3ABD814130}" srcOrd="0" destOrd="0" presId="urn:microsoft.com/office/officeart/2005/8/layout/pyramid1"/>
    <dgm:cxn modelId="{54692196-4544-4E48-B7F9-126753325AF8}" type="presOf" srcId="{38E8FD94-DAC0-453A-B48B-30C697B5F48F}" destId="{7FF33787-239F-47EE-AE2C-695A1EC534F3}" srcOrd="0" destOrd="0" presId="urn:microsoft.com/office/officeart/2005/8/layout/pyramid1"/>
    <dgm:cxn modelId="{78CF7BA5-3541-461E-BF0E-C2BD44DECFCE}" srcId="{38E8FD94-DAC0-453A-B48B-30C697B5F48F}" destId="{AE8B1231-1EF9-4D33-B977-6BC548F1F7D8}" srcOrd="2" destOrd="0" parTransId="{C19FB595-36C1-4B75-91BC-1D6C4F25F2B8}" sibTransId="{596C384B-AA0E-47FB-BEFC-A1E5E6759F29}"/>
    <dgm:cxn modelId="{1E6573BA-36EE-4052-B69E-E76B7EE47E06}" type="presOf" srcId="{D592F4A7-A0E8-4D7A-A57C-D313F2CD65E4}" destId="{283FE1DE-32E5-4867-9087-4A7BC7301E63}" srcOrd="1" destOrd="0" presId="urn:microsoft.com/office/officeart/2005/8/layout/pyramid1"/>
    <dgm:cxn modelId="{E2D736E3-2B07-4640-9754-2BCCE6CEBE51}" type="presOf" srcId="{AE8B1231-1EF9-4D33-B977-6BC548F1F7D8}" destId="{209B3FC3-EB40-47CF-958A-39C74065E786}" srcOrd="0" destOrd="0" presId="urn:microsoft.com/office/officeart/2005/8/layout/pyramid1"/>
    <dgm:cxn modelId="{EDE9F6E7-16A9-4B13-B361-161ABC785C80}" srcId="{38E8FD94-DAC0-453A-B48B-30C697B5F48F}" destId="{D592F4A7-A0E8-4D7A-A57C-D313F2CD65E4}" srcOrd="0" destOrd="0" parTransId="{4FA56496-B14C-45E5-A62F-63BD207FCBBF}" sibTransId="{DD06B55B-C415-4DBD-A3BB-B4DFB57432E5}"/>
    <dgm:cxn modelId="{F10C76FB-0776-4486-862F-34EC4CBA9990}" type="presOf" srcId="{AE8B1231-1EF9-4D33-B977-6BC548F1F7D8}" destId="{DF37F52E-E919-4628-8D9D-C19E872147CB}" srcOrd="1" destOrd="0" presId="urn:microsoft.com/office/officeart/2005/8/layout/pyramid1"/>
    <dgm:cxn modelId="{A055C13D-2ED1-42FC-8BC3-909019E3A79D}" type="presParOf" srcId="{7FF33787-239F-47EE-AE2C-695A1EC534F3}" destId="{67AA834D-039D-4393-974A-04C21D92AF32}" srcOrd="0" destOrd="0" presId="urn:microsoft.com/office/officeart/2005/8/layout/pyramid1"/>
    <dgm:cxn modelId="{477F6D86-216E-49C5-A3E6-3001C20D70A9}" type="presParOf" srcId="{67AA834D-039D-4393-974A-04C21D92AF32}" destId="{87C6339B-EF3F-476C-9DC4-4A3ABD814130}" srcOrd="0" destOrd="0" presId="urn:microsoft.com/office/officeart/2005/8/layout/pyramid1"/>
    <dgm:cxn modelId="{D58C7EC8-1135-493A-A052-5D35E90A96C6}" type="presParOf" srcId="{67AA834D-039D-4393-974A-04C21D92AF32}" destId="{283FE1DE-32E5-4867-9087-4A7BC7301E63}" srcOrd="1" destOrd="0" presId="urn:microsoft.com/office/officeart/2005/8/layout/pyramid1"/>
    <dgm:cxn modelId="{D44FB9B0-3E4B-48ED-8F59-8A27DF8BC2FB}" type="presParOf" srcId="{7FF33787-239F-47EE-AE2C-695A1EC534F3}" destId="{485F9D7E-83F9-4D25-A35D-94B754FA7A4A}" srcOrd="1" destOrd="0" presId="urn:microsoft.com/office/officeart/2005/8/layout/pyramid1"/>
    <dgm:cxn modelId="{584A5D89-2E6B-41AC-B8B7-60D786BBD59A}" type="presParOf" srcId="{485F9D7E-83F9-4D25-A35D-94B754FA7A4A}" destId="{50FB5AF3-D7D4-45E9-8ED0-28E3AA63A404}" srcOrd="0" destOrd="0" presId="urn:microsoft.com/office/officeart/2005/8/layout/pyramid1"/>
    <dgm:cxn modelId="{32EACCE1-84C2-45D5-A22E-42A4D2D41D63}" type="presParOf" srcId="{485F9D7E-83F9-4D25-A35D-94B754FA7A4A}" destId="{B5962938-E8D8-4338-AB85-EF31165F488E}" srcOrd="1" destOrd="0" presId="urn:microsoft.com/office/officeart/2005/8/layout/pyramid1"/>
    <dgm:cxn modelId="{DC1A2003-8256-4058-A470-7D5E3C1D066E}" type="presParOf" srcId="{7FF33787-239F-47EE-AE2C-695A1EC534F3}" destId="{B43C8D15-5C87-4B6A-8542-89C4AC9E088B}" srcOrd="2" destOrd="0" presId="urn:microsoft.com/office/officeart/2005/8/layout/pyramid1"/>
    <dgm:cxn modelId="{AFBC24A8-3978-46D9-B2E2-E22A722CA2B7}" type="presParOf" srcId="{B43C8D15-5C87-4B6A-8542-89C4AC9E088B}" destId="{209B3FC3-EB40-47CF-958A-39C74065E786}" srcOrd="0" destOrd="0" presId="urn:microsoft.com/office/officeart/2005/8/layout/pyramid1"/>
    <dgm:cxn modelId="{218F868E-0114-409C-BFF2-33226CE1BBE5}" type="presParOf" srcId="{B43C8D15-5C87-4B6A-8542-89C4AC9E088B}" destId="{DF37F52E-E919-4628-8D9D-C19E872147C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546031-093B-4FB9-A2BF-E767C9D347E9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3933922E-DA46-46A7-AC28-1E09E94F936B}">
      <dgm:prSet phldrT="[Text]"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Belajar</a:t>
          </a:r>
          <a:endParaRPr lang="en-ID" dirty="0"/>
        </a:p>
      </dgm:t>
    </dgm:pt>
    <dgm:pt modelId="{666EA2DB-6477-40DC-B10F-24A47AF4312D}" type="parTrans" cxnId="{6349523A-7FBA-46D5-B514-D10CCB2CAEC6}">
      <dgm:prSet/>
      <dgm:spPr/>
      <dgm:t>
        <a:bodyPr/>
        <a:lstStyle/>
        <a:p>
          <a:endParaRPr lang="en-ID"/>
        </a:p>
      </dgm:t>
    </dgm:pt>
    <dgm:pt modelId="{F956057D-C799-41D1-9B64-E3FF10954B2E}" type="sibTrans" cxnId="{6349523A-7FBA-46D5-B514-D10CCB2CAEC6}">
      <dgm:prSet/>
      <dgm:spPr/>
      <dgm:t>
        <a:bodyPr/>
        <a:lstStyle/>
        <a:p>
          <a:endParaRPr lang="en-ID"/>
        </a:p>
      </dgm:t>
    </dgm:pt>
    <dgm:pt modelId="{F45CB46C-D4CB-4A6D-99C5-FC582CD715B3}">
      <dgm:prSet phldrT="[Text]"/>
      <dgm:spPr/>
      <dgm:t>
        <a:bodyPr/>
        <a:lstStyle/>
        <a:p>
          <a:r>
            <a:rPr lang="en-US" dirty="0" err="1"/>
            <a:t>Behaviorisme</a:t>
          </a:r>
          <a:endParaRPr lang="en-ID" dirty="0"/>
        </a:p>
      </dgm:t>
    </dgm:pt>
    <dgm:pt modelId="{63FEEEE6-3DA8-4872-8F19-EAE6C12C6B37}" type="parTrans" cxnId="{A3B6A6F5-5B60-4BE3-80F0-41310EF6DD64}">
      <dgm:prSet/>
      <dgm:spPr/>
      <dgm:t>
        <a:bodyPr/>
        <a:lstStyle/>
        <a:p>
          <a:endParaRPr lang="en-ID"/>
        </a:p>
      </dgm:t>
    </dgm:pt>
    <dgm:pt modelId="{ECEF30C1-93BD-496E-AEB9-823B1506866A}" type="sibTrans" cxnId="{A3B6A6F5-5B60-4BE3-80F0-41310EF6DD64}">
      <dgm:prSet/>
      <dgm:spPr/>
      <dgm:t>
        <a:bodyPr/>
        <a:lstStyle/>
        <a:p>
          <a:endParaRPr lang="en-ID"/>
        </a:p>
      </dgm:t>
    </dgm:pt>
    <dgm:pt modelId="{D6B81AB6-AE38-447E-AA0D-E70565E00C5B}">
      <dgm:prSet phldrT="[Text]"/>
      <dgm:spPr/>
      <dgm:t>
        <a:bodyPr/>
        <a:lstStyle/>
        <a:p>
          <a:r>
            <a:rPr lang="en-US" dirty="0" err="1"/>
            <a:t>Konstruktivisme</a:t>
          </a:r>
          <a:endParaRPr lang="en-ID" dirty="0"/>
        </a:p>
      </dgm:t>
    </dgm:pt>
    <dgm:pt modelId="{C2B09877-20BE-4E4E-B092-F376045B9D88}" type="parTrans" cxnId="{019EB54B-38F2-4A7F-B4E8-44C26A45B71A}">
      <dgm:prSet/>
      <dgm:spPr/>
      <dgm:t>
        <a:bodyPr/>
        <a:lstStyle/>
        <a:p>
          <a:endParaRPr lang="en-ID"/>
        </a:p>
      </dgm:t>
    </dgm:pt>
    <dgm:pt modelId="{32B06DC5-B1E8-4E5B-80CE-858F5AA3EA26}" type="sibTrans" cxnId="{019EB54B-38F2-4A7F-B4E8-44C26A45B71A}">
      <dgm:prSet/>
      <dgm:spPr/>
      <dgm:t>
        <a:bodyPr/>
        <a:lstStyle/>
        <a:p>
          <a:endParaRPr lang="en-ID"/>
        </a:p>
      </dgm:t>
    </dgm:pt>
    <dgm:pt modelId="{B35E7F8F-617E-4ECD-BE32-FDB435D8A2FF}">
      <dgm:prSet phldrT="[Text]"/>
      <dgm:spPr/>
      <dgm:t>
        <a:bodyPr/>
        <a:lstStyle/>
        <a:p>
          <a:r>
            <a:rPr lang="en-US" dirty="0" err="1"/>
            <a:t>Kognitivisme</a:t>
          </a:r>
          <a:endParaRPr lang="en-ID" dirty="0"/>
        </a:p>
      </dgm:t>
    </dgm:pt>
    <dgm:pt modelId="{42D513DA-A4B9-4246-B595-EE92147D9D2A}" type="parTrans" cxnId="{59DEF422-79D3-423D-BA12-4331D57E7219}">
      <dgm:prSet/>
      <dgm:spPr/>
      <dgm:t>
        <a:bodyPr/>
        <a:lstStyle/>
        <a:p>
          <a:endParaRPr lang="en-ID"/>
        </a:p>
      </dgm:t>
    </dgm:pt>
    <dgm:pt modelId="{3200C248-CAAB-4645-8EBC-C8108AEA0E0E}" type="sibTrans" cxnId="{59DEF422-79D3-423D-BA12-4331D57E7219}">
      <dgm:prSet/>
      <dgm:spPr/>
      <dgm:t>
        <a:bodyPr/>
        <a:lstStyle/>
        <a:p>
          <a:endParaRPr lang="en-ID"/>
        </a:p>
      </dgm:t>
    </dgm:pt>
    <dgm:pt modelId="{EBFDD59A-0975-4DAF-81FF-3E8ABCE21BFD}">
      <dgm:prSet phldrT="[Text]"/>
      <dgm:spPr/>
      <dgm:t>
        <a:bodyPr/>
        <a:lstStyle/>
        <a:p>
          <a:r>
            <a:rPr lang="en-US" dirty="0" err="1"/>
            <a:t>Humanisme</a:t>
          </a:r>
          <a:endParaRPr lang="en-ID" dirty="0"/>
        </a:p>
      </dgm:t>
    </dgm:pt>
    <dgm:pt modelId="{CF18E717-723B-412A-9BAB-1B15409DD343}" type="parTrans" cxnId="{63834C8E-9302-41E6-B02D-3A44550FF251}">
      <dgm:prSet/>
      <dgm:spPr/>
      <dgm:t>
        <a:bodyPr/>
        <a:lstStyle/>
        <a:p>
          <a:endParaRPr lang="en-ID"/>
        </a:p>
      </dgm:t>
    </dgm:pt>
    <dgm:pt modelId="{6CC96C8D-5FFD-4410-A498-E97AABF211CA}" type="sibTrans" cxnId="{63834C8E-9302-41E6-B02D-3A44550FF251}">
      <dgm:prSet/>
      <dgm:spPr/>
      <dgm:t>
        <a:bodyPr/>
        <a:lstStyle/>
        <a:p>
          <a:endParaRPr lang="en-ID"/>
        </a:p>
      </dgm:t>
    </dgm:pt>
    <dgm:pt modelId="{0E804E62-8F87-4A68-85FD-AC938AC02E56}" type="pres">
      <dgm:prSet presAssocID="{35546031-093B-4FB9-A2BF-E767C9D347E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E7B1EB7-E52E-4E3C-8C71-1E637BB8D2A0}" type="pres">
      <dgm:prSet presAssocID="{35546031-093B-4FB9-A2BF-E767C9D347E9}" presName="matrix" presStyleCnt="0"/>
      <dgm:spPr/>
    </dgm:pt>
    <dgm:pt modelId="{E649CCA2-7F90-4F2C-81A1-4F8F0319F45C}" type="pres">
      <dgm:prSet presAssocID="{35546031-093B-4FB9-A2BF-E767C9D347E9}" presName="tile1" presStyleLbl="node1" presStyleIdx="0" presStyleCnt="4"/>
      <dgm:spPr/>
    </dgm:pt>
    <dgm:pt modelId="{8BDC92E5-E800-45A3-81AE-DB8DE4E84F4C}" type="pres">
      <dgm:prSet presAssocID="{35546031-093B-4FB9-A2BF-E767C9D347E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B9C356D-1E33-405F-942A-FCF594F870E1}" type="pres">
      <dgm:prSet presAssocID="{35546031-093B-4FB9-A2BF-E767C9D347E9}" presName="tile2" presStyleLbl="node1" presStyleIdx="1" presStyleCnt="4"/>
      <dgm:spPr/>
    </dgm:pt>
    <dgm:pt modelId="{41705B96-7987-4068-8330-0583E9E42644}" type="pres">
      <dgm:prSet presAssocID="{35546031-093B-4FB9-A2BF-E767C9D347E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6EBEBC2-04E5-487A-8048-F2D611FC0120}" type="pres">
      <dgm:prSet presAssocID="{35546031-093B-4FB9-A2BF-E767C9D347E9}" presName="tile3" presStyleLbl="node1" presStyleIdx="2" presStyleCnt="4"/>
      <dgm:spPr/>
    </dgm:pt>
    <dgm:pt modelId="{08CD468C-091B-4F1F-951D-CF56A467DBE6}" type="pres">
      <dgm:prSet presAssocID="{35546031-093B-4FB9-A2BF-E767C9D347E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8868326-274F-4021-8B5A-1D8662D2C91D}" type="pres">
      <dgm:prSet presAssocID="{35546031-093B-4FB9-A2BF-E767C9D347E9}" presName="tile4" presStyleLbl="node1" presStyleIdx="3" presStyleCnt="4"/>
      <dgm:spPr/>
    </dgm:pt>
    <dgm:pt modelId="{22292894-73D0-424E-A2F0-C5FF07991940}" type="pres">
      <dgm:prSet presAssocID="{35546031-093B-4FB9-A2BF-E767C9D347E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E7342EF-BDFE-40C7-8D22-4DA11DB93A46}" type="pres">
      <dgm:prSet presAssocID="{35546031-093B-4FB9-A2BF-E767C9D347E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4FB9F20-9AE3-4CD8-8BBF-D6DEF1CCA169}" type="presOf" srcId="{B35E7F8F-617E-4ECD-BE32-FDB435D8A2FF}" destId="{08CD468C-091B-4F1F-951D-CF56A467DBE6}" srcOrd="1" destOrd="0" presId="urn:microsoft.com/office/officeart/2005/8/layout/matrix1"/>
    <dgm:cxn modelId="{59DEF422-79D3-423D-BA12-4331D57E7219}" srcId="{3933922E-DA46-46A7-AC28-1E09E94F936B}" destId="{B35E7F8F-617E-4ECD-BE32-FDB435D8A2FF}" srcOrd="2" destOrd="0" parTransId="{42D513DA-A4B9-4246-B595-EE92147D9D2A}" sibTransId="{3200C248-CAAB-4645-8EBC-C8108AEA0E0E}"/>
    <dgm:cxn modelId="{A3557E29-9A20-4CBC-948C-182C9318A94A}" type="presOf" srcId="{F45CB46C-D4CB-4A6D-99C5-FC582CD715B3}" destId="{8BDC92E5-E800-45A3-81AE-DB8DE4E84F4C}" srcOrd="1" destOrd="0" presId="urn:microsoft.com/office/officeart/2005/8/layout/matrix1"/>
    <dgm:cxn modelId="{68776B2E-6A1E-4BCE-B491-05FC825DCAD0}" type="presOf" srcId="{EBFDD59A-0975-4DAF-81FF-3E8ABCE21BFD}" destId="{48868326-274F-4021-8B5A-1D8662D2C91D}" srcOrd="0" destOrd="0" presId="urn:microsoft.com/office/officeart/2005/8/layout/matrix1"/>
    <dgm:cxn modelId="{6349523A-7FBA-46D5-B514-D10CCB2CAEC6}" srcId="{35546031-093B-4FB9-A2BF-E767C9D347E9}" destId="{3933922E-DA46-46A7-AC28-1E09E94F936B}" srcOrd="0" destOrd="0" parTransId="{666EA2DB-6477-40DC-B10F-24A47AF4312D}" sibTransId="{F956057D-C799-41D1-9B64-E3FF10954B2E}"/>
    <dgm:cxn modelId="{A20B795B-2C0A-4EF6-BC92-177FF4EFB94E}" type="presOf" srcId="{D6B81AB6-AE38-447E-AA0D-E70565E00C5B}" destId="{41705B96-7987-4068-8330-0583E9E42644}" srcOrd="1" destOrd="0" presId="urn:microsoft.com/office/officeart/2005/8/layout/matrix1"/>
    <dgm:cxn modelId="{E1F7A061-49E2-40EA-BD2C-72C98BF145FD}" type="presOf" srcId="{F45CB46C-D4CB-4A6D-99C5-FC582CD715B3}" destId="{E649CCA2-7F90-4F2C-81A1-4F8F0319F45C}" srcOrd="0" destOrd="0" presId="urn:microsoft.com/office/officeart/2005/8/layout/matrix1"/>
    <dgm:cxn modelId="{52EBBB65-E2DD-4561-B7CF-D0D0660E9840}" type="presOf" srcId="{D6B81AB6-AE38-447E-AA0D-E70565E00C5B}" destId="{DB9C356D-1E33-405F-942A-FCF594F870E1}" srcOrd="0" destOrd="0" presId="urn:microsoft.com/office/officeart/2005/8/layout/matrix1"/>
    <dgm:cxn modelId="{019EB54B-38F2-4A7F-B4E8-44C26A45B71A}" srcId="{3933922E-DA46-46A7-AC28-1E09E94F936B}" destId="{D6B81AB6-AE38-447E-AA0D-E70565E00C5B}" srcOrd="1" destOrd="0" parTransId="{C2B09877-20BE-4E4E-B092-F376045B9D88}" sibTransId="{32B06DC5-B1E8-4E5B-80CE-858F5AA3EA26}"/>
    <dgm:cxn modelId="{2A3D7180-6888-496E-B435-9EF96A48079C}" type="presOf" srcId="{35546031-093B-4FB9-A2BF-E767C9D347E9}" destId="{0E804E62-8F87-4A68-85FD-AC938AC02E56}" srcOrd="0" destOrd="0" presId="urn:microsoft.com/office/officeart/2005/8/layout/matrix1"/>
    <dgm:cxn modelId="{63834C8E-9302-41E6-B02D-3A44550FF251}" srcId="{3933922E-DA46-46A7-AC28-1E09E94F936B}" destId="{EBFDD59A-0975-4DAF-81FF-3E8ABCE21BFD}" srcOrd="3" destOrd="0" parTransId="{CF18E717-723B-412A-9BAB-1B15409DD343}" sibTransId="{6CC96C8D-5FFD-4410-A498-E97AABF211CA}"/>
    <dgm:cxn modelId="{99BB94AC-91F8-4F85-AA12-883A0D3F214E}" type="presOf" srcId="{EBFDD59A-0975-4DAF-81FF-3E8ABCE21BFD}" destId="{22292894-73D0-424E-A2F0-C5FF07991940}" srcOrd="1" destOrd="0" presId="urn:microsoft.com/office/officeart/2005/8/layout/matrix1"/>
    <dgm:cxn modelId="{7BC9E3D7-5D1C-446C-AEC5-CDF8FD7A9DF6}" type="presOf" srcId="{B35E7F8F-617E-4ECD-BE32-FDB435D8A2FF}" destId="{86EBEBC2-04E5-487A-8048-F2D611FC0120}" srcOrd="0" destOrd="0" presId="urn:microsoft.com/office/officeart/2005/8/layout/matrix1"/>
    <dgm:cxn modelId="{A3B6A6F5-5B60-4BE3-80F0-41310EF6DD64}" srcId="{3933922E-DA46-46A7-AC28-1E09E94F936B}" destId="{F45CB46C-D4CB-4A6D-99C5-FC582CD715B3}" srcOrd="0" destOrd="0" parTransId="{63FEEEE6-3DA8-4872-8F19-EAE6C12C6B37}" sibTransId="{ECEF30C1-93BD-496E-AEB9-823B1506866A}"/>
    <dgm:cxn modelId="{0A5079FC-1464-4280-9F8C-4556D20BA80E}" type="presOf" srcId="{3933922E-DA46-46A7-AC28-1E09E94F936B}" destId="{DE7342EF-BDFE-40C7-8D22-4DA11DB93A46}" srcOrd="0" destOrd="0" presId="urn:microsoft.com/office/officeart/2005/8/layout/matrix1"/>
    <dgm:cxn modelId="{F54BB87F-A9A4-4E91-B20E-8923E2CD91DD}" type="presParOf" srcId="{0E804E62-8F87-4A68-85FD-AC938AC02E56}" destId="{5E7B1EB7-E52E-4E3C-8C71-1E637BB8D2A0}" srcOrd="0" destOrd="0" presId="urn:microsoft.com/office/officeart/2005/8/layout/matrix1"/>
    <dgm:cxn modelId="{1019E106-F7CB-4159-834D-B5CD2C45D12D}" type="presParOf" srcId="{5E7B1EB7-E52E-4E3C-8C71-1E637BB8D2A0}" destId="{E649CCA2-7F90-4F2C-81A1-4F8F0319F45C}" srcOrd="0" destOrd="0" presId="urn:microsoft.com/office/officeart/2005/8/layout/matrix1"/>
    <dgm:cxn modelId="{0DE78B7E-FE6F-4F09-8565-9D335EFBFF0B}" type="presParOf" srcId="{5E7B1EB7-E52E-4E3C-8C71-1E637BB8D2A0}" destId="{8BDC92E5-E800-45A3-81AE-DB8DE4E84F4C}" srcOrd="1" destOrd="0" presId="urn:microsoft.com/office/officeart/2005/8/layout/matrix1"/>
    <dgm:cxn modelId="{168749EC-6121-41A8-972E-86562253F114}" type="presParOf" srcId="{5E7B1EB7-E52E-4E3C-8C71-1E637BB8D2A0}" destId="{DB9C356D-1E33-405F-942A-FCF594F870E1}" srcOrd="2" destOrd="0" presId="urn:microsoft.com/office/officeart/2005/8/layout/matrix1"/>
    <dgm:cxn modelId="{3D643B16-9F97-4E2A-99D2-D09433D613CD}" type="presParOf" srcId="{5E7B1EB7-E52E-4E3C-8C71-1E637BB8D2A0}" destId="{41705B96-7987-4068-8330-0583E9E42644}" srcOrd="3" destOrd="0" presId="urn:microsoft.com/office/officeart/2005/8/layout/matrix1"/>
    <dgm:cxn modelId="{D852022F-FA8F-4503-8497-913D7A700938}" type="presParOf" srcId="{5E7B1EB7-E52E-4E3C-8C71-1E637BB8D2A0}" destId="{86EBEBC2-04E5-487A-8048-F2D611FC0120}" srcOrd="4" destOrd="0" presId="urn:microsoft.com/office/officeart/2005/8/layout/matrix1"/>
    <dgm:cxn modelId="{818265C4-8CA5-4FF3-ABBE-CADA2D672793}" type="presParOf" srcId="{5E7B1EB7-E52E-4E3C-8C71-1E637BB8D2A0}" destId="{08CD468C-091B-4F1F-951D-CF56A467DBE6}" srcOrd="5" destOrd="0" presId="urn:microsoft.com/office/officeart/2005/8/layout/matrix1"/>
    <dgm:cxn modelId="{7E0FF981-50DF-45F2-8899-C19442948CE4}" type="presParOf" srcId="{5E7B1EB7-E52E-4E3C-8C71-1E637BB8D2A0}" destId="{48868326-274F-4021-8B5A-1D8662D2C91D}" srcOrd="6" destOrd="0" presId="urn:microsoft.com/office/officeart/2005/8/layout/matrix1"/>
    <dgm:cxn modelId="{64BF01CF-AFF7-4819-8DE5-204D5DD4F374}" type="presParOf" srcId="{5E7B1EB7-E52E-4E3C-8C71-1E637BB8D2A0}" destId="{22292894-73D0-424E-A2F0-C5FF07991940}" srcOrd="7" destOrd="0" presId="urn:microsoft.com/office/officeart/2005/8/layout/matrix1"/>
    <dgm:cxn modelId="{1408A602-CCA1-49F3-BAFC-D998720EC26A}" type="presParOf" srcId="{0E804E62-8F87-4A68-85FD-AC938AC02E56}" destId="{DE7342EF-BDFE-40C7-8D22-4DA11DB93A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A59BC-6731-4867-BAA2-21D0477FA7AD}">
      <dsp:nvSpPr>
        <dsp:cNvPr id="0" name=""/>
        <dsp:cNvSpPr/>
      </dsp:nvSpPr>
      <dsp:spPr>
        <a:xfrm>
          <a:off x="1808429" y="1541728"/>
          <a:ext cx="1183741" cy="1183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individu</a:t>
          </a:r>
          <a:endParaRPr lang="en-US" sz="1900" kern="1200" dirty="0"/>
        </a:p>
      </dsp:txBody>
      <dsp:txXfrm>
        <a:off x="1981784" y="1715083"/>
        <a:ext cx="837031" cy="837031"/>
      </dsp:txXfrm>
    </dsp:sp>
    <dsp:sp modelId="{8EF86692-8850-4001-9F0E-689400860F22}">
      <dsp:nvSpPr>
        <dsp:cNvPr id="0" name=""/>
        <dsp:cNvSpPr/>
      </dsp:nvSpPr>
      <dsp:spPr>
        <a:xfrm rot="16200000">
          <a:off x="2222544" y="1341780"/>
          <a:ext cx="355511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355511" y="22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1412" y="1355084"/>
        <a:ext cx="17775" cy="17775"/>
      </dsp:txXfrm>
    </dsp:sp>
    <dsp:sp modelId="{8587459D-9662-4E83-A5A8-FDF31288F135}">
      <dsp:nvSpPr>
        <dsp:cNvPr id="0" name=""/>
        <dsp:cNvSpPr/>
      </dsp:nvSpPr>
      <dsp:spPr>
        <a:xfrm>
          <a:off x="1808429" y="2475"/>
          <a:ext cx="1183741" cy="11837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teman</a:t>
          </a:r>
          <a:endParaRPr lang="en-US" sz="2000" kern="1200" dirty="0"/>
        </a:p>
      </dsp:txBody>
      <dsp:txXfrm>
        <a:off x="1981784" y="175830"/>
        <a:ext cx="837031" cy="837031"/>
      </dsp:txXfrm>
    </dsp:sp>
    <dsp:sp modelId="{95784BBD-6098-4DCD-B91F-F97AC54AF2A9}">
      <dsp:nvSpPr>
        <dsp:cNvPr id="0" name=""/>
        <dsp:cNvSpPr/>
      </dsp:nvSpPr>
      <dsp:spPr>
        <a:xfrm>
          <a:off x="2992170" y="2111407"/>
          <a:ext cx="355511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355511" y="22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1038" y="2124711"/>
        <a:ext cx="17775" cy="17775"/>
      </dsp:txXfrm>
    </dsp:sp>
    <dsp:sp modelId="{2F177B98-84A8-4187-8498-71002FFF7C7D}">
      <dsp:nvSpPr>
        <dsp:cNvPr id="0" name=""/>
        <dsp:cNvSpPr/>
      </dsp:nvSpPr>
      <dsp:spPr>
        <a:xfrm>
          <a:off x="3347682" y="1541728"/>
          <a:ext cx="1183741" cy="1183741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guru</a:t>
          </a:r>
        </a:p>
      </dsp:txBody>
      <dsp:txXfrm>
        <a:off x="3521037" y="1715083"/>
        <a:ext cx="837031" cy="837031"/>
      </dsp:txXfrm>
    </dsp:sp>
    <dsp:sp modelId="{72B15986-6D8E-47E7-B644-3F738D20DAC9}">
      <dsp:nvSpPr>
        <dsp:cNvPr id="0" name=""/>
        <dsp:cNvSpPr/>
      </dsp:nvSpPr>
      <dsp:spPr>
        <a:xfrm rot="5400000">
          <a:off x="2222544" y="2881033"/>
          <a:ext cx="355511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355511" y="22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1412" y="2894338"/>
        <a:ext cx="17775" cy="17775"/>
      </dsp:txXfrm>
    </dsp:sp>
    <dsp:sp modelId="{8858F3A3-6FF5-40B3-821D-4C607872EF07}">
      <dsp:nvSpPr>
        <dsp:cNvPr id="0" name=""/>
        <dsp:cNvSpPr/>
      </dsp:nvSpPr>
      <dsp:spPr>
        <a:xfrm>
          <a:off x="1808429" y="3080982"/>
          <a:ext cx="1183741" cy="1183741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Fasilitas</a:t>
          </a:r>
          <a:r>
            <a:rPr lang="en-US" sz="2000" kern="1200" dirty="0"/>
            <a:t> </a:t>
          </a:r>
          <a:r>
            <a:rPr lang="en-US" sz="2000" kern="1200" dirty="0" err="1"/>
            <a:t>fisik</a:t>
          </a:r>
          <a:endParaRPr lang="en-US" sz="2000" kern="1200" dirty="0"/>
        </a:p>
      </dsp:txBody>
      <dsp:txXfrm>
        <a:off x="1981784" y="3254337"/>
        <a:ext cx="837031" cy="837031"/>
      </dsp:txXfrm>
    </dsp:sp>
    <dsp:sp modelId="{CD8AB4AF-DF1D-47B1-84BF-EB3CD59812C7}">
      <dsp:nvSpPr>
        <dsp:cNvPr id="0" name=""/>
        <dsp:cNvSpPr/>
      </dsp:nvSpPr>
      <dsp:spPr>
        <a:xfrm rot="10800000">
          <a:off x="1452917" y="2111407"/>
          <a:ext cx="355511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355511" y="221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621785" y="2124711"/>
        <a:ext cx="17775" cy="17775"/>
      </dsp:txXfrm>
    </dsp:sp>
    <dsp:sp modelId="{C05BF301-DBC4-4743-B02D-98B1B6F1A9DE}">
      <dsp:nvSpPr>
        <dsp:cNvPr id="0" name=""/>
        <dsp:cNvSpPr/>
      </dsp:nvSpPr>
      <dsp:spPr>
        <a:xfrm>
          <a:off x="269175" y="1541728"/>
          <a:ext cx="1183741" cy="118374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Sumber</a:t>
          </a:r>
          <a:r>
            <a:rPr lang="en-US" sz="2000" kern="1200" dirty="0"/>
            <a:t> </a:t>
          </a:r>
          <a:r>
            <a:rPr lang="en-US" sz="2000" kern="1200" dirty="0" err="1"/>
            <a:t>belajar</a:t>
          </a:r>
          <a:endParaRPr lang="en-US" sz="2000" kern="1200" dirty="0"/>
        </a:p>
      </dsp:txBody>
      <dsp:txXfrm>
        <a:off x="442530" y="1715083"/>
        <a:ext cx="837031" cy="837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1229B-7264-43C9-90E7-A7AE8480C44F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Psikomotorik</a:t>
          </a:r>
          <a:endParaRPr lang="en-US" sz="2100" kern="1200" dirty="0"/>
        </a:p>
      </dsp:txBody>
      <dsp:txXfrm>
        <a:off x="4388957" y="2619785"/>
        <a:ext cx="1488367" cy="1279541"/>
      </dsp:txXfrm>
    </dsp:sp>
    <dsp:sp modelId="{A6201130-7454-4CEF-BBC5-331332AF21A6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Kognitif</a:t>
          </a:r>
          <a:endParaRPr lang="en-US" sz="2100" kern="1200" dirty="0"/>
        </a:p>
      </dsp:txBody>
      <dsp:txXfrm>
        <a:off x="2895963" y="1906833"/>
        <a:ext cx="898845" cy="893335"/>
      </dsp:txXfrm>
    </dsp:sp>
    <dsp:sp modelId="{46C93E7F-5225-4345-9D3C-20C12F0CADA3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Afektif</a:t>
          </a:r>
          <a:endParaRPr lang="en-US" sz="2100" kern="1200" dirty="0"/>
        </a:p>
      </dsp:txBody>
      <dsp:txXfrm rot="-20700000">
        <a:off x="3843242" y="588375"/>
        <a:ext cx="995711" cy="995711"/>
      </dsp:txXfrm>
    </dsp:sp>
    <dsp:sp modelId="{F9DCA382-88C5-417C-A198-555FF570CB9D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296C7-723D-40FA-A5D6-C85CFA5217FB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08741-B089-4FFE-8CDF-8E2154EC4686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F4B44-A486-47E2-8FAD-6DA2575BFAE0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Teori</a:t>
          </a:r>
          <a:r>
            <a:rPr lang="en-US" sz="2000" kern="1200" dirty="0"/>
            <a:t> </a:t>
          </a:r>
          <a:r>
            <a:rPr lang="en-US" sz="2000" kern="1200" dirty="0" err="1"/>
            <a:t>belajar</a:t>
          </a:r>
          <a:r>
            <a:rPr lang="en-US" sz="2000" kern="1200" dirty="0"/>
            <a:t> </a:t>
          </a:r>
          <a:r>
            <a:rPr lang="en-US" sz="2000" kern="1200" dirty="0" err="1"/>
            <a:t>memberikan</a:t>
          </a:r>
          <a:r>
            <a:rPr lang="en-US" sz="2000" kern="1200" dirty="0"/>
            <a:t> </a:t>
          </a:r>
          <a:r>
            <a:rPr lang="en-US" sz="2000" kern="1200" dirty="0" err="1"/>
            <a:t>gambaran</a:t>
          </a:r>
          <a:r>
            <a:rPr lang="en-US" sz="2000" kern="1200" dirty="0"/>
            <a:t> </a:t>
          </a:r>
          <a:r>
            <a:rPr lang="en-US" sz="2000" kern="1200" dirty="0" err="1"/>
            <a:t>tentang</a:t>
          </a:r>
          <a:r>
            <a:rPr lang="en-US" sz="2000" kern="1200" dirty="0"/>
            <a:t> </a:t>
          </a:r>
          <a:r>
            <a:rPr lang="en-US" sz="2000" kern="1200" dirty="0" err="1"/>
            <a:t>bagaimana</a:t>
          </a:r>
          <a:r>
            <a:rPr lang="en-US" sz="2000" kern="1200" dirty="0"/>
            <a:t> proses </a:t>
          </a:r>
          <a:r>
            <a:rPr lang="en-US" sz="2000" kern="1200" dirty="0" err="1"/>
            <a:t>belajar</a:t>
          </a:r>
          <a:r>
            <a:rPr lang="en-US" sz="2000" kern="1200" dirty="0"/>
            <a:t> pada </a:t>
          </a:r>
          <a:r>
            <a:rPr lang="en-US" sz="2000" kern="1200" dirty="0" err="1"/>
            <a:t>manusia</a:t>
          </a:r>
          <a:endParaRPr lang="en-ID" sz="2000" kern="1200" dirty="0"/>
        </a:p>
      </dsp:txBody>
      <dsp:txXfrm>
        <a:off x="29163" y="29163"/>
        <a:ext cx="5425092" cy="937385"/>
      </dsp:txXfrm>
    </dsp:sp>
    <dsp:sp modelId="{4ADF7786-F2F0-4D41-BE37-64D8EDC35F35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Membantu</a:t>
          </a:r>
          <a:r>
            <a:rPr lang="en-US" sz="2000" kern="1200" dirty="0"/>
            <a:t> guru di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membelajarkan</a:t>
          </a:r>
          <a:r>
            <a:rPr lang="en-US" sz="2000" kern="1200" dirty="0"/>
            <a:t> </a:t>
          </a:r>
          <a:r>
            <a:rPr lang="en-US" sz="2000" kern="1200" dirty="0" err="1"/>
            <a:t>siswa</a:t>
          </a:r>
          <a:r>
            <a:rPr lang="en-US" sz="2000" kern="1200" dirty="0"/>
            <a:t>/</a:t>
          </a:r>
          <a:r>
            <a:rPr lang="en-US" sz="2000" kern="1200" dirty="0" err="1"/>
            <a:t>peserta</a:t>
          </a:r>
          <a:r>
            <a:rPr lang="en-US" sz="2000" kern="1200" dirty="0"/>
            <a:t> </a:t>
          </a:r>
          <a:r>
            <a:rPr lang="en-US" sz="2000" kern="1200" dirty="0" err="1"/>
            <a:t>didik</a:t>
          </a:r>
          <a:endParaRPr lang="en-ID" sz="2000" kern="1200" dirty="0"/>
        </a:p>
      </dsp:txBody>
      <dsp:txXfrm>
        <a:off x="580546" y="1205913"/>
        <a:ext cx="5326758" cy="937385"/>
      </dsp:txXfrm>
    </dsp:sp>
    <dsp:sp modelId="{99458469-3E5A-4686-8D15-CE1AABBA5038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Guru </a:t>
          </a:r>
          <a:r>
            <a:rPr lang="en-US" sz="2000" kern="1200" dirty="0" err="1"/>
            <a:t>mengerti</a:t>
          </a:r>
          <a:r>
            <a:rPr lang="en-US" sz="2000" kern="1200" dirty="0"/>
            <a:t> </a:t>
          </a:r>
          <a:r>
            <a:rPr lang="en-US" sz="2000" kern="1200" dirty="0" err="1"/>
            <a:t>apa</a:t>
          </a:r>
          <a:r>
            <a:rPr lang="en-US" sz="2000" kern="1200" dirty="0"/>
            <a:t> yang </a:t>
          </a:r>
          <a:r>
            <a:rPr lang="en-US" sz="2000" kern="1200" dirty="0" err="1"/>
            <a:t>harus</a:t>
          </a:r>
          <a:r>
            <a:rPr lang="en-US" sz="2000" kern="1200" dirty="0"/>
            <a:t> </a:t>
          </a:r>
          <a:r>
            <a:rPr lang="en-US" sz="2000" kern="1200" dirty="0" err="1"/>
            <a:t>ia</a:t>
          </a:r>
          <a:r>
            <a:rPr lang="en-US" sz="2000" kern="1200" dirty="0"/>
            <a:t> </a:t>
          </a:r>
          <a:r>
            <a:rPr lang="en-US" sz="2000" kern="1200" dirty="0" err="1"/>
            <a:t>lakukan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membelajarkan</a:t>
          </a:r>
          <a:r>
            <a:rPr lang="en-US" sz="2000" kern="1200" dirty="0"/>
            <a:t> </a:t>
          </a:r>
          <a:r>
            <a:rPr lang="en-US" sz="2000" kern="1200" dirty="0" err="1"/>
            <a:t>siswa</a:t>
          </a:r>
          <a:endParaRPr lang="en-ID" sz="2000" kern="1200" dirty="0"/>
        </a:p>
      </dsp:txBody>
      <dsp:txXfrm>
        <a:off x="1123699" y="2382663"/>
        <a:ext cx="5334987" cy="937385"/>
      </dsp:txXfrm>
    </dsp:sp>
    <dsp:sp modelId="{8112F368-AEBD-409D-AB23-61517E089727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Siswa</a:t>
          </a:r>
          <a:r>
            <a:rPr lang="en-US" sz="2000" kern="1200" dirty="0"/>
            <a:t> </a:t>
          </a:r>
          <a:r>
            <a:rPr lang="en-US" sz="2000" kern="1200" dirty="0" err="1"/>
            <a:t>belajar</a:t>
          </a:r>
          <a:r>
            <a:rPr lang="en-US" sz="2000" kern="1200" dirty="0"/>
            <a:t> </a:t>
          </a:r>
          <a:r>
            <a:rPr lang="en-US" sz="2000" kern="1200" dirty="0" err="1"/>
            <a:t>secara</a:t>
          </a:r>
          <a:r>
            <a:rPr lang="en-US" sz="2000" kern="1200" dirty="0"/>
            <a:t> optimal dan </a:t>
          </a:r>
          <a:r>
            <a:rPr lang="en-US" sz="2000" kern="1200" dirty="0" err="1"/>
            <a:t>tujuan</a:t>
          </a:r>
          <a:r>
            <a:rPr lang="en-US" sz="2000" kern="1200" dirty="0"/>
            <a:t> </a:t>
          </a:r>
          <a:r>
            <a:rPr lang="en-US" sz="2000" kern="1200" dirty="0" err="1"/>
            <a:t>pembelajaran</a:t>
          </a:r>
          <a:r>
            <a:rPr lang="en-US" sz="2000" kern="1200" dirty="0"/>
            <a:t> </a:t>
          </a:r>
          <a:r>
            <a:rPr lang="en-US" sz="2000" kern="1200" dirty="0" err="1"/>
            <a:t>tercapai</a:t>
          </a:r>
          <a:r>
            <a:rPr lang="en-US" sz="2000" kern="1200" dirty="0"/>
            <a:t> </a:t>
          </a:r>
          <a:r>
            <a:rPr lang="en-US" sz="2000" kern="1200" dirty="0" err="1"/>
            <a:t>secara</a:t>
          </a:r>
          <a:r>
            <a:rPr lang="en-US" sz="2000" kern="1200" dirty="0"/>
            <a:t> </a:t>
          </a:r>
          <a:r>
            <a:rPr lang="en-US" sz="2000" kern="1200" dirty="0" err="1"/>
            <a:t>efektif</a:t>
          </a:r>
          <a:r>
            <a:rPr lang="en-US" sz="2000" kern="1200" dirty="0"/>
            <a:t> dan </a:t>
          </a:r>
          <a:r>
            <a:rPr lang="en-US" sz="2000" kern="1200" dirty="0" err="1"/>
            <a:t>efisien</a:t>
          </a:r>
          <a:endParaRPr lang="en-ID" sz="2000" kern="1200" dirty="0"/>
        </a:p>
      </dsp:txBody>
      <dsp:txXfrm>
        <a:off x="1675083" y="3559414"/>
        <a:ext cx="5326758" cy="937385"/>
      </dsp:txXfrm>
    </dsp:sp>
    <dsp:sp modelId="{E3BEE871-143D-4335-BC2C-86327CF7775F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900" kern="1200"/>
        </a:p>
      </dsp:txBody>
      <dsp:txXfrm>
        <a:off x="6082090" y="762624"/>
        <a:ext cx="355966" cy="487027"/>
      </dsp:txXfrm>
    </dsp:sp>
    <dsp:sp modelId="{5B4A34AE-4F82-4584-99A4-5CAE29097F84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900" kern="1200"/>
        </a:p>
      </dsp:txBody>
      <dsp:txXfrm>
        <a:off x="6633473" y="1939375"/>
        <a:ext cx="355966" cy="487027"/>
      </dsp:txXfrm>
    </dsp:sp>
    <dsp:sp modelId="{B38C4CB2-4C45-463F-A8A3-9737BD488ECC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900" kern="1200"/>
        </a:p>
      </dsp:txBody>
      <dsp:txXfrm>
        <a:off x="7176627" y="3116125"/>
        <a:ext cx="355966" cy="487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6339B-EF3F-476C-9DC4-4A3ABD814130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/>
            <a:t>Praktik</a:t>
          </a:r>
          <a:r>
            <a:rPr lang="en-US" sz="1900" b="1" kern="1200" dirty="0"/>
            <a:t> </a:t>
          </a:r>
          <a:r>
            <a:rPr lang="en-US" sz="1900" b="1" kern="1200" dirty="0" err="1"/>
            <a:t>Belajar-Mengajar</a:t>
          </a:r>
          <a:endParaRPr lang="en-US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</a:t>
          </a:r>
          <a:r>
            <a:rPr lang="en-US" sz="1900" kern="1200" dirty="0" err="1"/>
            <a:t>aktivitas-aktivitas</a:t>
          </a:r>
          <a:r>
            <a:rPr lang="en-US" sz="1900" kern="1200" dirty="0"/>
            <a:t> </a:t>
          </a:r>
          <a:r>
            <a:rPr lang="en-US" sz="1900" kern="1200" dirty="0" err="1"/>
            <a:t>belajar</a:t>
          </a:r>
          <a:r>
            <a:rPr lang="en-US" sz="1900" kern="1200" dirty="0"/>
            <a:t> yang </a:t>
          </a:r>
          <a:r>
            <a:rPr lang="en-US" sz="1900" kern="1200" dirty="0" err="1"/>
            <a:t>direncanakan</a:t>
          </a:r>
          <a:r>
            <a:rPr lang="en-US" sz="1900" kern="1200" dirty="0"/>
            <a:t>, </a:t>
          </a:r>
          <a:r>
            <a:rPr lang="en-US" sz="1900" kern="1200" dirty="0" err="1"/>
            <a:t>aktivitas</a:t>
          </a:r>
          <a:r>
            <a:rPr lang="en-US" sz="1900" kern="1200" dirty="0"/>
            <a:t> guru-</a:t>
          </a:r>
          <a:r>
            <a:rPr lang="en-US" sz="1900" kern="1200" dirty="0" err="1"/>
            <a:t>siswa</a:t>
          </a:r>
          <a:r>
            <a:rPr lang="en-US" sz="1900" kern="1200" dirty="0"/>
            <a:t>)</a:t>
          </a:r>
          <a:endParaRPr lang="en-ID" sz="1900" kern="1200" dirty="0"/>
        </a:p>
      </dsp:txBody>
      <dsp:txXfrm>
        <a:off x="2743200" y="0"/>
        <a:ext cx="2743199" cy="1508654"/>
      </dsp:txXfrm>
    </dsp:sp>
    <dsp:sp modelId="{50FB5AF3-D7D4-45E9-8ED0-28E3AA63A404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/>
            <a:t>Konsep</a:t>
          </a:r>
          <a:r>
            <a:rPr lang="en-US" sz="1900" b="1" kern="1200" dirty="0"/>
            <a:t> </a:t>
          </a:r>
          <a:r>
            <a:rPr lang="en-US" sz="1900" b="1" kern="1200" dirty="0" err="1"/>
            <a:t>belajar</a:t>
          </a:r>
          <a:endParaRPr lang="en-US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(</a:t>
          </a:r>
          <a:r>
            <a:rPr lang="en-US" sz="1900" kern="1200" dirty="0" err="1"/>
            <a:t>Pembelajaran</a:t>
          </a:r>
          <a:r>
            <a:rPr lang="en-US" sz="1900" kern="1200" dirty="0"/>
            <a:t> </a:t>
          </a:r>
          <a:r>
            <a:rPr lang="en-US" sz="1900" kern="1200" dirty="0" err="1"/>
            <a:t>aktif</a:t>
          </a:r>
          <a:r>
            <a:rPr lang="en-US" sz="1900" kern="1200" dirty="0"/>
            <a:t>, </a:t>
          </a:r>
          <a:r>
            <a:rPr lang="en-US" sz="1900" kern="1200" dirty="0" err="1"/>
            <a:t>kreatif</a:t>
          </a:r>
          <a:r>
            <a:rPr lang="en-US" sz="1900" kern="1200" dirty="0"/>
            <a:t>, </a:t>
          </a:r>
          <a:r>
            <a:rPr lang="en-US" sz="1900" kern="1200" dirty="0" err="1"/>
            <a:t>efektif</a:t>
          </a:r>
          <a:r>
            <a:rPr lang="en-US" sz="1900" kern="1200" dirty="0"/>
            <a:t>, </a:t>
          </a:r>
          <a:r>
            <a:rPr lang="en-US" sz="1900" kern="1200" dirty="0" err="1"/>
            <a:t>menyenagkan</a:t>
          </a:r>
          <a:r>
            <a:rPr lang="en-US" sz="1900" kern="1200" dirty="0"/>
            <a:t>, </a:t>
          </a:r>
          <a:r>
            <a:rPr lang="en-US" sz="1900" kern="1200" dirty="0" err="1"/>
            <a:t>gembira</a:t>
          </a:r>
          <a:r>
            <a:rPr lang="en-US" sz="1900" kern="1200" dirty="0"/>
            <a:t> </a:t>
          </a:r>
          <a:r>
            <a:rPr lang="en-US" sz="1900" kern="1200" dirty="0" err="1"/>
            <a:t>berbobot</a:t>
          </a:r>
          <a:r>
            <a:rPr lang="en-US" sz="1900" kern="1200" dirty="0"/>
            <a:t>, </a:t>
          </a:r>
          <a:r>
            <a:rPr lang="en-US" sz="1900" kern="1200" dirty="0" err="1"/>
            <a:t>penuh</a:t>
          </a:r>
          <a:r>
            <a:rPr lang="en-US" sz="1900" kern="1200" dirty="0"/>
            <a:t> </a:t>
          </a:r>
          <a:r>
            <a:rPr lang="en-US" sz="1900" kern="1200" dirty="0" err="1"/>
            <a:t>tantangan</a:t>
          </a:r>
          <a:r>
            <a:rPr lang="en-US" sz="1900" kern="1200" dirty="0"/>
            <a:t>, </a:t>
          </a:r>
          <a:r>
            <a:rPr lang="en-US" sz="1900" kern="1200" dirty="0" err="1"/>
            <a:t>menyelesaikan</a:t>
          </a:r>
          <a:r>
            <a:rPr lang="en-US" sz="1900" kern="1200" dirty="0"/>
            <a:t> </a:t>
          </a:r>
          <a:r>
            <a:rPr lang="en-US" sz="1900" kern="1200" dirty="0" err="1"/>
            <a:t>masalah</a:t>
          </a:r>
          <a:r>
            <a:rPr lang="en-US" sz="1900" kern="1200" dirty="0"/>
            <a:t>, </a:t>
          </a:r>
          <a:r>
            <a:rPr lang="en-US" sz="1900" kern="1200" dirty="0" err="1"/>
            <a:t>membuat</a:t>
          </a:r>
          <a:r>
            <a:rPr lang="en-US" sz="1900" kern="1200" dirty="0"/>
            <a:t> project)</a:t>
          </a:r>
          <a:endParaRPr lang="en-ID" sz="1900" kern="1200" dirty="0"/>
        </a:p>
      </dsp:txBody>
      <dsp:txXfrm>
        <a:off x="2331720" y="1508654"/>
        <a:ext cx="3566160" cy="1508654"/>
      </dsp:txXfrm>
    </dsp:sp>
    <dsp:sp modelId="{209B3FC3-EB40-47CF-958A-39C74065E786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/>
            <a:t>Teori</a:t>
          </a:r>
          <a:r>
            <a:rPr lang="en-US" sz="1900" b="1" kern="1200" dirty="0"/>
            <a:t> </a:t>
          </a:r>
          <a:r>
            <a:rPr lang="en-US" sz="1900" b="1" kern="1200" dirty="0" err="1"/>
            <a:t>Belajar</a:t>
          </a:r>
          <a:endParaRPr lang="en-US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/>
            <a:t>(</a:t>
          </a:r>
          <a:r>
            <a:rPr lang="en-ID" sz="1900" kern="1200" dirty="0" err="1"/>
            <a:t>Konstruktivisme</a:t>
          </a:r>
          <a:r>
            <a:rPr lang="en-ID" sz="1900" kern="1200" dirty="0"/>
            <a:t>, </a:t>
          </a:r>
          <a:r>
            <a:rPr lang="en-ID" sz="1900" kern="1200" dirty="0" err="1"/>
            <a:t>Behaviorisme</a:t>
          </a:r>
          <a:r>
            <a:rPr lang="en-ID" sz="1900" kern="1200" dirty="0"/>
            <a:t>, </a:t>
          </a:r>
          <a:r>
            <a:rPr lang="en-ID" sz="1900" kern="1200" dirty="0" err="1"/>
            <a:t>Kognitivisme</a:t>
          </a:r>
          <a:r>
            <a:rPr lang="en-ID" sz="1900" kern="1200" dirty="0"/>
            <a:t>, </a:t>
          </a:r>
          <a:r>
            <a:rPr lang="en-ID" sz="1900" kern="1200" dirty="0" err="1"/>
            <a:t>Humanisme</a:t>
          </a:r>
          <a:r>
            <a:rPr lang="en-ID" sz="1900" kern="1200" dirty="0"/>
            <a:t>)</a:t>
          </a:r>
        </a:p>
      </dsp:txBody>
      <dsp:txXfrm>
        <a:off x="1440179" y="3017308"/>
        <a:ext cx="5349240" cy="1508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9CCA2-7F90-4F2C-81A1-4F8F0319F45C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Behaviorisme</a:t>
          </a:r>
          <a:endParaRPr lang="en-ID" sz="3200" kern="1200" dirty="0"/>
        </a:p>
      </dsp:txBody>
      <dsp:txXfrm rot="5400000">
        <a:off x="-1" y="1"/>
        <a:ext cx="4114800" cy="1697236"/>
      </dsp:txXfrm>
    </dsp:sp>
    <dsp:sp modelId="{DB9C356D-1E33-405F-942A-FCF594F870E1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Konstruktivisme</a:t>
          </a:r>
          <a:endParaRPr lang="en-ID" sz="3200" kern="1200" dirty="0"/>
        </a:p>
      </dsp:txBody>
      <dsp:txXfrm>
        <a:off x="4114800" y="0"/>
        <a:ext cx="4114800" cy="1697236"/>
      </dsp:txXfrm>
    </dsp:sp>
    <dsp:sp modelId="{86EBEBC2-04E5-487A-8048-F2D611FC0120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Kognitivisme</a:t>
          </a:r>
          <a:endParaRPr lang="en-ID" sz="3200" kern="1200" dirty="0"/>
        </a:p>
      </dsp:txBody>
      <dsp:txXfrm rot="10800000">
        <a:off x="0" y="2828726"/>
        <a:ext cx="4114800" cy="1697236"/>
      </dsp:txXfrm>
    </dsp:sp>
    <dsp:sp modelId="{48868326-274F-4021-8B5A-1D8662D2C91D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Humanisme</a:t>
          </a:r>
          <a:endParaRPr lang="en-ID" sz="3200" kern="1200" dirty="0"/>
        </a:p>
      </dsp:txBody>
      <dsp:txXfrm rot="-5400000">
        <a:off x="4114799" y="2828726"/>
        <a:ext cx="4114800" cy="1697236"/>
      </dsp:txXfrm>
    </dsp:sp>
    <dsp:sp modelId="{DE7342EF-BDFE-40C7-8D22-4DA11DB93A46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Teori</a:t>
          </a:r>
          <a:r>
            <a:rPr lang="en-US" sz="3200" kern="1200" dirty="0"/>
            <a:t> </a:t>
          </a:r>
          <a:r>
            <a:rPr lang="en-US" sz="3200" kern="1200" dirty="0" err="1"/>
            <a:t>Belajar</a:t>
          </a:r>
          <a:endParaRPr lang="en-ID" sz="32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4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8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6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6449-6DB3-40A7-85F5-751F72D8627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C8BBF-5E2A-4C36-986A-F9BF14EC1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Noviansyah</a:t>
            </a:r>
            <a:r>
              <a:rPr lang="en-US" dirty="0"/>
              <a:t>, </a:t>
            </a:r>
            <a:r>
              <a:rPr lang="en-US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32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D529-7638-43D3-811B-51EBF499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Kenapa</a:t>
            </a:r>
            <a:r>
              <a:rPr lang="en-US" dirty="0"/>
              <a:t> Guru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ID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DC57F6-1C5F-40E3-8C79-635D5F24B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6944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46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67DFE-E20C-47D3-807B-21E95225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25FA79-CC9C-4625-A2D1-18053C4A5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87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78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A7ED-11BF-4A31-A10F-539377A8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E28BFD-568F-475D-938E-05C5B3777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819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66D8-AFD9-4B85-885A-BFBCC59E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Diskusi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1814-AC90-4D52-817C-555935822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Diskusikan</a:t>
            </a:r>
            <a:r>
              <a:rPr lang="en-US" dirty="0"/>
              <a:t> Bersama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ID" dirty="0" err="1"/>
              <a:t>Tugas</a:t>
            </a:r>
            <a:r>
              <a:rPr lang="en-ID" dirty="0"/>
              <a:t>:</a:t>
            </a:r>
          </a:p>
          <a:p>
            <a:pPr marL="514350" indent="-514350">
              <a:buAutoNum type="arabicPeriod"/>
            </a:pPr>
            <a:r>
              <a:rPr lang="en-ID" dirty="0" err="1"/>
              <a:t>Buat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makalah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word</a:t>
            </a:r>
          </a:p>
          <a:p>
            <a:pPr marL="514350" indent="-514350">
              <a:buAutoNum type="arabicPeriod"/>
            </a:pPr>
            <a:r>
              <a:rPr lang="en-ID" dirty="0" err="1"/>
              <a:t>Buat</a:t>
            </a:r>
            <a:r>
              <a:rPr lang="en-ID" dirty="0"/>
              <a:t> video </a:t>
            </a:r>
            <a:r>
              <a:rPr lang="en-ID" dirty="0" err="1"/>
              <a:t>ilustrasi</a:t>
            </a:r>
            <a:r>
              <a:rPr lang="en-ID" dirty="0"/>
              <a:t> yang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praktek</a:t>
            </a:r>
            <a:r>
              <a:rPr lang="en-ID" dirty="0"/>
              <a:t> </a:t>
            </a:r>
            <a:r>
              <a:rPr lang="en-ID" dirty="0" err="1"/>
              <a:t>belajar-mengajar</a:t>
            </a:r>
            <a:r>
              <a:rPr lang="en-ID" dirty="0"/>
              <a:t> yang </a:t>
            </a:r>
            <a:r>
              <a:rPr lang="en-ID" dirty="0" err="1"/>
              <a:t>dilandasi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yang </a:t>
            </a:r>
            <a:r>
              <a:rPr lang="en-ID" dirty="0" err="1"/>
              <a:t>didiskusikan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6023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09692-41BC-4E41-AEEE-8AB00B17B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topik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BA28-67DD-4494-B71D-45A274BEA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Behaviorisme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Pengkondisian</a:t>
            </a:r>
            <a:r>
              <a:rPr lang="en-US" dirty="0"/>
              <a:t> (Pavlov)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Koneksionisme</a:t>
            </a:r>
            <a:r>
              <a:rPr lang="en-US" dirty="0"/>
              <a:t> (Thorndike)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(Bandura)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Konstruktivisme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 Piaget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Konstruktivisme</a:t>
            </a:r>
            <a:r>
              <a:rPr lang="en-US" dirty="0"/>
              <a:t> Vygotsky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Humanisme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Humanisme</a:t>
            </a:r>
            <a:r>
              <a:rPr lang="en-US" dirty="0"/>
              <a:t> (Maslow)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Kognitivisme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(Piaget)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Pemroses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(Gagne)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845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Mau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bagus</a:t>
            </a:r>
            <a:r>
              <a:rPr lang="en-US" b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naik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dirty="0"/>
              <a:t>…</a:t>
            </a:r>
            <a:r>
              <a:rPr lang="en-US" dirty="0" err="1"/>
              <a:t>makanya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!</a:t>
            </a:r>
          </a:p>
          <a:p>
            <a:r>
              <a:rPr lang="en-US" dirty="0"/>
              <a:t>Saya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mengemudi</a:t>
            </a:r>
            <a:r>
              <a:rPr lang="en-US" dirty="0"/>
              <a:t>,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b="1" dirty="0" err="1"/>
              <a:t>mengendarai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keliling</a:t>
            </a:r>
            <a:r>
              <a:rPr lang="en-US" dirty="0"/>
              <a:t> </a:t>
            </a:r>
            <a:r>
              <a:rPr lang="en-US" dirty="0" err="1"/>
              <a:t>kota</a:t>
            </a:r>
            <a:endParaRPr lang="en-US" dirty="0"/>
          </a:p>
          <a:p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sana</a:t>
            </a:r>
            <a:r>
              <a:rPr lang="en-US" dirty="0"/>
              <a:t> </a:t>
            </a:r>
            <a:r>
              <a:rPr lang="en-US" dirty="0" err="1"/>
              <a:t>biar</a:t>
            </a:r>
            <a:r>
              <a:rPr lang="en-US" dirty="0"/>
              <a:t> </a:t>
            </a:r>
            <a:r>
              <a:rPr lang="en-US" b="1" dirty="0" err="1"/>
              <a:t>pintar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APA YANG DIMAKSUD DENGAN BELAJAR?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5" t="38333" r="31128" b="26875"/>
          <a:stretch/>
        </p:blipFill>
        <p:spPr bwMode="auto">
          <a:xfrm>
            <a:off x="457200" y="1676400"/>
            <a:ext cx="4887751" cy="1981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86400" y="1676400"/>
            <a:ext cx="32004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b="1" dirty="0"/>
              <a:t>DIPEROLEH.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terjadilah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BELUM MAMPU </a:t>
            </a:r>
            <a:r>
              <a:rPr lang="en-US" dirty="0" err="1"/>
              <a:t>menjadi</a:t>
            </a:r>
            <a:r>
              <a:rPr lang="en-US" dirty="0"/>
              <a:t> SUDAH MAMPU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4678926"/>
            <a:ext cx="2286000" cy="9906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Mampu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00800" y="4678926"/>
            <a:ext cx="2286000" cy="990600"/>
          </a:xfrm>
          <a:prstGeom prst="roundRect">
            <a:avLst/>
          </a:prstGeom>
          <a:solidFill>
            <a:srgbClr val="F646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Mampu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00200" y="4114800"/>
            <a:ext cx="0" cy="564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4114800"/>
            <a:ext cx="5943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>
            <a:off x="2743200" y="5174226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81399" y="4267200"/>
            <a:ext cx="1763551" cy="556137"/>
          </a:xfrm>
          <a:prstGeom prst="rect">
            <a:avLst/>
          </a:prstGeom>
          <a:solidFill>
            <a:srgbClr val="ED1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Perubahan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581400" y="5391457"/>
            <a:ext cx="1763551" cy="556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Jangka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endCxn id="10" idx="0"/>
          </p:cNvCxnSpPr>
          <p:nvPr/>
        </p:nvCxnSpPr>
        <p:spPr>
          <a:xfrm>
            <a:off x="7543800" y="4114800"/>
            <a:ext cx="0" cy="56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/>
              <a:t>Learning is the development of </a:t>
            </a:r>
            <a:r>
              <a:rPr lang="en-US" b="1" i="1" dirty="0"/>
              <a:t>new</a:t>
            </a:r>
            <a:r>
              <a:rPr lang="en-US" i="1" dirty="0"/>
              <a:t> knowledge, skills, attitude as an individual </a:t>
            </a:r>
            <a:r>
              <a:rPr lang="en-US" b="1" i="1" dirty="0"/>
              <a:t>interacts</a:t>
            </a:r>
            <a:r>
              <a:rPr lang="en-US" i="1" dirty="0"/>
              <a:t> with information and the environment.</a:t>
            </a:r>
          </a:p>
          <a:p>
            <a:pPr algn="just"/>
            <a:r>
              <a:rPr lang="en-US" i="1" dirty="0"/>
              <a:t>Learning environment includes physical facilities, the psychological atmosphere, instructional technology, media and methods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(</a:t>
            </a:r>
            <a:r>
              <a:rPr lang="en-US" dirty="0" err="1"/>
              <a:t>Smaldino</a:t>
            </a:r>
            <a:r>
              <a:rPr lang="en-US" dirty="0"/>
              <a:t>, Russell, </a:t>
            </a:r>
            <a:r>
              <a:rPr lang="en-US" dirty="0" err="1"/>
              <a:t>Heinich</a:t>
            </a:r>
            <a:r>
              <a:rPr lang="en-US" dirty="0"/>
              <a:t>, </a:t>
            </a:r>
            <a:r>
              <a:rPr lang="en-US" dirty="0" err="1"/>
              <a:t>Molenda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72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mental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pPr algn="just"/>
            <a:r>
              <a:rPr lang="en-US" b="1" dirty="0"/>
              <a:t>KEMAMPUAN BARU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). Proses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PROSES BELAJAR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91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Belajar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677341"/>
              </p:ext>
            </p:extLst>
          </p:nvPr>
        </p:nvGraphicFramePr>
        <p:xfrm>
          <a:off x="457200" y="1600200"/>
          <a:ext cx="4800600" cy="426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Internal Storage 5"/>
          <p:cNvSpPr/>
          <p:nvPr/>
        </p:nvSpPr>
        <p:spPr>
          <a:xfrm>
            <a:off x="5410200" y="1600200"/>
            <a:ext cx="3505200" cy="4267200"/>
          </a:xfrm>
          <a:prstGeom prst="flowChartInternalStorag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Sesorang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mengalami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proses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belajar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ketika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AKTIF MELIBATKAN DIRINYA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Pemikiran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perasaan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kemauan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)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INTERAKSI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lingkungan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belajar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754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Makin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kemampuan-kemampuan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kemampuan</a:t>
            </a:r>
            <a:endParaRPr lang="en-US" dirty="0"/>
          </a:p>
          <a:p>
            <a:r>
              <a:rPr lang="en-US" b="1" dirty="0"/>
              <a:t>(!)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kognitif</a:t>
            </a:r>
            <a:r>
              <a:rPr lang="en-US" dirty="0"/>
              <a:t>: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; </a:t>
            </a:r>
            <a:r>
              <a:rPr lang="en-US" b="1" dirty="0"/>
              <a:t>(2)</a:t>
            </a:r>
            <a:r>
              <a:rPr lang="en-US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sensorik-psikomotorik</a:t>
            </a:r>
            <a:r>
              <a:rPr lang="en-US" dirty="0"/>
              <a:t>: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gerak-geraik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; </a:t>
            </a:r>
            <a:r>
              <a:rPr lang="en-US" b="1" dirty="0"/>
              <a:t>(3)</a:t>
            </a:r>
            <a:r>
              <a:rPr lang="en-US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dinamik-afektif</a:t>
            </a:r>
            <a:r>
              <a:rPr lang="en-US" dirty="0"/>
              <a:t>: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meresapi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80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472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2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mental (internal)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 err="1"/>
              <a:t>perfomance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795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528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Aharoni</vt:lpstr>
      <vt:lpstr>Arial</vt:lpstr>
      <vt:lpstr>Calibri</vt:lpstr>
      <vt:lpstr>Wingdings</vt:lpstr>
      <vt:lpstr>Office Theme</vt:lpstr>
      <vt:lpstr>Konsep Belajar</vt:lpstr>
      <vt:lpstr>Definisi belajar</vt:lpstr>
      <vt:lpstr>Belajar</vt:lpstr>
      <vt:lpstr>Definisi Belajar</vt:lpstr>
      <vt:lpstr>Definisi belajar</vt:lpstr>
      <vt:lpstr>Proses Belajar</vt:lpstr>
      <vt:lpstr>Jenis Hasil Belajar</vt:lpstr>
      <vt:lpstr>Kategori Kemampuan Hasil Belajar</vt:lpstr>
      <vt:lpstr>Hasil Belajar dan Prestasi Belajar</vt:lpstr>
      <vt:lpstr>Kenapa Guru Perlu menguasai  Teori Belajar</vt:lpstr>
      <vt:lpstr>Fungsi teori Belajar</vt:lpstr>
      <vt:lpstr>Ragam Teori Belajar</vt:lpstr>
      <vt:lpstr>Tugas Diskusi</vt:lpstr>
      <vt:lpstr>Satu kelompok satu topik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Belajar</dc:title>
  <dc:creator>wahyu</dc:creator>
  <cp:lastModifiedBy>lenovo</cp:lastModifiedBy>
  <cp:revision>24</cp:revision>
  <dcterms:created xsi:type="dcterms:W3CDTF">2021-01-26T06:42:04Z</dcterms:created>
  <dcterms:modified xsi:type="dcterms:W3CDTF">2022-03-08T04:19:04Z</dcterms:modified>
</cp:coreProperties>
</file>