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56" r:id="rId2"/>
  </p:sldMasterIdLst>
  <p:notesMasterIdLst>
    <p:notesMasterId r:id="rId25"/>
  </p:notesMasterIdLst>
  <p:sldIdLst>
    <p:sldId id="256" r:id="rId3"/>
    <p:sldId id="258" r:id="rId4"/>
    <p:sldId id="259" r:id="rId5"/>
    <p:sldId id="260" r:id="rId6"/>
    <p:sldId id="263" r:id="rId7"/>
    <p:sldId id="265" r:id="rId8"/>
    <p:sldId id="271" r:id="rId9"/>
    <p:sldId id="264" r:id="rId10"/>
    <p:sldId id="266" r:id="rId11"/>
    <p:sldId id="268" r:id="rId12"/>
    <p:sldId id="269" r:id="rId13"/>
    <p:sldId id="270" r:id="rId14"/>
    <p:sldId id="272" r:id="rId15"/>
    <p:sldId id="273" r:id="rId16"/>
    <p:sldId id="281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6E4BE-61C1-4D44-B82F-769553D7AF03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54E22CB2-6A47-4230-8CAF-60E378FC7B83}">
      <dgm:prSet phldrT="[Text]"/>
      <dgm:spPr/>
      <dgm:t>
        <a:bodyPr/>
        <a:lstStyle/>
        <a:p>
          <a:r>
            <a:rPr lang="id-ID" dirty="0"/>
            <a:t>Pendidikan untuk semua</a:t>
          </a:r>
        </a:p>
      </dgm:t>
    </dgm:pt>
    <dgm:pt modelId="{7551C28B-8013-4C4F-8386-0F122B545F7C}" type="parTrans" cxnId="{C522E8ED-9545-4784-B343-44C07ADDFB91}">
      <dgm:prSet/>
      <dgm:spPr/>
      <dgm:t>
        <a:bodyPr/>
        <a:lstStyle/>
        <a:p>
          <a:endParaRPr lang="id-ID"/>
        </a:p>
      </dgm:t>
    </dgm:pt>
    <dgm:pt modelId="{84D8C1F3-E1C0-43D2-B22F-6B68E2CDD0E9}" type="sibTrans" cxnId="{C522E8ED-9545-4784-B343-44C07ADDFB91}">
      <dgm:prSet/>
      <dgm:spPr/>
      <dgm:t>
        <a:bodyPr/>
        <a:lstStyle/>
        <a:p>
          <a:endParaRPr lang="id-ID"/>
        </a:p>
      </dgm:t>
    </dgm:pt>
    <dgm:pt modelId="{F754B7F7-68FF-42BB-96A7-6F0BBB8BF083}">
      <dgm:prSet phldrT="[Text]"/>
      <dgm:spPr/>
      <dgm:t>
        <a:bodyPr/>
        <a:lstStyle/>
        <a:p>
          <a:r>
            <a:rPr lang="id-ID" dirty="0"/>
            <a:t>Setiap anak berhak untuk mengakses dan mendapatkan fasilitas pendidikan yang layak</a:t>
          </a:r>
        </a:p>
      </dgm:t>
    </dgm:pt>
    <dgm:pt modelId="{D25A09F2-894F-4919-B009-FFE87B3CC397}" type="parTrans" cxnId="{E6D67875-4EC4-44FC-A80E-BABC8F343BE7}">
      <dgm:prSet/>
      <dgm:spPr/>
      <dgm:t>
        <a:bodyPr/>
        <a:lstStyle/>
        <a:p>
          <a:endParaRPr lang="id-ID"/>
        </a:p>
      </dgm:t>
    </dgm:pt>
    <dgm:pt modelId="{E5E58C90-C5EE-4C58-AB4D-D1B4012C50BF}" type="sibTrans" cxnId="{E6D67875-4EC4-44FC-A80E-BABC8F343BE7}">
      <dgm:prSet/>
      <dgm:spPr/>
      <dgm:t>
        <a:bodyPr/>
        <a:lstStyle/>
        <a:p>
          <a:endParaRPr lang="id-ID"/>
        </a:p>
      </dgm:t>
    </dgm:pt>
    <dgm:pt modelId="{02207EC5-8ACA-4683-B94B-5D7935065284}">
      <dgm:prSet phldrT="[Text]"/>
      <dgm:spPr/>
      <dgm:t>
        <a:bodyPr/>
        <a:lstStyle/>
        <a:p>
          <a:r>
            <a:rPr lang="id-ID" dirty="0"/>
            <a:t>Belajar hidup bersama</a:t>
          </a:r>
        </a:p>
      </dgm:t>
    </dgm:pt>
    <dgm:pt modelId="{B5DF9D04-8CF8-4FDA-9FC7-B57D1CE76A23}" type="parTrans" cxnId="{7681A1E0-5B12-4278-887A-8F47F02A3604}">
      <dgm:prSet/>
      <dgm:spPr/>
      <dgm:t>
        <a:bodyPr/>
        <a:lstStyle/>
        <a:p>
          <a:endParaRPr lang="id-ID"/>
        </a:p>
      </dgm:t>
    </dgm:pt>
    <dgm:pt modelId="{2058F6E6-8C53-4F3E-A7CE-6D2944B2EE10}" type="sibTrans" cxnId="{7681A1E0-5B12-4278-887A-8F47F02A3604}">
      <dgm:prSet/>
      <dgm:spPr/>
      <dgm:t>
        <a:bodyPr/>
        <a:lstStyle/>
        <a:p>
          <a:endParaRPr lang="id-ID"/>
        </a:p>
      </dgm:t>
    </dgm:pt>
    <dgm:pt modelId="{A9A2B110-1125-43AD-8A84-CF9A26B8589B}">
      <dgm:prSet phldrT="[Text]"/>
      <dgm:spPr/>
      <dgm:t>
        <a:bodyPr/>
        <a:lstStyle/>
        <a:p>
          <a:r>
            <a:rPr lang="id-ID" dirty="0"/>
            <a:t>Setiap anak berhak untuk mendapatkan perhatian yang sama sebagai peserta didik</a:t>
          </a:r>
        </a:p>
      </dgm:t>
    </dgm:pt>
    <dgm:pt modelId="{52104A44-D5B5-4999-9E3E-F5350E0B8E0A}" type="parTrans" cxnId="{48872389-CD49-45AA-A05A-AF541CD63850}">
      <dgm:prSet/>
      <dgm:spPr/>
      <dgm:t>
        <a:bodyPr/>
        <a:lstStyle/>
        <a:p>
          <a:endParaRPr lang="id-ID"/>
        </a:p>
      </dgm:t>
    </dgm:pt>
    <dgm:pt modelId="{0920C842-12CD-46C7-B095-86134AB8F1BE}" type="sibTrans" cxnId="{48872389-CD49-45AA-A05A-AF541CD63850}">
      <dgm:prSet/>
      <dgm:spPr/>
      <dgm:t>
        <a:bodyPr/>
        <a:lstStyle/>
        <a:p>
          <a:endParaRPr lang="id-ID"/>
        </a:p>
      </dgm:t>
    </dgm:pt>
    <dgm:pt modelId="{EF4745F4-6AFE-4F69-8A0D-D0C0219F0B30}">
      <dgm:prSet phldrT="[Text]"/>
      <dgm:spPr/>
      <dgm:t>
        <a:bodyPr/>
        <a:lstStyle/>
        <a:p>
          <a:r>
            <a:rPr lang="id-ID" dirty="0"/>
            <a:t>Integrasi pada lingkungan</a:t>
          </a:r>
        </a:p>
      </dgm:t>
    </dgm:pt>
    <dgm:pt modelId="{1F63313B-8B49-4E5D-8203-623C6B8B14B4}" type="parTrans" cxnId="{9CF4429B-ADF2-4D16-9C57-904E612CB2DB}">
      <dgm:prSet/>
      <dgm:spPr/>
      <dgm:t>
        <a:bodyPr/>
        <a:lstStyle/>
        <a:p>
          <a:endParaRPr lang="id-ID"/>
        </a:p>
      </dgm:t>
    </dgm:pt>
    <dgm:pt modelId="{253F13A5-73CA-4752-ABBC-6FF9AAEEF86C}" type="sibTrans" cxnId="{9CF4429B-ADF2-4D16-9C57-904E612CB2DB}">
      <dgm:prSet/>
      <dgm:spPr/>
      <dgm:t>
        <a:bodyPr/>
        <a:lstStyle/>
        <a:p>
          <a:endParaRPr lang="id-ID"/>
        </a:p>
      </dgm:t>
    </dgm:pt>
    <dgm:pt modelId="{35B9CBFC-E93F-4956-A0B9-109BBAC4ABBC}">
      <dgm:prSet phldrT="[Text]"/>
      <dgm:spPr/>
      <dgm:t>
        <a:bodyPr/>
        <a:lstStyle/>
        <a:p>
          <a:r>
            <a:rPr lang="id-ID" dirty="0"/>
            <a:t>Setiap anak berhak dipandang sama dan tidak mendapatkan diskriminasi dalam pendidikan</a:t>
          </a:r>
        </a:p>
      </dgm:t>
    </dgm:pt>
    <dgm:pt modelId="{2801C056-F2BC-4D7F-9649-554CF52492AA}" type="parTrans" cxnId="{F96AD21E-D183-49C8-899A-2453EF4E2118}">
      <dgm:prSet/>
      <dgm:spPr/>
      <dgm:t>
        <a:bodyPr/>
        <a:lstStyle/>
        <a:p>
          <a:endParaRPr lang="id-ID"/>
        </a:p>
      </dgm:t>
    </dgm:pt>
    <dgm:pt modelId="{6ED0C4F9-CCB9-46EB-99C0-CAA8DFD1236B}" type="sibTrans" cxnId="{F96AD21E-D183-49C8-899A-2453EF4E2118}">
      <dgm:prSet/>
      <dgm:spPr/>
      <dgm:t>
        <a:bodyPr/>
        <a:lstStyle/>
        <a:p>
          <a:endParaRPr lang="id-ID"/>
        </a:p>
      </dgm:t>
    </dgm:pt>
    <dgm:pt modelId="{756F91FF-EC2E-49C1-9942-B1185C2542BB}">
      <dgm:prSet/>
      <dgm:spPr/>
      <dgm:t>
        <a:bodyPr/>
        <a:lstStyle/>
        <a:p>
          <a:r>
            <a:rPr lang="id-ID" dirty="0"/>
            <a:t>Penerimaan perbedaan</a:t>
          </a:r>
        </a:p>
      </dgm:t>
    </dgm:pt>
    <dgm:pt modelId="{E7D060FF-4D10-4ACF-A3A3-7CA005E09598}" type="parTrans" cxnId="{3E5181D5-BDB2-4713-B3A2-1E62F0DBE4AF}">
      <dgm:prSet/>
      <dgm:spPr/>
      <dgm:t>
        <a:bodyPr/>
        <a:lstStyle/>
        <a:p>
          <a:endParaRPr lang="id-ID"/>
        </a:p>
      </dgm:t>
    </dgm:pt>
    <dgm:pt modelId="{74827245-D9C3-4520-AF53-CC17259D6271}" type="sibTrans" cxnId="{3E5181D5-BDB2-4713-B3A2-1E62F0DBE4AF}">
      <dgm:prSet/>
      <dgm:spPr/>
      <dgm:t>
        <a:bodyPr/>
        <a:lstStyle/>
        <a:p>
          <a:endParaRPr lang="id-ID"/>
        </a:p>
      </dgm:t>
    </dgm:pt>
    <dgm:pt modelId="{38D9CA84-00F9-4071-9DA9-8788B1E2C189}">
      <dgm:prSet/>
      <dgm:spPr/>
      <dgm:t>
        <a:bodyPr/>
        <a:lstStyle/>
        <a:p>
          <a:r>
            <a:rPr lang="id-ID"/>
            <a:t>Setiap anak berhak dipandang sama dan tidak mendapatkan diskriminasi dalam pendidikan</a:t>
          </a:r>
        </a:p>
      </dgm:t>
    </dgm:pt>
    <dgm:pt modelId="{7FC47E08-1F81-4930-BB8D-72E1685FCB63}" type="parTrans" cxnId="{C183B3D1-221A-424E-9F36-63708201CA07}">
      <dgm:prSet/>
      <dgm:spPr/>
      <dgm:t>
        <a:bodyPr/>
        <a:lstStyle/>
        <a:p>
          <a:endParaRPr lang="id-ID"/>
        </a:p>
      </dgm:t>
    </dgm:pt>
    <dgm:pt modelId="{F373F181-8586-4DDD-9C15-0BAC53CD2FE9}" type="sibTrans" cxnId="{C183B3D1-221A-424E-9F36-63708201CA07}">
      <dgm:prSet/>
      <dgm:spPr/>
      <dgm:t>
        <a:bodyPr/>
        <a:lstStyle/>
        <a:p>
          <a:endParaRPr lang="id-ID"/>
        </a:p>
      </dgm:t>
    </dgm:pt>
    <dgm:pt modelId="{DB80B75D-749E-4C9D-841C-D1C929048D6B}" type="pres">
      <dgm:prSet presAssocID="{C9D6E4BE-61C1-4D44-B82F-769553D7AF03}" presName="linearFlow" presStyleCnt="0">
        <dgm:presLayoutVars>
          <dgm:dir/>
          <dgm:animLvl val="lvl"/>
          <dgm:resizeHandles val="exact"/>
        </dgm:presLayoutVars>
      </dgm:prSet>
      <dgm:spPr/>
    </dgm:pt>
    <dgm:pt modelId="{975D2C8B-FD49-4EEC-8B99-37785C22802C}" type="pres">
      <dgm:prSet presAssocID="{54E22CB2-6A47-4230-8CAF-60E378FC7B83}" presName="composite" presStyleCnt="0"/>
      <dgm:spPr/>
    </dgm:pt>
    <dgm:pt modelId="{1F72AD4B-4E4D-4AF3-B3EB-4B822E9FAEDC}" type="pres">
      <dgm:prSet presAssocID="{54E22CB2-6A47-4230-8CAF-60E378FC7B8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AD22B04-F98E-4790-841F-5BCB1E8AF530}" type="pres">
      <dgm:prSet presAssocID="{54E22CB2-6A47-4230-8CAF-60E378FC7B83}" presName="descendantText" presStyleLbl="alignAcc1" presStyleIdx="0" presStyleCnt="4">
        <dgm:presLayoutVars>
          <dgm:bulletEnabled val="1"/>
        </dgm:presLayoutVars>
      </dgm:prSet>
      <dgm:spPr/>
    </dgm:pt>
    <dgm:pt modelId="{840A7932-2E1C-49FD-A4F4-C8744C510166}" type="pres">
      <dgm:prSet presAssocID="{84D8C1F3-E1C0-43D2-B22F-6B68E2CDD0E9}" presName="sp" presStyleCnt="0"/>
      <dgm:spPr/>
    </dgm:pt>
    <dgm:pt modelId="{7C6B5898-A6BA-4E03-BDF8-AAAEB4BC9AB5}" type="pres">
      <dgm:prSet presAssocID="{02207EC5-8ACA-4683-B94B-5D7935065284}" presName="composite" presStyleCnt="0"/>
      <dgm:spPr/>
    </dgm:pt>
    <dgm:pt modelId="{202B3915-C0B7-4C65-B731-DF5661408675}" type="pres">
      <dgm:prSet presAssocID="{02207EC5-8ACA-4683-B94B-5D793506528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55737DFF-FDE7-4D0F-9C79-A2D7DAD10C4D}" type="pres">
      <dgm:prSet presAssocID="{02207EC5-8ACA-4683-B94B-5D7935065284}" presName="descendantText" presStyleLbl="alignAcc1" presStyleIdx="1" presStyleCnt="4">
        <dgm:presLayoutVars>
          <dgm:bulletEnabled val="1"/>
        </dgm:presLayoutVars>
      </dgm:prSet>
      <dgm:spPr/>
    </dgm:pt>
    <dgm:pt modelId="{A00466C8-51E0-4E48-9493-7A88DF3CCC4F}" type="pres">
      <dgm:prSet presAssocID="{2058F6E6-8C53-4F3E-A7CE-6D2944B2EE10}" presName="sp" presStyleCnt="0"/>
      <dgm:spPr/>
    </dgm:pt>
    <dgm:pt modelId="{BC65E5C5-3E28-4ED0-B529-7B51ABB672A4}" type="pres">
      <dgm:prSet presAssocID="{756F91FF-EC2E-49C1-9942-B1185C2542BB}" presName="composite" presStyleCnt="0"/>
      <dgm:spPr/>
    </dgm:pt>
    <dgm:pt modelId="{D3DBF9DF-B986-4F93-A126-3260C97776B0}" type="pres">
      <dgm:prSet presAssocID="{756F91FF-EC2E-49C1-9942-B1185C2542B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0B04C9AA-0AC4-424B-A437-82EC9EE16B2D}" type="pres">
      <dgm:prSet presAssocID="{756F91FF-EC2E-49C1-9942-B1185C2542BB}" presName="descendantText" presStyleLbl="alignAcc1" presStyleIdx="2" presStyleCnt="4">
        <dgm:presLayoutVars>
          <dgm:bulletEnabled val="1"/>
        </dgm:presLayoutVars>
      </dgm:prSet>
      <dgm:spPr/>
    </dgm:pt>
    <dgm:pt modelId="{78F839CE-D267-4543-BF6C-E8B63DEF8F87}" type="pres">
      <dgm:prSet presAssocID="{74827245-D9C3-4520-AF53-CC17259D6271}" presName="sp" presStyleCnt="0"/>
      <dgm:spPr/>
    </dgm:pt>
    <dgm:pt modelId="{BF32D5EF-3C2F-4338-8A30-2B9EAB4F6006}" type="pres">
      <dgm:prSet presAssocID="{EF4745F4-6AFE-4F69-8A0D-D0C0219F0B30}" presName="composite" presStyleCnt="0"/>
      <dgm:spPr/>
    </dgm:pt>
    <dgm:pt modelId="{A7B29A41-8982-46A8-8DA2-E19299313E2D}" type="pres">
      <dgm:prSet presAssocID="{EF4745F4-6AFE-4F69-8A0D-D0C0219F0B3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4C9BD4F-7141-497F-BA54-809ADCED60DE}" type="pres">
      <dgm:prSet presAssocID="{EF4745F4-6AFE-4F69-8A0D-D0C0219F0B3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DE22507-440D-4F84-BB36-B6E30E8895DF}" type="presOf" srcId="{F754B7F7-68FF-42BB-96A7-6F0BBB8BF083}" destId="{6AD22B04-F98E-4790-841F-5BCB1E8AF530}" srcOrd="0" destOrd="0" presId="urn:microsoft.com/office/officeart/2005/8/layout/chevron2"/>
    <dgm:cxn modelId="{F96AD21E-D183-49C8-899A-2453EF4E2118}" srcId="{EF4745F4-6AFE-4F69-8A0D-D0C0219F0B30}" destId="{35B9CBFC-E93F-4956-A0B9-109BBAC4ABBC}" srcOrd="0" destOrd="0" parTransId="{2801C056-F2BC-4D7F-9649-554CF52492AA}" sibTransId="{6ED0C4F9-CCB9-46EB-99C0-CAA8DFD1236B}"/>
    <dgm:cxn modelId="{E1A66B5C-E626-4DF9-AC90-B9F8E5F70293}" type="presOf" srcId="{54E22CB2-6A47-4230-8CAF-60E378FC7B83}" destId="{1F72AD4B-4E4D-4AF3-B3EB-4B822E9FAEDC}" srcOrd="0" destOrd="0" presId="urn:microsoft.com/office/officeart/2005/8/layout/chevron2"/>
    <dgm:cxn modelId="{220AFE46-B4F9-4F5D-9DCE-658CC758777D}" type="presOf" srcId="{756F91FF-EC2E-49C1-9942-B1185C2542BB}" destId="{D3DBF9DF-B986-4F93-A126-3260C97776B0}" srcOrd="0" destOrd="0" presId="urn:microsoft.com/office/officeart/2005/8/layout/chevron2"/>
    <dgm:cxn modelId="{E6D67875-4EC4-44FC-A80E-BABC8F343BE7}" srcId="{54E22CB2-6A47-4230-8CAF-60E378FC7B83}" destId="{F754B7F7-68FF-42BB-96A7-6F0BBB8BF083}" srcOrd="0" destOrd="0" parTransId="{D25A09F2-894F-4919-B009-FFE87B3CC397}" sibTransId="{E5E58C90-C5EE-4C58-AB4D-D1B4012C50BF}"/>
    <dgm:cxn modelId="{F5BC9258-53A6-4240-8E10-A7FB6391E8BB}" type="presOf" srcId="{A9A2B110-1125-43AD-8A84-CF9A26B8589B}" destId="{55737DFF-FDE7-4D0F-9C79-A2D7DAD10C4D}" srcOrd="0" destOrd="0" presId="urn:microsoft.com/office/officeart/2005/8/layout/chevron2"/>
    <dgm:cxn modelId="{55B3937A-1E56-4549-8037-DD932049D40F}" type="presOf" srcId="{EF4745F4-6AFE-4F69-8A0D-D0C0219F0B30}" destId="{A7B29A41-8982-46A8-8DA2-E19299313E2D}" srcOrd="0" destOrd="0" presId="urn:microsoft.com/office/officeart/2005/8/layout/chevron2"/>
    <dgm:cxn modelId="{48872389-CD49-45AA-A05A-AF541CD63850}" srcId="{02207EC5-8ACA-4683-B94B-5D7935065284}" destId="{A9A2B110-1125-43AD-8A84-CF9A26B8589B}" srcOrd="0" destOrd="0" parTransId="{52104A44-D5B5-4999-9E3E-F5350E0B8E0A}" sibTransId="{0920C842-12CD-46C7-B095-86134AB8F1BE}"/>
    <dgm:cxn modelId="{9CF4429B-ADF2-4D16-9C57-904E612CB2DB}" srcId="{C9D6E4BE-61C1-4D44-B82F-769553D7AF03}" destId="{EF4745F4-6AFE-4F69-8A0D-D0C0219F0B30}" srcOrd="3" destOrd="0" parTransId="{1F63313B-8B49-4E5D-8203-623C6B8B14B4}" sibTransId="{253F13A5-73CA-4752-ABBC-6FF9AAEEF86C}"/>
    <dgm:cxn modelId="{C183B3D1-221A-424E-9F36-63708201CA07}" srcId="{756F91FF-EC2E-49C1-9942-B1185C2542BB}" destId="{38D9CA84-00F9-4071-9DA9-8788B1E2C189}" srcOrd="0" destOrd="0" parTransId="{7FC47E08-1F81-4930-BB8D-72E1685FCB63}" sibTransId="{F373F181-8586-4DDD-9C15-0BAC53CD2FE9}"/>
    <dgm:cxn modelId="{3B03DAD3-7372-4D62-BA5A-FB5D8BCF012F}" type="presOf" srcId="{02207EC5-8ACA-4683-B94B-5D7935065284}" destId="{202B3915-C0B7-4C65-B731-DF5661408675}" srcOrd="0" destOrd="0" presId="urn:microsoft.com/office/officeart/2005/8/layout/chevron2"/>
    <dgm:cxn modelId="{3E5181D5-BDB2-4713-B3A2-1E62F0DBE4AF}" srcId="{C9D6E4BE-61C1-4D44-B82F-769553D7AF03}" destId="{756F91FF-EC2E-49C1-9942-B1185C2542BB}" srcOrd="2" destOrd="0" parTransId="{E7D060FF-4D10-4ACF-A3A3-7CA005E09598}" sibTransId="{74827245-D9C3-4520-AF53-CC17259D6271}"/>
    <dgm:cxn modelId="{70F0E9D9-432A-46EF-9E18-54B1807BCAE1}" type="presOf" srcId="{38D9CA84-00F9-4071-9DA9-8788B1E2C189}" destId="{0B04C9AA-0AC4-424B-A437-82EC9EE16B2D}" srcOrd="0" destOrd="0" presId="urn:microsoft.com/office/officeart/2005/8/layout/chevron2"/>
    <dgm:cxn modelId="{7681A1E0-5B12-4278-887A-8F47F02A3604}" srcId="{C9D6E4BE-61C1-4D44-B82F-769553D7AF03}" destId="{02207EC5-8ACA-4683-B94B-5D7935065284}" srcOrd="1" destOrd="0" parTransId="{B5DF9D04-8CF8-4FDA-9FC7-B57D1CE76A23}" sibTransId="{2058F6E6-8C53-4F3E-A7CE-6D2944B2EE10}"/>
    <dgm:cxn modelId="{97F4D7EC-0204-4A52-9CCC-72A96DEF4628}" type="presOf" srcId="{35B9CBFC-E93F-4956-A0B9-109BBAC4ABBC}" destId="{F4C9BD4F-7141-497F-BA54-809ADCED60DE}" srcOrd="0" destOrd="0" presId="urn:microsoft.com/office/officeart/2005/8/layout/chevron2"/>
    <dgm:cxn modelId="{C522E8ED-9545-4784-B343-44C07ADDFB91}" srcId="{C9D6E4BE-61C1-4D44-B82F-769553D7AF03}" destId="{54E22CB2-6A47-4230-8CAF-60E378FC7B83}" srcOrd="0" destOrd="0" parTransId="{7551C28B-8013-4C4F-8386-0F122B545F7C}" sibTransId="{84D8C1F3-E1C0-43D2-B22F-6B68E2CDD0E9}"/>
    <dgm:cxn modelId="{12042AFD-F2A0-42B9-BDE8-F9CD91571AAD}" type="presOf" srcId="{C9D6E4BE-61C1-4D44-B82F-769553D7AF03}" destId="{DB80B75D-749E-4C9D-841C-D1C929048D6B}" srcOrd="0" destOrd="0" presId="urn:microsoft.com/office/officeart/2005/8/layout/chevron2"/>
    <dgm:cxn modelId="{C915B6BF-C1BE-4583-A8EC-DC974B9B6100}" type="presParOf" srcId="{DB80B75D-749E-4C9D-841C-D1C929048D6B}" destId="{975D2C8B-FD49-4EEC-8B99-37785C22802C}" srcOrd="0" destOrd="0" presId="urn:microsoft.com/office/officeart/2005/8/layout/chevron2"/>
    <dgm:cxn modelId="{6905994F-6B3C-4E8D-9C7C-00BD3D8FC958}" type="presParOf" srcId="{975D2C8B-FD49-4EEC-8B99-37785C22802C}" destId="{1F72AD4B-4E4D-4AF3-B3EB-4B822E9FAEDC}" srcOrd="0" destOrd="0" presId="urn:microsoft.com/office/officeart/2005/8/layout/chevron2"/>
    <dgm:cxn modelId="{42EF61EF-2832-4A96-A6FC-B13ED02A2F01}" type="presParOf" srcId="{975D2C8B-FD49-4EEC-8B99-37785C22802C}" destId="{6AD22B04-F98E-4790-841F-5BCB1E8AF530}" srcOrd="1" destOrd="0" presId="urn:microsoft.com/office/officeart/2005/8/layout/chevron2"/>
    <dgm:cxn modelId="{4DF1CFDE-C0B7-4649-92EE-943D0188D14D}" type="presParOf" srcId="{DB80B75D-749E-4C9D-841C-D1C929048D6B}" destId="{840A7932-2E1C-49FD-A4F4-C8744C510166}" srcOrd="1" destOrd="0" presId="urn:microsoft.com/office/officeart/2005/8/layout/chevron2"/>
    <dgm:cxn modelId="{2941BE29-25E5-46EE-9085-940AE3748A02}" type="presParOf" srcId="{DB80B75D-749E-4C9D-841C-D1C929048D6B}" destId="{7C6B5898-A6BA-4E03-BDF8-AAAEB4BC9AB5}" srcOrd="2" destOrd="0" presId="urn:microsoft.com/office/officeart/2005/8/layout/chevron2"/>
    <dgm:cxn modelId="{0899DD47-1CE4-47A1-AAEE-1D064DA5375B}" type="presParOf" srcId="{7C6B5898-A6BA-4E03-BDF8-AAAEB4BC9AB5}" destId="{202B3915-C0B7-4C65-B731-DF5661408675}" srcOrd="0" destOrd="0" presId="urn:microsoft.com/office/officeart/2005/8/layout/chevron2"/>
    <dgm:cxn modelId="{DDC0B6DC-95E5-4ECC-9A36-1E23D468AC8D}" type="presParOf" srcId="{7C6B5898-A6BA-4E03-BDF8-AAAEB4BC9AB5}" destId="{55737DFF-FDE7-4D0F-9C79-A2D7DAD10C4D}" srcOrd="1" destOrd="0" presId="urn:microsoft.com/office/officeart/2005/8/layout/chevron2"/>
    <dgm:cxn modelId="{20B53AB0-909E-4EE0-AB89-AEC48F8DF7CB}" type="presParOf" srcId="{DB80B75D-749E-4C9D-841C-D1C929048D6B}" destId="{A00466C8-51E0-4E48-9493-7A88DF3CCC4F}" srcOrd="3" destOrd="0" presId="urn:microsoft.com/office/officeart/2005/8/layout/chevron2"/>
    <dgm:cxn modelId="{F47B169D-4232-4025-A693-74C9B3431A91}" type="presParOf" srcId="{DB80B75D-749E-4C9D-841C-D1C929048D6B}" destId="{BC65E5C5-3E28-4ED0-B529-7B51ABB672A4}" srcOrd="4" destOrd="0" presId="urn:microsoft.com/office/officeart/2005/8/layout/chevron2"/>
    <dgm:cxn modelId="{D10240FD-9068-4074-B288-19EE1FCCCF97}" type="presParOf" srcId="{BC65E5C5-3E28-4ED0-B529-7B51ABB672A4}" destId="{D3DBF9DF-B986-4F93-A126-3260C97776B0}" srcOrd="0" destOrd="0" presId="urn:microsoft.com/office/officeart/2005/8/layout/chevron2"/>
    <dgm:cxn modelId="{1E0E89C8-FB9E-4420-8354-F01DD733A15B}" type="presParOf" srcId="{BC65E5C5-3E28-4ED0-B529-7B51ABB672A4}" destId="{0B04C9AA-0AC4-424B-A437-82EC9EE16B2D}" srcOrd="1" destOrd="0" presId="urn:microsoft.com/office/officeart/2005/8/layout/chevron2"/>
    <dgm:cxn modelId="{FA596835-B217-4C7F-BB15-8A119638BFA4}" type="presParOf" srcId="{DB80B75D-749E-4C9D-841C-D1C929048D6B}" destId="{78F839CE-D267-4543-BF6C-E8B63DEF8F87}" srcOrd="5" destOrd="0" presId="urn:microsoft.com/office/officeart/2005/8/layout/chevron2"/>
    <dgm:cxn modelId="{4DC2F8AB-D54C-4B6A-83BD-AEB2A61CDBF4}" type="presParOf" srcId="{DB80B75D-749E-4C9D-841C-D1C929048D6B}" destId="{BF32D5EF-3C2F-4338-8A30-2B9EAB4F6006}" srcOrd="6" destOrd="0" presId="urn:microsoft.com/office/officeart/2005/8/layout/chevron2"/>
    <dgm:cxn modelId="{24AD92E5-354C-4542-A7B1-46B66D4BD75B}" type="presParOf" srcId="{BF32D5EF-3C2F-4338-8A30-2B9EAB4F6006}" destId="{A7B29A41-8982-46A8-8DA2-E19299313E2D}" srcOrd="0" destOrd="0" presId="urn:microsoft.com/office/officeart/2005/8/layout/chevron2"/>
    <dgm:cxn modelId="{93CE77AE-427D-4E64-A379-F283B0477A93}" type="presParOf" srcId="{BF32D5EF-3C2F-4338-8A30-2B9EAB4F6006}" destId="{F4C9BD4F-7141-497F-BA54-809ADCED60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C80169-E067-43F5-9289-37F4BBCD074D}" type="doc">
      <dgm:prSet loTypeId="urn:microsoft.com/office/officeart/2005/8/layout/process5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id-ID"/>
        </a:p>
      </dgm:t>
    </dgm:pt>
    <dgm:pt modelId="{B0044A4C-ADE3-49EE-900C-398B6BD04DC0}">
      <dgm:prSet phldrT="[Text]"/>
      <dgm:spPr/>
      <dgm:t>
        <a:bodyPr/>
        <a:lstStyle/>
        <a:p>
          <a:r>
            <a:rPr lang="id-ID" dirty="0"/>
            <a:t>kebutuhan setiap anak unik dan beragam</a:t>
          </a:r>
        </a:p>
      </dgm:t>
    </dgm:pt>
    <dgm:pt modelId="{15A46998-3EE1-4254-A106-DAA0E620EBF7}" type="parTrans" cxnId="{52E8D9D0-4170-4C57-98BF-C22722506DC1}">
      <dgm:prSet/>
      <dgm:spPr/>
      <dgm:t>
        <a:bodyPr/>
        <a:lstStyle/>
        <a:p>
          <a:endParaRPr lang="id-ID"/>
        </a:p>
      </dgm:t>
    </dgm:pt>
    <dgm:pt modelId="{79B34DD4-F4F8-45CC-BCC4-6201FABE04C4}" type="sibTrans" cxnId="{52E8D9D0-4170-4C57-98BF-C22722506DC1}">
      <dgm:prSet/>
      <dgm:spPr/>
      <dgm:t>
        <a:bodyPr/>
        <a:lstStyle/>
        <a:p>
          <a:endParaRPr lang="id-ID"/>
        </a:p>
      </dgm:t>
    </dgm:pt>
    <dgm:pt modelId="{212A0D89-5578-456E-986B-803638594D1E}">
      <dgm:prSet phldrT="[Text]"/>
      <dgm:spPr/>
      <dgm:t>
        <a:bodyPr/>
        <a:lstStyle/>
        <a:p>
          <a:r>
            <a:rPr lang="id-ID" dirty="0"/>
            <a:t>potensi dan kompetensi semua anak yang berbeda-beda</a:t>
          </a:r>
        </a:p>
      </dgm:t>
    </dgm:pt>
    <dgm:pt modelId="{2F124FE5-3C66-439C-9C74-F3790C39BDD6}" type="parTrans" cxnId="{41C65E42-D147-431E-B513-78692D6D76EE}">
      <dgm:prSet/>
      <dgm:spPr/>
      <dgm:t>
        <a:bodyPr/>
        <a:lstStyle/>
        <a:p>
          <a:endParaRPr lang="id-ID"/>
        </a:p>
      </dgm:t>
    </dgm:pt>
    <dgm:pt modelId="{9A2978ED-184D-4857-A039-B1656692B0B6}" type="sibTrans" cxnId="{41C65E42-D147-431E-B513-78692D6D76EE}">
      <dgm:prSet/>
      <dgm:spPr/>
      <dgm:t>
        <a:bodyPr/>
        <a:lstStyle/>
        <a:p>
          <a:endParaRPr lang="id-ID"/>
        </a:p>
      </dgm:t>
    </dgm:pt>
    <dgm:pt modelId="{46FBD525-9D72-4D9B-827B-04AF5F229DC7}">
      <dgm:prSet phldrT="[Text]"/>
      <dgm:spPr/>
      <dgm:t>
        <a:bodyPr/>
        <a:lstStyle/>
        <a:p>
          <a:r>
            <a:rPr lang="id-ID" dirty="0"/>
            <a:t>Seting pembelajaranya ramah dan menyenangkan</a:t>
          </a:r>
        </a:p>
      </dgm:t>
    </dgm:pt>
    <dgm:pt modelId="{56D40F76-9DFF-4C06-8579-6B76A71CF348}" type="parTrans" cxnId="{B955E3ED-87A5-48A8-90A6-5D470BED15EB}">
      <dgm:prSet/>
      <dgm:spPr/>
      <dgm:t>
        <a:bodyPr/>
        <a:lstStyle/>
        <a:p>
          <a:endParaRPr lang="id-ID"/>
        </a:p>
      </dgm:t>
    </dgm:pt>
    <dgm:pt modelId="{7FE8944C-BE3F-4775-B3FC-F829CB1465A8}" type="sibTrans" cxnId="{B955E3ED-87A5-48A8-90A6-5D470BED15EB}">
      <dgm:prSet/>
      <dgm:spPr/>
      <dgm:t>
        <a:bodyPr/>
        <a:lstStyle/>
        <a:p>
          <a:endParaRPr lang="id-ID"/>
        </a:p>
      </dgm:t>
    </dgm:pt>
    <dgm:pt modelId="{087659F8-C02A-43FB-B4B0-B3E3DFD522B2}">
      <dgm:prSet phldrT="[Text]"/>
      <dgm:spPr/>
      <dgm:t>
        <a:bodyPr/>
        <a:lstStyle/>
        <a:p>
          <a:r>
            <a:rPr lang="id-ID" dirty="0"/>
            <a:t>tidak didiskriminasikan</a:t>
          </a:r>
        </a:p>
        <a:p>
          <a:r>
            <a:rPr lang="id-ID" dirty="0"/>
            <a:t>guru, orang tua, anak-anak lain, kebijakan, kurikulum sekolah, bangunan atau aspek lain dari pendidikan</a:t>
          </a:r>
        </a:p>
      </dgm:t>
    </dgm:pt>
    <dgm:pt modelId="{D4E51732-5FEC-41D7-BA36-A1D915ADA5FD}" type="parTrans" cxnId="{2D9BA412-0E15-453C-BCE7-EE5D7579F01C}">
      <dgm:prSet/>
      <dgm:spPr/>
      <dgm:t>
        <a:bodyPr/>
        <a:lstStyle/>
        <a:p>
          <a:endParaRPr lang="id-ID"/>
        </a:p>
      </dgm:t>
    </dgm:pt>
    <dgm:pt modelId="{EFF0AE02-1196-4A90-A25C-FF2412D0C8F3}" type="sibTrans" cxnId="{2D9BA412-0E15-453C-BCE7-EE5D7579F01C}">
      <dgm:prSet/>
      <dgm:spPr/>
      <dgm:t>
        <a:bodyPr/>
        <a:lstStyle/>
        <a:p>
          <a:endParaRPr lang="id-ID"/>
        </a:p>
      </dgm:t>
    </dgm:pt>
    <dgm:pt modelId="{BDFA8963-29FC-4357-8FA8-93C619B3D29A}">
      <dgm:prSet phldrT="[Text]"/>
      <dgm:spPr/>
      <dgm:t>
        <a:bodyPr/>
        <a:lstStyle/>
        <a:p>
          <a:r>
            <a:rPr lang="id-ID" dirty="0"/>
            <a:t>Berkembang optimal sesuai dengan irama perkembangannya</a:t>
          </a:r>
        </a:p>
      </dgm:t>
    </dgm:pt>
    <dgm:pt modelId="{69DBEE0C-36AA-46BC-8B47-7F6121EE4FAD}" type="parTrans" cxnId="{B2ECAE3D-D462-4F33-898A-6EF4B01549EB}">
      <dgm:prSet/>
      <dgm:spPr/>
      <dgm:t>
        <a:bodyPr/>
        <a:lstStyle/>
        <a:p>
          <a:endParaRPr lang="id-ID"/>
        </a:p>
      </dgm:t>
    </dgm:pt>
    <dgm:pt modelId="{19789253-C765-4C47-8716-1A35F7362225}" type="sibTrans" cxnId="{B2ECAE3D-D462-4F33-898A-6EF4B01549EB}">
      <dgm:prSet/>
      <dgm:spPr/>
      <dgm:t>
        <a:bodyPr/>
        <a:lstStyle/>
        <a:p>
          <a:endParaRPr lang="id-ID"/>
        </a:p>
      </dgm:t>
    </dgm:pt>
    <dgm:pt modelId="{86C38848-0EF7-4CFC-A516-D6F496B38B0D}" type="pres">
      <dgm:prSet presAssocID="{DEC80169-E067-43F5-9289-37F4BBCD074D}" presName="diagram" presStyleCnt="0">
        <dgm:presLayoutVars>
          <dgm:dir/>
          <dgm:resizeHandles val="exact"/>
        </dgm:presLayoutVars>
      </dgm:prSet>
      <dgm:spPr/>
    </dgm:pt>
    <dgm:pt modelId="{B7F8BFA4-132D-4855-A7E5-DDC4F7A6AFB6}" type="pres">
      <dgm:prSet presAssocID="{B0044A4C-ADE3-49EE-900C-398B6BD04DC0}" presName="node" presStyleLbl="node1" presStyleIdx="0" presStyleCnt="5">
        <dgm:presLayoutVars>
          <dgm:bulletEnabled val="1"/>
        </dgm:presLayoutVars>
      </dgm:prSet>
      <dgm:spPr/>
    </dgm:pt>
    <dgm:pt modelId="{5DD17019-B307-46A0-B341-2EDD9241753C}" type="pres">
      <dgm:prSet presAssocID="{79B34DD4-F4F8-45CC-BCC4-6201FABE04C4}" presName="sibTrans" presStyleLbl="sibTrans2D1" presStyleIdx="0" presStyleCnt="4"/>
      <dgm:spPr/>
    </dgm:pt>
    <dgm:pt modelId="{5AF5A01E-9642-4857-A56A-26488BFCB341}" type="pres">
      <dgm:prSet presAssocID="{79B34DD4-F4F8-45CC-BCC4-6201FABE04C4}" presName="connectorText" presStyleLbl="sibTrans2D1" presStyleIdx="0" presStyleCnt="4"/>
      <dgm:spPr/>
    </dgm:pt>
    <dgm:pt modelId="{9C65B913-9A05-4B68-B3B8-74EBB09A4CAE}" type="pres">
      <dgm:prSet presAssocID="{212A0D89-5578-456E-986B-803638594D1E}" presName="node" presStyleLbl="node1" presStyleIdx="1" presStyleCnt="5">
        <dgm:presLayoutVars>
          <dgm:bulletEnabled val="1"/>
        </dgm:presLayoutVars>
      </dgm:prSet>
      <dgm:spPr/>
    </dgm:pt>
    <dgm:pt modelId="{DF95A7FE-58A6-4038-BE16-D2C883E47EBB}" type="pres">
      <dgm:prSet presAssocID="{9A2978ED-184D-4857-A039-B1656692B0B6}" presName="sibTrans" presStyleLbl="sibTrans2D1" presStyleIdx="1" presStyleCnt="4"/>
      <dgm:spPr/>
    </dgm:pt>
    <dgm:pt modelId="{B28A95EC-ACB1-4664-9EBE-C0711ECD6FB3}" type="pres">
      <dgm:prSet presAssocID="{9A2978ED-184D-4857-A039-B1656692B0B6}" presName="connectorText" presStyleLbl="sibTrans2D1" presStyleIdx="1" presStyleCnt="4"/>
      <dgm:spPr/>
    </dgm:pt>
    <dgm:pt modelId="{D270CD2C-AD2E-4643-8A25-3712D01A7D3D}" type="pres">
      <dgm:prSet presAssocID="{46FBD525-9D72-4D9B-827B-04AF5F229DC7}" presName="node" presStyleLbl="node1" presStyleIdx="2" presStyleCnt="5">
        <dgm:presLayoutVars>
          <dgm:bulletEnabled val="1"/>
        </dgm:presLayoutVars>
      </dgm:prSet>
      <dgm:spPr/>
    </dgm:pt>
    <dgm:pt modelId="{4AEFF70E-3684-4481-801D-BA80B6094601}" type="pres">
      <dgm:prSet presAssocID="{7FE8944C-BE3F-4775-B3FC-F829CB1465A8}" presName="sibTrans" presStyleLbl="sibTrans2D1" presStyleIdx="2" presStyleCnt="4"/>
      <dgm:spPr/>
    </dgm:pt>
    <dgm:pt modelId="{5713AE15-28CA-400E-97CF-A6D2C2529FF8}" type="pres">
      <dgm:prSet presAssocID="{7FE8944C-BE3F-4775-B3FC-F829CB1465A8}" presName="connectorText" presStyleLbl="sibTrans2D1" presStyleIdx="2" presStyleCnt="4"/>
      <dgm:spPr/>
    </dgm:pt>
    <dgm:pt modelId="{608AA290-BFB1-4428-8250-4EED94F86E66}" type="pres">
      <dgm:prSet presAssocID="{087659F8-C02A-43FB-B4B0-B3E3DFD522B2}" presName="node" presStyleLbl="node1" presStyleIdx="3" presStyleCnt="5" custScaleX="223667" custScaleY="182933">
        <dgm:presLayoutVars>
          <dgm:bulletEnabled val="1"/>
        </dgm:presLayoutVars>
      </dgm:prSet>
      <dgm:spPr/>
    </dgm:pt>
    <dgm:pt modelId="{BCF256D6-01AC-46DD-84AF-61013BA2EC41}" type="pres">
      <dgm:prSet presAssocID="{EFF0AE02-1196-4A90-A25C-FF2412D0C8F3}" presName="sibTrans" presStyleLbl="sibTrans2D1" presStyleIdx="3" presStyleCnt="4"/>
      <dgm:spPr/>
    </dgm:pt>
    <dgm:pt modelId="{31B7283D-0E60-45F9-A085-CA3895EF9478}" type="pres">
      <dgm:prSet presAssocID="{EFF0AE02-1196-4A90-A25C-FF2412D0C8F3}" presName="connectorText" presStyleLbl="sibTrans2D1" presStyleIdx="3" presStyleCnt="4"/>
      <dgm:spPr/>
    </dgm:pt>
    <dgm:pt modelId="{5502B412-FCCA-4F02-972F-C387FB110BF1}" type="pres">
      <dgm:prSet presAssocID="{BDFA8963-29FC-4357-8FA8-93C619B3D29A}" presName="node" presStyleLbl="node1" presStyleIdx="4" presStyleCnt="5" custScaleX="108871" custScaleY="182933">
        <dgm:presLayoutVars>
          <dgm:bulletEnabled val="1"/>
        </dgm:presLayoutVars>
      </dgm:prSet>
      <dgm:spPr/>
    </dgm:pt>
  </dgm:ptLst>
  <dgm:cxnLst>
    <dgm:cxn modelId="{2D9BA412-0E15-453C-BCE7-EE5D7579F01C}" srcId="{DEC80169-E067-43F5-9289-37F4BBCD074D}" destId="{087659F8-C02A-43FB-B4B0-B3E3DFD522B2}" srcOrd="3" destOrd="0" parTransId="{D4E51732-5FEC-41D7-BA36-A1D915ADA5FD}" sibTransId="{EFF0AE02-1196-4A90-A25C-FF2412D0C8F3}"/>
    <dgm:cxn modelId="{87271116-7525-4BA7-9665-F16A27A00D0C}" type="presOf" srcId="{7FE8944C-BE3F-4775-B3FC-F829CB1465A8}" destId="{4AEFF70E-3684-4481-801D-BA80B6094601}" srcOrd="0" destOrd="0" presId="urn:microsoft.com/office/officeart/2005/8/layout/process5"/>
    <dgm:cxn modelId="{D92D481E-949B-4AB6-B065-8F0B50129945}" type="presOf" srcId="{79B34DD4-F4F8-45CC-BCC4-6201FABE04C4}" destId="{5AF5A01E-9642-4857-A56A-26488BFCB341}" srcOrd="1" destOrd="0" presId="urn:microsoft.com/office/officeart/2005/8/layout/process5"/>
    <dgm:cxn modelId="{EC081D38-A260-416F-AFE3-E409D99E2EED}" type="presOf" srcId="{212A0D89-5578-456E-986B-803638594D1E}" destId="{9C65B913-9A05-4B68-B3B8-74EBB09A4CAE}" srcOrd="0" destOrd="0" presId="urn:microsoft.com/office/officeart/2005/8/layout/process5"/>
    <dgm:cxn modelId="{42B9B339-E6E4-40F5-90D6-418808B9F27F}" type="presOf" srcId="{79B34DD4-F4F8-45CC-BCC4-6201FABE04C4}" destId="{5DD17019-B307-46A0-B341-2EDD9241753C}" srcOrd="0" destOrd="0" presId="urn:microsoft.com/office/officeart/2005/8/layout/process5"/>
    <dgm:cxn modelId="{B2ECAE3D-D462-4F33-898A-6EF4B01549EB}" srcId="{DEC80169-E067-43F5-9289-37F4BBCD074D}" destId="{BDFA8963-29FC-4357-8FA8-93C619B3D29A}" srcOrd="4" destOrd="0" parTransId="{69DBEE0C-36AA-46BC-8B47-7F6121EE4FAD}" sibTransId="{19789253-C765-4C47-8716-1A35F7362225}"/>
    <dgm:cxn modelId="{C8F4AB3E-DD73-4EF9-877A-7E1EE29D0132}" type="presOf" srcId="{9A2978ED-184D-4857-A039-B1656692B0B6}" destId="{DF95A7FE-58A6-4038-BE16-D2C883E47EBB}" srcOrd="0" destOrd="0" presId="urn:microsoft.com/office/officeart/2005/8/layout/process5"/>
    <dgm:cxn modelId="{0739B860-184C-454A-9A68-FECCDC074EC9}" type="presOf" srcId="{BDFA8963-29FC-4357-8FA8-93C619B3D29A}" destId="{5502B412-FCCA-4F02-972F-C387FB110BF1}" srcOrd="0" destOrd="0" presId="urn:microsoft.com/office/officeart/2005/8/layout/process5"/>
    <dgm:cxn modelId="{4DD78261-F664-4361-AB95-C744B3D5499F}" type="presOf" srcId="{B0044A4C-ADE3-49EE-900C-398B6BD04DC0}" destId="{B7F8BFA4-132D-4855-A7E5-DDC4F7A6AFB6}" srcOrd="0" destOrd="0" presId="urn:microsoft.com/office/officeart/2005/8/layout/process5"/>
    <dgm:cxn modelId="{41C65E42-D147-431E-B513-78692D6D76EE}" srcId="{DEC80169-E067-43F5-9289-37F4BBCD074D}" destId="{212A0D89-5578-456E-986B-803638594D1E}" srcOrd="1" destOrd="0" parTransId="{2F124FE5-3C66-439C-9C74-F3790C39BDD6}" sibTransId="{9A2978ED-184D-4857-A039-B1656692B0B6}"/>
    <dgm:cxn modelId="{C57C146A-12F8-48B1-8543-4A5B5A8BD7E0}" type="presOf" srcId="{7FE8944C-BE3F-4775-B3FC-F829CB1465A8}" destId="{5713AE15-28CA-400E-97CF-A6D2C2529FF8}" srcOrd="1" destOrd="0" presId="urn:microsoft.com/office/officeart/2005/8/layout/process5"/>
    <dgm:cxn modelId="{E728B687-9F40-4DF5-A5D9-52B58683FE9E}" type="presOf" srcId="{46FBD525-9D72-4D9B-827B-04AF5F229DC7}" destId="{D270CD2C-AD2E-4643-8A25-3712D01A7D3D}" srcOrd="0" destOrd="0" presId="urn:microsoft.com/office/officeart/2005/8/layout/process5"/>
    <dgm:cxn modelId="{2209A49C-9889-4879-8E5C-895F66938DD7}" type="presOf" srcId="{EFF0AE02-1196-4A90-A25C-FF2412D0C8F3}" destId="{BCF256D6-01AC-46DD-84AF-61013BA2EC41}" srcOrd="0" destOrd="0" presId="urn:microsoft.com/office/officeart/2005/8/layout/process5"/>
    <dgm:cxn modelId="{897086B2-2A65-4AB2-8E32-BB6EDA3EA89D}" type="presOf" srcId="{DEC80169-E067-43F5-9289-37F4BBCD074D}" destId="{86C38848-0EF7-4CFC-A516-D6F496B38B0D}" srcOrd="0" destOrd="0" presId="urn:microsoft.com/office/officeart/2005/8/layout/process5"/>
    <dgm:cxn modelId="{DB0FABBE-D7B1-4A91-8643-12C0C3680662}" type="presOf" srcId="{9A2978ED-184D-4857-A039-B1656692B0B6}" destId="{B28A95EC-ACB1-4664-9EBE-C0711ECD6FB3}" srcOrd="1" destOrd="0" presId="urn:microsoft.com/office/officeart/2005/8/layout/process5"/>
    <dgm:cxn modelId="{52E8D9D0-4170-4C57-98BF-C22722506DC1}" srcId="{DEC80169-E067-43F5-9289-37F4BBCD074D}" destId="{B0044A4C-ADE3-49EE-900C-398B6BD04DC0}" srcOrd="0" destOrd="0" parTransId="{15A46998-3EE1-4254-A106-DAA0E620EBF7}" sibTransId="{79B34DD4-F4F8-45CC-BCC4-6201FABE04C4}"/>
    <dgm:cxn modelId="{C020B7D7-D5A6-4DBA-86C4-1771B33F6BC5}" type="presOf" srcId="{087659F8-C02A-43FB-B4B0-B3E3DFD522B2}" destId="{608AA290-BFB1-4428-8250-4EED94F86E66}" srcOrd="0" destOrd="0" presId="urn:microsoft.com/office/officeart/2005/8/layout/process5"/>
    <dgm:cxn modelId="{09470FEC-2E7A-405A-BDB5-4B9DABE128B6}" type="presOf" srcId="{EFF0AE02-1196-4A90-A25C-FF2412D0C8F3}" destId="{31B7283D-0E60-45F9-A085-CA3895EF9478}" srcOrd="1" destOrd="0" presId="urn:microsoft.com/office/officeart/2005/8/layout/process5"/>
    <dgm:cxn modelId="{B955E3ED-87A5-48A8-90A6-5D470BED15EB}" srcId="{DEC80169-E067-43F5-9289-37F4BBCD074D}" destId="{46FBD525-9D72-4D9B-827B-04AF5F229DC7}" srcOrd="2" destOrd="0" parTransId="{56D40F76-9DFF-4C06-8579-6B76A71CF348}" sibTransId="{7FE8944C-BE3F-4775-B3FC-F829CB1465A8}"/>
    <dgm:cxn modelId="{B5EEA378-9F7B-44AD-B2CB-9D4A1B4D3733}" type="presParOf" srcId="{86C38848-0EF7-4CFC-A516-D6F496B38B0D}" destId="{B7F8BFA4-132D-4855-A7E5-DDC4F7A6AFB6}" srcOrd="0" destOrd="0" presId="urn:microsoft.com/office/officeart/2005/8/layout/process5"/>
    <dgm:cxn modelId="{788D8415-2938-40CC-98AA-6AB4E5503984}" type="presParOf" srcId="{86C38848-0EF7-4CFC-A516-D6F496B38B0D}" destId="{5DD17019-B307-46A0-B341-2EDD9241753C}" srcOrd="1" destOrd="0" presId="urn:microsoft.com/office/officeart/2005/8/layout/process5"/>
    <dgm:cxn modelId="{2D741B44-4FD8-4472-B0C2-622430915C8B}" type="presParOf" srcId="{5DD17019-B307-46A0-B341-2EDD9241753C}" destId="{5AF5A01E-9642-4857-A56A-26488BFCB341}" srcOrd="0" destOrd="0" presId="urn:microsoft.com/office/officeart/2005/8/layout/process5"/>
    <dgm:cxn modelId="{BF3F8E7E-0C02-4039-A5D8-A3690560D221}" type="presParOf" srcId="{86C38848-0EF7-4CFC-A516-D6F496B38B0D}" destId="{9C65B913-9A05-4B68-B3B8-74EBB09A4CAE}" srcOrd="2" destOrd="0" presId="urn:microsoft.com/office/officeart/2005/8/layout/process5"/>
    <dgm:cxn modelId="{7C8FF373-6D38-41DC-9677-021CC2EC2691}" type="presParOf" srcId="{86C38848-0EF7-4CFC-A516-D6F496B38B0D}" destId="{DF95A7FE-58A6-4038-BE16-D2C883E47EBB}" srcOrd="3" destOrd="0" presId="urn:microsoft.com/office/officeart/2005/8/layout/process5"/>
    <dgm:cxn modelId="{BBCCA4CA-1735-43EB-9D20-AE2AA017E256}" type="presParOf" srcId="{DF95A7FE-58A6-4038-BE16-D2C883E47EBB}" destId="{B28A95EC-ACB1-4664-9EBE-C0711ECD6FB3}" srcOrd="0" destOrd="0" presId="urn:microsoft.com/office/officeart/2005/8/layout/process5"/>
    <dgm:cxn modelId="{8EE36076-8425-41CF-82E7-D280E52A7B71}" type="presParOf" srcId="{86C38848-0EF7-4CFC-A516-D6F496B38B0D}" destId="{D270CD2C-AD2E-4643-8A25-3712D01A7D3D}" srcOrd="4" destOrd="0" presId="urn:microsoft.com/office/officeart/2005/8/layout/process5"/>
    <dgm:cxn modelId="{0208B85C-525B-444E-AEA9-BD3AF176A930}" type="presParOf" srcId="{86C38848-0EF7-4CFC-A516-D6F496B38B0D}" destId="{4AEFF70E-3684-4481-801D-BA80B6094601}" srcOrd="5" destOrd="0" presId="urn:microsoft.com/office/officeart/2005/8/layout/process5"/>
    <dgm:cxn modelId="{A95944C0-12A7-4508-B8C7-70796AA34B67}" type="presParOf" srcId="{4AEFF70E-3684-4481-801D-BA80B6094601}" destId="{5713AE15-28CA-400E-97CF-A6D2C2529FF8}" srcOrd="0" destOrd="0" presId="urn:microsoft.com/office/officeart/2005/8/layout/process5"/>
    <dgm:cxn modelId="{5B9C59E3-154D-4DF6-A160-9E669F2EE102}" type="presParOf" srcId="{86C38848-0EF7-4CFC-A516-D6F496B38B0D}" destId="{608AA290-BFB1-4428-8250-4EED94F86E66}" srcOrd="6" destOrd="0" presId="urn:microsoft.com/office/officeart/2005/8/layout/process5"/>
    <dgm:cxn modelId="{B92AFC88-9712-4F3C-9A77-A3A5EFF97776}" type="presParOf" srcId="{86C38848-0EF7-4CFC-A516-D6F496B38B0D}" destId="{BCF256D6-01AC-46DD-84AF-61013BA2EC41}" srcOrd="7" destOrd="0" presId="urn:microsoft.com/office/officeart/2005/8/layout/process5"/>
    <dgm:cxn modelId="{8394CFE4-CA1C-44DF-B053-B0543F0C8405}" type="presParOf" srcId="{BCF256D6-01AC-46DD-84AF-61013BA2EC41}" destId="{31B7283D-0E60-45F9-A085-CA3895EF9478}" srcOrd="0" destOrd="0" presId="urn:microsoft.com/office/officeart/2005/8/layout/process5"/>
    <dgm:cxn modelId="{DFA5B6F3-F432-4658-9947-001DE7EF1FAE}" type="presParOf" srcId="{86C38848-0EF7-4CFC-A516-D6F496B38B0D}" destId="{5502B412-FCCA-4F02-972F-C387FB110BF1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9D9A7-52B8-458A-AE5A-117F2C4C34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B02918B2-5A20-4194-9673-495DC59E35E1}">
      <dgm:prSet phldrT="[Text]"/>
      <dgm:spPr/>
      <dgm:t>
        <a:bodyPr/>
        <a:lstStyle/>
        <a:p>
          <a:pPr algn="ctr"/>
          <a:r>
            <a:rPr lang="id-ID" dirty="0">
              <a:solidFill>
                <a:schemeClr val="tx1"/>
              </a:solidFill>
            </a:rPr>
            <a:t>9. Belajar sepanjang hayat</a:t>
          </a:r>
        </a:p>
      </dgm:t>
    </dgm:pt>
    <dgm:pt modelId="{470BE69C-8656-4CE6-8FEE-0AE1041BAD2B}" type="parTrans" cxnId="{3C67FB1A-0FEC-424B-AD2A-99E926F2C9CA}">
      <dgm:prSet/>
      <dgm:spPr/>
      <dgm:t>
        <a:bodyPr/>
        <a:lstStyle/>
        <a:p>
          <a:endParaRPr lang="id-ID"/>
        </a:p>
      </dgm:t>
    </dgm:pt>
    <dgm:pt modelId="{43EE12FD-5020-4884-B287-E37CE5111560}" type="sibTrans" cxnId="{3C67FB1A-0FEC-424B-AD2A-99E926F2C9CA}">
      <dgm:prSet/>
      <dgm:spPr/>
      <dgm:t>
        <a:bodyPr/>
        <a:lstStyle/>
        <a:p>
          <a:endParaRPr lang="id-ID"/>
        </a:p>
      </dgm:t>
    </dgm:pt>
    <dgm:pt modelId="{94257614-672E-4FA7-A597-F87934262AD6}">
      <dgm:prSet/>
      <dgm:spPr/>
      <dgm:t>
        <a:bodyPr/>
        <a:lstStyle/>
        <a:p>
          <a:pPr algn="ctr"/>
          <a:r>
            <a:rPr lang="id-ID" dirty="0">
              <a:solidFill>
                <a:schemeClr val="tx1"/>
              </a:solidFill>
            </a:rPr>
            <a:t>1. Sikap guru yang positif terhadap kebhinekaan.</a:t>
          </a:r>
        </a:p>
      </dgm:t>
    </dgm:pt>
    <dgm:pt modelId="{940AD923-E3DE-43A6-B1DC-F3E64BDA9E84}" type="parTrans" cxnId="{153BCF66-88E9-4A6F-89AC-7AF60F46B90E}">
      <dgm:prSet/>
      <dgm:spPr/>
      <dgm:t>
        <a:bodyPr/>
        <a:lstStyle/>
        <a:p>
          <a:endParaRPr lang="id-ID"/>
        </a:p>
      </dgm:t>
    </dgm:pt>
    <dgm:pt modelId="{075F00F2-2238-4BDF-B023-44D98486D377}" type="sibTrans" cxnId="{153BCF66-88E9-4A6F-89AC-7AF60F46B90E}">
      <dgm:prSet/>
      <dgm:spPr/>
      <dgm:t>
        <a:bodyPr/>
        <a:lstStyle/>
        <a:p>
          <a:endParaRPr lang="id-ID"/>
        </a:p>
      </dgm:t>
    </dgm:pt>
    <dgm:pt modelId="{E14CBBBB-D495-43CC-8E4A-0415529CA207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2. Interaksi Promotif.</a:t>
          </a:r>
          <a:endParaRPr lang="id-ID" dirty="0">
            <a:solidFill>
              <a:schemeClr val="tx1"/>
            </a:solidFill>
          </a:endParaRPr>
        </a:p>
      </dgm:t>
    </dgm:pt>
    <dgm:pt modelId="{576AFA6C-528E-415C-98A6-335BFCC72CC7}" type="parTrans" cxnId="{334E1103-C316-49E5-9FDD-EFDDF599D674}">
      <dgm:prSet/>
      <dgm:spPr/>
      <dgm:t>
        <a:bodyPr/>
        <a:lstStyle/>
        <a:p>
          <a:endParaRPr lang="id-ID"/>
        </a:p>
      </dgm:t>
    </dgm:pt>
    <dgm:pt modelId="{5FF4E311-EF32-4A7D-B6BE-5CC577E157C1}" type="sibTrans" cxnId="{334E1103-C316-49E5-9FDD-EFDDF599D674}">
      <dgm:prSet/>
      <dgm:spPr/>
      <dgm:t>
        <a:bodyPr/>
        <a:lstStyle/>
        <a:p>
          <a:endParaRPr lang="id-ID"/>
        </a:p>
      </dgm:t>
    </dgm:pt>
    <dgm:pt modelId="{05336C83-FAD8-4847-B449-E3CF33A42336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3. Pencapaian kompetensi Akademik dan Sosial</a:t>
          </a:r>
          <a:endParaRPr lang="id-ID" dirty="0">
            <a:solidFill>
              <a:schemeClr val="tx1"/>
            </a:solidFill>
          </a:endParaRPr>
        </a:p>
      </dgm:t>
    </dgm:pt>
    <dgm:pt modelId="{FD921951-A2F3-4988-86D8-031779D0483F}" type="parTrans" cxnId="{A403A8B9-4EFA-4725-9292-0C152CDC39B7}">
      <dgm:prSet/>
      <dgm:spPr/>
      <dgm:t>
        <a:bodyPr/>
        <a:lstStyle/>
        <a:p>
          <a:endParaRPr lang="id-ID"/>
        </a:p>
      </dgm:t>
    </dgm:pt>
    <dgm:pt modelId="{CD0BE9FC-D135-4DDD-8CB5-7DC40C521CB5}" type="sibTrans" cxnId="{A403A8B9-4EFA-4725-9292-0C152CDC39B7}">
      <dgm:prSet/>
      <dgm:spPr/>
      <dgm:t>
        <a:bodyPr/>
        <a:lstStyle/>
        <a:p>
          <a:endParaRPr lang="id-ID"/>
        </a:p>
      </dgm:t>
    </dgm:pt>
    <dgm:pt modelId="{C4840E44-CD54-4FF9-A8D2-3CEB55D28CA1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4. Pembelajaran adaptif</a:t>
          </a:r>
          <a:endParaRPr lang="id-ID" dirty="0">
            <a:solidFill>
              <a:schemeClr val="tx1"/>
            </a:solidFill>
          </a:endParaRPr>
        </a:p>
      </dgm:t>
    </dgm:pt>
    <dgm:pt modelId="{44CCAFBA-97F9-4FAA-B368-42CB0B7C1BA7}" type="parTrans" cxnId="{57CB9017-AE99-4C37-889E-4BFC74A2E8B1}">
      <dgm:prSet/>
      <dgm:spPr/>
      <dgm:t>
        <a:bodyPr/>
        <a:lstStyle/>
        <a:p>
          <a:endParaRPr lang="id-ID"/>
        </a:p>
      </dgm:t>
    </dgm:pt>
    <dgm:pt modelId="{21CF5008-05BC-4C51-B0B3-F89AC152C2FA}" type="sibTrans" cxnId="{57CB9017-AE99-4C37-889E-4BFC74A2E8B1}">
      <dgm:prSet/>
      <dgm:spPr/>
      <dgm:t>
        <a:bodyPr/>
        <a:lstStyle/>
        <a:p>
          <a:endParaRPr lang="id-ID"/>
        </a:p>
      </dgm:t>
    </dgm:pt>
    <dgm:pt modelId="{5CE6986B-E641-440F-929E-C79035D8D272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5. Konsultatif kolaboratif</a:t>
          </a:r>
          <a:endParaRPr lang="id-ID" dirty="0">
            <a:solidFill>
              <a:schemeClr val="tx1"/>
            </a:solidFill>
          </a:endParaRPr>
        </a:p>
      </dgm:t>
    </dgm:pt>
    <dgm:pt modelId="{B65BC07E-46AD-4551-B92A-A42C4342C595}" type="parTrans" cxnId="{B1EA29D6-12D8-4396-B004-FA8703271AAC}">
      <dgm:prSet/>
      <dgm:spPr/>
      <dgm:t>
        <a:bodyPr/>
        <a:lstStyle/>
        <a:p>
          <a:endParaRPr lang="id-ID"/>
        </a:p>
      </dgm:t>
    </dgm:pt>
    <dgm:pt modelId="{DC0C2B82-6635-4D4C-A76B-999BFB9CB4B3}" type="sibTrans" cxnId="{B1EA29D6-12D8-4396-B004-FA8703271AAC}">
      <dgm:prSet/>
      <dgm:spPr/>
      <dgm:t>
        <a:bodyPr/>
        <a:lstStyle/>
        <a:p>
          <a:endParaRPr lang="id-ID"/>
        </a:p>
      </dgm:t>
    </dgm:pt>
    <dgm:pt modelId="{65C693C7-917C-40D2-A732-4946F2B61B78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6. Hidupdan belajar dalam masyarakat</a:t>
          </a:r>
          <a:endParaRPr lang="id-ID" dirty="0">
            <a:solidFill>
              <a:schemeClr val="tx1"/>
            </a:solidFill>
          </a:endParaRPr>
        </a:p>
      </dgm:t>
    </dgm:pt>
    <dgm:pt modelId="{7A869048-52CA-487F-A312-051EFEA54F75}" type="parTrans" cxnId="{FBE9ED9C-6D9C-4555-9050-69170A4900C3}">
      <dgm:prSet/>
      <dgm:spPr/>
      <dgm:t>
        <a:bodyPr/>
        <a:lstStyle/>
        <a:p>
          <a:endParaRPr lang="id-ID"/>
        </a:p>
      </dgm:t>
    </dgm:pt>
    <dgm:pt modelId="{57F04709-1082-4C99-A345-95AD6076B4A4}" type="sibTrans" cxnId="{FBE9ED9C-6D9C-4555-9050-69170A4900C3}">
      <dgm:prSet/>
      <dgm:spPr/>
      <dgm:t>
        <a:bodyPr/>
        <a:lstStyle/>
        <a:p>
          <a:endParaRPr lang="id-ID"/>
        </a:p>
      </dgm:t>
    </dgm:pt>
    <dgm:pt modelId="{1DAA8A26-862D-49F1-84CC-C8B6A0782003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7. Hubungan kemitraan antara sekolah dan keluarga</a:t>
          </a:r>
          <a:endParaRPr lang="id-ID" dirty="0">
            <a:solidFill>
              <a:schemeClr val="tx1"/>
            </a:solidFill>
          </a:endParaRPr>
        </a:p>
      </dgm:t>
    </dgm:pt>
    <dgm:pt modelId="{A69B4203-0D68-4678-AD31-469CE57B660B}" type="parTrans" cxnId="{CBC43F9E-FAB2-4B6B-9531-2E0E144AD5A5}">
      <dgm:prSet/>
      <dgm:spPr/>
      <dgm:t>
        <a:bodyPr/>
        <a:lstStyle/>
        <a:p>
          <a:endParaRPr lang="id-ID"/>
        </a:p>
      </dgm:t>
    </dgm:pt>
    <dgm:pt modelId="{7C84C32A-D6C7-41B1-8B75-463E12E2A03E}" type="sibTrans" cxnId="{CBC43F9E-FAB2-4B6B-9531-2E0E144AD5A5}">
      <dgm:prSet/>
      <dgm:spPr/>
      <dgm:t>
        <a:bodyPr/>
        <a:lstStyle/>
        <a:p>
          <a:endParaRPr lang="id-ID"/>
        </a:p>
      </dgm:t>
    </dgm:pt>
    <dgm:pt modelId="{1EB6F98A-5941-46F8-8083-2F365A585737}">
      <dgm:prSet/>
      <dgm:spPr/>
      <dgm:t>
        <a:bodyPr/>
        <a:lstStyle/>
        <a:p>
          <a:pPr algn="ctr"/>
          <a:r>
            <a:rPr lang="id-ID">
              <a:solidFill>
                <a:schemeClr val="tx1"/>
              </a:solidFill>
            </a:rPr>
            <a:t>8. Belajar dan berfikir independen</a:t>
          </a:r>
          <a:endParaRPr lang="id-ID" dirty="0">
            <a:solidFill>
              <a:schemeClr val="tx1"/>
            </a:solidFill>
          </a:endParaRPr>
        </a:p>
      </dgm:t>
    </dgm:pt>
    <dgm:pt modelId="{F02A157D-928B-45F0-8491-2B642085F3D3}" type="parTrans" cxnId="{AFB62347-8AC5-45B3-AC60-294D7350084D}">
      <dgm:prSet/>
      <dgm:spPr/>
      <dgm:t>
        <a:bodyPr/>
        <a:lstStyle/>
        <a:p>
          <a:endParaRPr lang="id-ID"/>
        </a:p>
      </dgm:t>
    </dgm:pt>
    <dgm:pt modelId="{B913ADAB-95D4-4D8D-9C6A-58D591D5B2B4}" type="sibTrans" cxnId="{AFB62347-8AC5-45B3-AC60-294D7350084D}">
      <dgm:prSet/>
      <dgm:spPr/>
      <dgm:t>
        <a:bodyPr/>
        <a:lstStyle/>
        <a:p>
          <a:endParaRPr lang="id-ID"/>
        </a:p>
      </dgm:t>
    </dgm:pt>
    <dgm:pt modelId="{71EDA733-B21D-4EC5-B102-051EA765DA70}" type="pres">
      <dgm:prSet presAssocID="{42D9D9A7-52B8-458A-AE5A-117F2C4C344B}" presName="linear" presStyleCnt="0">
        <dgm:presLayoutVars>
          <dgm:animLvl val="lvl"/>
          <dgm:resizeHandles val="exact"/>
        </dgm:presLayoutVars>
      </dgm:prSet>
      <dgm:spPr/>
    </dgm:pt>
    <dgm:pt modelId="{5CCD165E-53E7-4794-B669-E39A2F29B37E}" type="pres">
      <dgm:prSet presAssocID="{94257614-672E-4FA7-A597-F87934262AD6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00889D72-F61C-4F88-A0ED-7B794B6FB5B4}" type="pres">
      <dgm:prSet presAssocID="{075F00F2-2238-4BDF-B023-44D98486D377}" presName="spacer" presStyleCnt="0"/>
      <dgm:spPr/>
    </dgm:pt>
    <dgm:pt modelId="{EA68CDA7-FEB0-4BFD-A97E-16E8B68495F9}" type="pres">
      <dgm:prSet presAssocID="{E14CBBBB-D495-43CC-8E4A-0415529CA20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80B99167-D277-42E7-ACF9-9B811737C72D}" type="pres">
      <dgm:prSet presAssocID="{5FF4E311-EF32-4A7D-B6BE-5CC577E157C1}" presName="spacer" presStyleCnt="0"/>
      <dgm:spPr/>
    </dgm:pt>
    <dgm:pt modelId="{BBDB4E60-5377-4A73-9F05-4D082D64981B}" type="pres">
      <dgm:prSet presAssocID="{05336C83-FAD8-4847-B449-E3CF33A4233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E7B3C7C-E44D-4C80-867F-3EC85DE75CFE}" type="pres">
      <dgm:prSet presAssocID="{CD0BE9FC-D135-4DDD-8CB5-7DC40C521CB5}" presName="spacer" presStyleCnt="0"/>
      <dgm:spPr/>
    </dgm:pt>
    <dgm:pt modelId="{C7E925F3-630B-4E46-8E84-265DE95AFE3B}" type="pres">
      <dgm:prSet presAssocID="{C4840E44-CD54-4FF9-A8D2-3CEB55D28CA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BA2EA74B-1F0C-4D0F-AA2A-EE1D64054FE2}" type="pres">
      <dgm:prSet presAssocID="{21CF5008-05BC-4C51-B0B3-F89AC152C2FA}" presName="spacer" presStyleCnt="0"/>
      <dgm:spPr/>
    </dgm:pt>
    <dgm:pt modelId="{A712F030-7FA1-43E6-9964-3572816E6314}" type="pres">
      <dgm:prSet presAssocID="{5CE6986B-E641-440F-929E-C79035D8D272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8E09897-9437-4561-A584-3205D8BE25CE}" type="pres">
      <dgm:prSet presAssocID="{DC0C2B82-6635-4D4C-A76B-999BFB9CB4B3}" presName="spacer" presStyleCnt="0"/>
      <dgm:spPr/>
    </dgm:pt>
    <dgm:pt modelId="{1D57BAC1-F4B6-454C-A7E5-9BFD6F0EA15F}" type="pres">
      <dgm:prSet presAssocID="{65C693C7-917C-40D2-A732-4946F2B61B78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D4C799DE-9AC0-4FF6-9B2F-97C283FA749B}" type="pres">
      <dgm:prSet presAssocID="{57F04709-1082-4C99-A345-95AD6076B4A4}" presName="spacer" presStyleCnt="0"/>
      <dgm:spPr/>
    </dgm:pt>
    <dgm:pt modelId="{A813A00E-C87C-4F9F-A53F-D371B6040531}" type="pres">
      <dgm:prSet presAssocID="{1DAA8A26-862D-49F1-84CC-C8B6A0782003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B50EABEF-2A07-4666-8514-636714C79823}" type="pres">
      <dgm:prSet presAssocID="{7C84C32A-D6C7-41B1-8B75-463E12E2A03E}" presName="spacer" presStyleCnt="0"/>
      <dgm:spPr/>
    </dgm:pt>
    <dgm:pt modelId="{45A8CC7E-25B0-49E6-9BD4-58F9D20F6EF3}" type="pres">
      <dgm:prSet presAssocID="{1EB6F98A-5941-46F8-8083-2F365A58573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48AE30C-62C6-4E4D-A18E-95083FE850AF}" type="pres">
      <dgm:prSet presAssocID="{B913ADAB-95D4-4D8D-9C6A-58D591D5B2B4}" presName="spacer" presStyleCnt="0"/>
      <dgm:spPr/>
    </dgm:pt>
    <dgm:pt modelId="{83FCAA5C-F32F-4258-8DFC-2940AF9FD461}" type="pres">
      <dgm:prSet presAssocID="{B02918B2-5A20-4194-9673-495DC59E35E1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921FB700-F0C2-4E72-A5C6-973D8B5CA4A3}" type="presOf" srcId="{5CE6986B-E641-440F-929E-C79035D8D272}" destId="{A712F030-7FA1-43E6-9964-3572816E6314}" srcOrd="0" destOrd="0" presId="urn:microsoft.com/office/officeart/2005/8/layout/vList2"/>
    <dgm:cxn modelId="{334E1103-C316-49E5-9FDD-EFDDF599D674}" srcId="{42D9D9A7-52B8-458A-AE5A-117F2C4C344B}" destId="{E14CBBBB-D495-43CC-8E4A-0415529CA207}" srcOrd="1" destOrd="0" parTransId="{576AFA6C-528E-415C-98A6-335BFCC72CC7}" sibTransId="{5FF4E311-EF32-4A7D-B6BE-5CC577E157C1}"/>
    <dgm:cxn modelId="{149AFE0A-CA97-4BB9-BFC4-EBDFE855B5CC}" type="presOf" srcId="{C4840E44-CD54-4FF9-A8D2-3CEB55D28CA1}" destId="{C7E925F3-630B-4E46-8E84-265DE95AFE3B}" srcOrd="0" destOrd="0" presId="urn:microsoft.com/office/officeart/2005/8/layout/vList2"/>
    <dgm:cxn modelId="{949DAB0C-852C-4C07-8D96-75DE4B6983BA}" type="presOf" srcId="{1DAA8A26-862D-49F1-84CC-C8B6A0782003}" destId="{A813A00E-C87C-4F9F-A53F-D371B6040531}" srcOrd="0" destOrd="0" presId="urn:microsoft.com/office/officeart/2005/8/layout/vList2"/>
    <dgm:cxn modelId="{80A59415-577D-4D2D-AB54-70E5BA150567}" type="presOf" srcId="{05336C83-FAD8-4847-B449-E3CF33A42336}" destId="{BBDB4E60-5377-4A73-9F05-4D082D64981B}" srcOrd="0" destOrd="0" presId="urn:microsoft.com/office/officeart/2005/8/layout/vList2"/>
    <dgm:cxn modelId="{57CB9017-AE99-4C37-889E-4BFC74A2E8B1}" srcId="{42D9D9A7-52B8-458A-AE5A-117F2C4C344B}" destId="{C4840E44-CD54-4FF9-A8D2-3CEB55D28CA1}" srcOrd="3" destOrd="0" parTransId="{44CCAFBA-97F9-4FAA-B368-42CB0B7C1BA7}" sibTransId="{21CF5008-05BC-4C51-B0B3-F89AC152C2FA}"/>
    <dgm:cxn modelId="{3C67FB1A-0FEC-424B-AD2A-99E926F2C9CA}" srcId="{42D9D9A7-52B8-458A-AE5A-117F2C4C344B}" destId="{B02918B2-5A20-4194-9673-495DC59E35E1}" srcOrd="8" destOrd="0" parTransId="{470BE69C-8656-4CE6-8FEE-0AE1041BAD2B}" sibTransId="{43EE12FD-5020-4884-B287-E37CE5111560}"/>
    <dgm:cxn modelId="{61C8D527-9D79-44EA-8D6A-D73DCBE1C6CE}" type="presOf" srcId="{42D9D9A7-52B8-458A-AE5A-117F2C4C344B}" destId="{71EDA733-B21D-4EC5-B102-051EA765DA70}" srcOrd="0" destOrd="0" presId="urn:microsoft.com/office/officeart/2005/8/layout/vList2"/>
    <dgm:cxn modelId="{153BCF66-88E9-4A6F-89AC-7AF60F46B90E}" srcId="{42D9D9A7-52B8-458A-AE5A-117F2C4C344B}" destId="{94257614-672E-4FA7-A597-F87934262AD6}" srcOrd="0" destOrd="0" parTransId="{940AD923-E3DE-43A6-B1DC-F3E64BDA9E84}" sibTransId="{075F00F2-2238-4BDF-B023-44D98486D377}"/>
    <dgm:cxn modelId="{AFB62347-8AC5-45B3-AC60-294D7350084D}" srcId="{42D9D9A7-52B8-458A-AE5A-117F2C4C344B}" destId="{1EB6F98A-5941-46F8-8083-2F365A585737}" srcOrd="7" destOrd="0" parTransId="{F02A157D-928B-45F0-8491-2B642085F3D3}" sibTransId="{B913ADAB-95D4-4D8D-9C6A-58D591D5B2B4}"/>
    <dgm:cxn modelId="{F40BB370-6C37-4C81-9E96-7C128DC358E9}" type="presOf" srcId="{94257614-672E-4FA7-A597-F87934262AD6}" destId="{5CCD165E-53E7-4794-B669-E39A2F29B37E}" srcOrd="0" destOrd="0" presId="urn:microsoft.com/office/officeart/2005/8/layout/vList2"/>
    <dgm:cxn modelId="{E2C58189-12FC-45ED-B0C1-7E19936955AD}" type="presOf" srcId="{E14CBBBB-D495-43CC-8E4A-0415529CA207}" destId="{EA68CDA7-FEB0-4BFD-A97E-16E8B68495F9}" srcOrd="0" destOrd="0" presId="urn:microsoft.com/office/officeart/2005/8/layout/vList2"/>
    <dgm:cxn modelId="{FBE9ED9C-6D9C-4555-9050-69170A4900C3}" srcId="{42D9D9A7-52B8-458A-AE5A-117F2C4C344B}" destId="{65C693C7-917C-40D2-A732-4946F2B61B78}" srcOrd="5" destOrd="0" parTransId="{7A869048-52CA-487F-A312-051EFEA54F75}" sibTransId="{57F04709-1082-4C99-A345-95AD6076B4A4}"/>
    <dgm:cxn modelId="{CBC43F9E-FAB2-4B6B-9531-2E0E144AD5A5}" srcId="{42D9D9A7-52B8-458A-AE5A-117F2C4C344B}" destId="{1DAA8A26-862D-49F1-84CC-C8B6A0782003}" srcOrd="6" destOrd="0" parTransId="{A69B4203-0D68-4678-AD31-469CE57B660B}" sibTransId="{7C84C32A-D6C7-41B1-8B75-463E12E2A03E}"/>
    <dgm:cxn modelId="{A403A8B9-4EFA-4725-9292-0C152CDC39B7}" srcId="{42D9D9A7-52B8-458A-AE5A-117F2C4C344B}" destId="{05336C83-FAD8-4847-B449-E3CF33A42336}" srcOrd="2" destOrd="0" parTransId="{FD921951-A2F3-4988-86D8-031779D0483F}" sibTransId="{CD0BE9FC-D135-4DDD-8CB5-7DC40C521CB5}"/>
    <dgm:cxn modelId="{DD96A1C8-52EB-4CC2-97C7-74808E925706}" type="presOf" srcId="{1EB6F98A-5941-46F8-8083-2F365A585737}" destId="{45A8CC7E-25B0-49E6-9BD4-58F9D20F6EF3}" srcOrd="0" destOrd="0" presId="urn:microsoft.com/office/officeart/2005/8/layout/vList2"/>
    <dgm:cxn modelId="{B1EA29D6-12D8-4396-B004-FA8703271AAC}" srcId="{42D9D9A7-52B8-458A-AE5A-117F2C4C344B}" destId="{5CE6986B-E641-440F-929E-C79035D8D272}" srcOrd="4" destOrd="0" parTransId="{B65BC07E-46AD-4551-B92A-A42C4342C595}" sibTransId="{DC0C2B82-6635-4D4C-A76B-999BFB9CB4B3}"/>
    <dgm:cxn modelId="{C9322DE4-5382-44F5-98D2-8458747E9694}" type="presOf" srcId="{65C693C7-917C-40D2-A732-4946F2B61B78}" destId="{1D57BAC1-F4B6-454C-A7E5-9BFD6F0EA15F}" srcOrd="0" destOrd="0" presId="urn:microsoft.com/office/officeart/2005/8/layout/vList2"/>
    <dgm:cxn modelId="{C76077FF-B84C-4D89-A9AB-566CA13CC9EF}" type="presOf" srcId="{B02918B2-5A20-4194-9673-495DC59E35E1}" destId="{83FCAA5C-F32F-4258-8DFC-2940AF9FD461}" srcOrd="0" destOrd="0" presId="urn:microsoft.com/office/officeart/2005/8/layout/vList2"/>
    <dgm:cxn modelId="{12B31F57-9DE9-4F63-9FAA-99B282219A2E}" type="presParOf" srcId="{71EDA733-B21D-4EC5-B102-051EA765DA70}" destId="{5CCD165E-53E7-4794-B669-E39A2F29B37E}" srcOrd="0" destOrd="0" presId="urn:microsoft.com/office/officeart/2005/8/layout/vList2"/>
    <dgm:cxn modelId="{DE6358C2-684C-4B74-88CC-66DB82FF0BBD}" type="presParOf" srcId="{71EDA733-B21D-4EC5-B102-051EA765DA70}" destId="{00889D72-F61C-4F88-A0ED-7B794B6FB5B4}" srcOrd="1" destOrd="0" presId="urn:microsoft.com/office/officeart/2005/8/layout/vList2"/>
    <dgm:cxn modelId="{92F673F3-4C80-4DD9-9CC5-B2C6880F83F9}" type="presParOf" srcId="{71EDA733-B21D-4EC5-B102-051EA765DA70}" destId="{EA68CDA7-FEB0-4BFD-A97E-16E8B68495F9}" srcOrd="2" destOrd="0" presId="urn:microsoft.com/office/officeart/2005/8/layout/vList2"/>
    <dgm:cxn modelId="{EFB5AA79-05BF-408F-AC49-CDB1FF8E2E80}" type="presParOf" srcId="{71EDA733-B21D-4EC5-B102-051EA765DA70}" destId="{80B99167-D277-42E7-ACF9-9B811737C72D}" srcOrd="3" destOrd="0" presId="urn:microsoft.com/office/officeart/2005/8/layout/vList2"/>
    <dgm:cxn modelId="{CDF779D8-3708-4C9E-BCA7-A82872E654C3}" type="presParOf" srcId="{71EDA733-B21D-4EC5-B102-051EA765DA70}" destId="{BBDB4E60-5377-4A73-9F05-4D082D64981B}" srcOrd="4" destOrd="0" presId="urn:microsoft.com/office/officeart/2005/8/layout/vList2"/>
    <dgm:cxn modelId="{EBB36D64-B793-4090-A49C-18C468850266}" type="presParOf" srcId="{71EDA733-B21D-4EC5-B102-051EA765DA70}" destId="{9E7B3C7C-E44D-4C80-867F-3EC85DE75CFE}" srcOrd="5" destOrd="0" presId="urn:microsoft.com/office/officeart/2005/8/layout/vList2"/>
    <dgm:cxn modelId="{DDCA7C79-6D52-4FB8-9168-896C6DFA084F}" type="presParOf" srcId="{71EDA733-B21D-4EC5-B102-051EA765DA70}" destId="{C7E925F3-630B-4E46-8E84-265DE95AFE3B}" srcOrd="6" destOrd="0" presId="urn:microsoft.com/office/officeart/2005/8/layout/vList2"/>
    <dgm:cxn modelId="{07B63040-EAC1-407B-93D3-DF13BD00F2E4}" type="presParOf" srcId="{71EDA733-B21D-4EC5-B102-051EA765DA70}" destId="{BA2EA74B-1F0C-4D0F-AA2A-EE1D64054FE2}" srcOrd="7" destOrd="0" presId="urn:microsoft.com/office/officeart/2005/8/layout/vList2"/>
    <dgm:cxn modelId="{0423A349-A0F5-4CF4-B92A-B2B9099D7A45}" type="presParOf" srcId="{71EDA733-B21D-4EC5-B102-051EA765DA70}" destId="{A712F030-7FA1-43E6-9964-3572816E6314}" srcOrd="8" destOrd="0" presId="urn:microsoft.com/office/officeart/2005/8/layout/vList2"/>
    <dgm:cxn modelId="{44098D56-729E-4071-9229-A79315939B14}" type="presParOf" srcId="{71EDA733-B21D-4EC5-B102-051EA765DA70}" destId="{D8E09897-9437-4561-A584-3205D8BE25CE}" srcOrd="9" destOrd="0" presId="urn:microsoft.com/office/officeart/2005/8/layout/vList2"/>
    <dgm:cxn modelId="{8F461AC8-27D4-4360-A6FB-B9C92C4841D2}" type="presParOf" srcId="{71EDA733-B21D-4EC5-B102-051EA765DA70}" destId="{1D57BAC1-F4B6-454C-A7E5-9BFD6F0EA15F}" srcOrd="10" destOrd="0" presId="urn:microsoft.com/office/officeart/2005/8/layout/vList2"/>
    <dgm:cxn modelId="{373059BB-9BD7-4C28-B9A2-E61B420B9DEE}" type="presParOf" srcId="{71EDA733-B21D-4EC5-B102-051EA765DA70}" destId="{D4C799DE-9AC0-4FF6-9B2F-97C283FA749B}" srcOrd="11" destOrd="0" presId="urn:microsoft.com/office/officeart/2005/8/layout/vList2"/>
    <dgm:cxn modelId="{CB59E01E-3E35-41C1-9A5A-F6CC6B7C7ABB}" type="presParOf" srcId="{71EDA733-B21D-4EC5-B102-051EA765DA70}" destId="{A813A00E-C87C-4F9F-A53F-D371B6040531}" srcOrd="12" destOrd="0" presId="urn:microsoft.com/office/officeart/2005/8/layout/vList2"/>
    <dgm:cxn modelId="{CCEA48DC-013E-402B-B2D6-D3B18A3475F9}" type="presParOf" srcId="{71EDA733-B21D-4EC5-B102-051EA765DA70}" destId="{B50EABEF-2A07-4666-8514-636714C79823}" srcOrd="13" destOrd="0" presId="urn:microsoft.com/office/officeart/2005/8/layout/vList2"/>
    <dgm:cxn modelId="{D312D251-265D-4257-BBC8-B11F33DCC251}" type="presParOf" srcId="{71EDA733-B21D-4EC5-B102-051EA765DA70}" destId="{45A8CC7E-25B0-49E6-9BD4-58F9D20F6EF3}" srcOrd="14" destOrd="0" presId="urn:microsoft.com/office/officeart/2005/8/layout/vList2"/>
    <dgm:cxn modelId="{00293E28-4294-4667-BA05-A673AD9A7D55}" type="presParOf" srcId="{71EDA733-B21D-4EC5-B102-051EA765DA70}" destId="{348AE30C-62C6-4E4D-A18E-95083FE850AF}" srcOrd="15" destOrd="0" presId="urn:microsoft.com/office/officeart/2005/8/layout/vList2"/>
    <dgm:cxn modelId="{8DE05559-5EEB-46DC-A897-C1BB567AFB93}" type="presParOf" srcId="{71EDA733-B21D-4EC5-B102-051EA765DA70}" destId="{83FCAA5C-F32F-4258-8DFC-2940AF9FD46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2A44D6-DAD7-4CCF-AD5B-470E5724F525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</dgm:pt>
    <dgm:pt modelId="{FDB4C7A0-65C5-4F14-8524-7E90AB9065AD}">
      <dgm:prSet phldrT="[Text]"/>
      <dgm:spPr/>
      <dgm:t>
        <a:bodyPr/>
        <a:lstStyle/>
        <a:p>
          <a:r>
            <a:rPr lang="en-US" dirty="0" err="1"/>
            <a:t>Membagi</a:t>
          </a:r>
          <a:r>
            <a:rPr lang="en-US" dirty="0"/>
            <a:t> </a:t>
          </a:r>
          <a:r>
            <a:rPr lang="en-US" dirty="0" err="1"/>
            <a:t>Tugas</a:t>
          </a:r>
          <a:r>
            <a:rPr lang="en-US" dirty="0"/>
            <a:t> Dan </a:t>
          </a:r>
          <a:r>
            <a:rPr lang="en-US" dirty="0" err="1"/>
            <a:t>Peran</a:t>
          </a:r>
          <a:r>
            <a:rPr lang="en-US" dirty="0"/>
            <a:t> Guru</a:t>
          </a:r>
          <a:endParaRPr lang="id-ID" dirty="0"/>
        </a:p>
      </dgm:t>
    </dgm:pt>
    <dgm:pt modelId="{36E069DA-DA3A-4230-909B-E4DA6BDA6FB8}" type="parTrans" cxnId="{F1C9FA60-7DE6-4015-AFEF-363AB1EFBAED}">
      <dgm:prSet/>
      <dgm:spPr/>
      <dgm:t>
        <a:bodyPr/>
        <a:lstStyle/>
        <a:p>
          <a:endParaRPr lang="id-ID"/>
        </a:p>
      </dgm:t>
    </dgm:pt>
    <dgm:pt modelId="{E4F65965-1E7C-46A4-B422-27C850E752C7}" type="sibTrans" cxnId="{F1C9FA60-7DE6-4015-AFEF-363AB1EFBAED}">
      <dgm:prSet/>
      <dgm:spPr/>
      <dgm:t>
        <a:bodyPr/>
        <a:lstStyle/>
        <a:p>
          <a:endParaRPr lang="id-ID"/>
        </a:p>
      </dgm:t>
    </dgm:pt>
    <dgm:pt modelId="{96C1C6D1-1F61-41C8-88D2-5DB0DC747BAA}">
      <dgm:prSet phldrT="[Text]"/>
      <dgm:spPr/>
      <dgm:t>
        <a:bodyPr/>
        <a:lstStyle/>
        <a:p>
          <a:r>
            <a:rPr lang="id-ID" b="1" dirty="0"/>
            <a:t>Monitoring  dan  Evaluasi</a:t>
          </a:r>
          <a:endParaRPr lang="id-ID" dirty="0"/>
        </a:p>
      </dgm:t>
    </dgm:pt>
    <dgm:pt modelId="{AA47BFEC-48A9-4EE4-A9DE-E3BA93A101EE}" type="parTrans" cxnId="{90F5DFEF-D96D-4DCE-AD30-D1B6477B3C89}">
      <dgm:prSet/>
      <dgm:spPr/>
      <dgm:t>
        <a:bodyPr/>
        <a:lstStyle/>
        <a:p>
          <a:endParaRPr lang="id-ID"/>
        </a:p>
      </dgm:t>
    </dgm:pt>
    <dgm:pt modelId="{AD3A92AC-5E96-4AB9-81C6-1872B82CD5CE}" type="sibTrans" cxnId="{90F5DFEF-D96D-4DCE-AD30-D1B6477B3C89}">
      <dgm:prSet/>
      <dgm:spPr/>
      <dgm:t>
        <a:bodyPr/>
        <a:lstStyle/>
        <a:p>
          <a:endParaRPr lang="id-ID"/>
        </a:p>
      </dgm:t>
    </dgm:pt>
    <dgm:pt modelId="{04C24E9A-0CB8-4EC7-9F65-72D88F38A29D}">
      <dgm:prSet/>
      <dgm:spPr/>
      <dgm:t>
        <a:bodyPr/>
        <a:lstStyle/>
        <a:p>
          <a:r>
            <a:rPr lang="id-ID" b="1" dirty="0"/>
            <a:t>Memahami Peta Karakter Peserta Didik</a:t>
          </a:r>
          <a:endParaRPr lang="id-ID" dirty="0"/>
        </a:p>
      </dgm:t>
    </dgm:pt>
    <dgm:pt modelId="{AB6F3343-7D47-4A81-93F0-512FA707C61C}" type="parTrans" cxnId="{622C7988-62B2-41F9-8FF8-972C192C67DC}">
      <dgm:prSet/>
      <dgm:spPr/>
      <dgm:t>
        <a:bodyPr/>
        <a:lstStyle/>
        <a:p>
          <a:endParaRPr lang="id-ID"/>
        </a:p>
      </dgm:t>
    </dgm:pt>
    <dgm:pt modelId="{305B6FC9-1949-4DDF-AEF9-4277E7B23770}" type="sibTrans" cxnId="{622C7988-62B2-41F9-8FF8-972C192C67DC}">
      <dgm:prSet/>
      <dgm:spPr/>
      <dgm:t>
        <a:bodyPr/>
        <a:lstStyle/>
        <a:p>
          <a:endParaRPr lang="id-ID"/>
        </a:p>
      </dgm:t>
    </dgm:pt>
    <dgm:pt modelId="{E2A55244-36B5-4E4A-BF0B-B39B25CEC155}">
      <dgm:prSet/>
      <dgm:spPr/>
      <dgm:t>
        <a:bodyPr/>
        <a:lstStyle/>
        <a:p>
          <a:r>
            <a:rPr lang="id-ID" b="1" dirty="0"/>
            <a:t>Menetapkan Tujuan danTarget Belajar</a:t>
          </a:r>
          <a:endParaRPr lang="id-ID" dirty="0"/>
        </a:p>
      </dgm:t>
    </dgm:pt>
    <dgm:pt modelId="{25B2874E-C24B-436A-8157-811491B5788B}" type="parTrans" cxnId="{5533BD04-B1D5-479E-9A21-5DE665D857CA}">
      <dgm:prSet/>
      <dgm:spPr/>
      <dgm:t>
        <a:bodyPr/>
        <a:lstStyle/>
        <a:p>
          <a:endParaRPr lang="id-ID"/>
        </a:p>
      </dgm:t>
    </dgm:pt>
    <dgm:pt modelId="{2CA5ADD2-7DCB-478C-86A4-9E75BB24BCA4}" type="sibTrans" cxnId="{5533BD04-B1D5-479E-9A21-5DE665D857CA}">
      <dgm:prSet/>
      <dgm:spPr/>
      <dgm:t>
        <a:bodyPr/>
        <a:lstStyle/>
        <a:p>
          <a:endParaRPr lang="id-ID"/>
        </a:p>
      </dgm:t>
    </dgm:pt>
    <dgm:pt modelId="{320AB9A3-84A3-45FD-A514-FFDC4F2334A4}">
      <dgm:prSet/>
      <dgm:spPr/>
      <dgm:t>
        <a:bodyPr/>
        <a:lstStyle/>
        <a:p>
          <a:r>
            <a:rPr lang="id-ID" b="1"/>
            <a:t>Merancang Materi Pembelajaran yang Fleksibel</a:t>
          </a:r>
          <a:endParaRPr lang="id-ID" dirty="0"/>
        </a:p>
      </dgm:t>
    </dgm:pt>
    <dgm:pt modelId="{DB183457-41EA-457F-A302-7E4E72C34DE9}" type="parTrans" cxnId="{3DFB0DA1-8A76-471A-B7C6-DF4370988F9A}">
      <dgm:prSet/>
      <dgm:spPr/>
      <dgm:t>
        <a:bodyPr/>
        <a:lstStyle/>
        <a:p>
          <a:endParaRPr lang="id-ID"/>
        </a:p>
      </dgm:t>
    </dgm:pt>
    <dgm:pt modelId="{2EBDFEE6-1640-49D1-9777-A6F5F8BD65D3}" type="sibTrans" cxnId="{3DFB0DA1-8A76-471A-B7C6-DF4370988F9A}">
      <dgm:prSet/>
      <dgm:spPr/>
      <dgm:t>
        <a:bodyPr/>
        <a:lstStyle/>
        <a:p>
          <a:endParaRPr lang="id-ID"/>
        </a:p>
      </dgm:t>
    </dgm:pt>
    <dgm:pt modelId="{902E6DD1-0614-4A1E-8E79-1299BE727D26}">
      <dgm:prSet/>
      <dgm:spPr/>
      <dgm:t>
        <a:bodyPr/>
        <a:lstStyle/>
        <a:p>
          <a:r>
            <a:rPr lang="id-ID" b="1"/>
            <a:t>Menyiapkan Sumber Daya</a:t>
          </a:r>
          <a:endParaRPr lang="id-ID" b="1" dirty="0"/>
        </a:p>
      </dgm:t>
    </dgm:pt>
    <dgm:pt modelId="{3D65C2B9-8B6D-4A30-8D27-60C29CF6DDEC}" type="parTrans" cxnId="{657D71F9-F0C5-44D0-A210-5B9845532932}">
      <dgm:prSet/>
      <dgm:spPr/>
      <dgm:t>
        <a:bodyPr/>
        <a:lstStyle/>
        <a:p>
          <a:endParaRPr lang="id-ID"/>
        </a:p>
      </dgm:t>
    </dgm:pt>
    <dgm:pt modelId="{3305FD5B-E3BD-46D5-A824-BDF1D5DC9281}" type="sibTrans" cxnId="{657D71F9-F0C5-44D0-A210-5B9845532932}">
      <dgm:prSet/>
      <dgm:spPr/>
      <dgm:t>
        <a:bodyPr/>
        <a:lstStyle/>
        <a:p>
          <a:endParaRPr lang="id-ID"/>
        </a:p>
      </dgm:t>
    </dgm:pt>
    <dgm:pt modelId="{900BB3C8-F481-466B-A9BA-C03265374E05}" type="pres">
      <dgm:prSet presAssocID="{AF2A44D6-DAD7-4CCF-AD5B-470E5724F525}" presName="Name0" presStyleCnt="0">
        <dgm:presLayoutVars>
          <dgm:dir/>
          <dgm:resizeHandles val="exact"/>
        </dgm:presLayoutVars>
      </dgm:prSet>
      <dgm:spPr/>
    </dgm:pt>
    <dgm:pt modelId="{577A3312-839E-4BBA-BB19-CED9C1AB1C5A}" type="pres">
      <dgm:prSet presAssocID="{AF2A44D6-DAD7-4CCF-AD5B-470E5724F525}" presName="cycle" presStyleCnt="0"/>
      <dgm:spPr/>
    </dgm:pt>
    <dgm:pt modelId="{64F7C52E-CDC7-4CD8-AB67-21ACFEEA4B4E}" type="pres">
      <dgm:prSet presAssocID="{04C24E9A-0CB8-4EC7-9F65-72D88F38A29D}" presName="nodeFirstNode" presStyleLbl="node1" presStyleIdx="0" presStyleCnt="6">
        <dgm:presLayoutVars>
          <dgm:bulletEnabled val="1"/>
        </dgm:presLayoutVars>
      </dgm:prSet>
      <dgm:spPr/>
    </dgm:pt>
    <dgm:pt modelId="{95D1B3FF-15C1-4233-855E-59FDB6D23386}" type="pres">
      <dgm:prSet presAssocID="{305B6FC9-1949-4DDF-AEF9-4277E7B23770}" presName="sibTransFirstNode" presStyleLbl="bgShp" presStyleIdx="0" presStyleCnt="1"/>
      <dgm:spPr/>
    </dgm:pt>
    <dgm:pt modelId="{D6484B4E-129C-424E-9F06-E99A3F202E13}" type="pres">
      <dgm:prSet presAssocID="{E2A55244-36B5-4E4A-BF0B-B39B25CEC155}" presName="nodeFollowingNodes" presStyleLbl="node1" presStyleIdx="1" presStyleCnt="6">
        <dgm:presLayoutVars>
          <dgm:bulletEnabled val="1"/>
        </dgm:presLayoutVars>
      </dgm:prSet>
      <dgm:spPr/>
    </dgm:pt>
    <dgm:pt modelId="{F519A672-C67E-4C6E-A205-1E2AE41F8D44}" type="pres">
      <dgm:prSet presAssocID="{320AB9A3-84A3-45FD-A514-FFDC4F2334A4}" presName="nodeFollowingNodes" presStyleLbl="node1" presStyleIdx="2" presStyleCnt="6">
        <dgm:presLayoutVars>
          <dgm:bulletEnabled val="1"/>
        </dgm:presLayoutVars>
      </dgm:prSet>
      <dgm:spPr/>
    </dgm:pt>
    <dgm:pt modelId="{3EDC5FBB-EDB6-4456-A127-D7B37147408D}" type="pres">
      <dgm:prSet presAssocID="{902E6DD1-0614-4A1E-8E79-1299BE727D26}" presName="nodeFollowingNodes" presStyleLbl="node1" presStyleIdx="3" presStyleCnt="6">
        <dgm:presLayoutVars>
          <dgm:bulletEnabled val="1"/>
        </dgm:presLayoutVars>
      </dgm:prSet>
      <dgm:spPr/>
    </dgm:pt>
    <dgm:pt modelId="{0C54703A-8C0C-410E-9509-FF91C021B891}" type="pres">
      <dgm:prSet presAssocID="{FDB4C7A0-65C5-4F14-8524-7E90AB9065AD}" presName="nodeFollowingNodes" presStyleLbl="node1" presStyleIdx="4" presStyleCnt="6">
        <dgm:presLayoutVars>
          <dgm:bulletEnabled val="1"/>
        </dgm:presLayoutVars>
      </dgm:prSet>
      <dgm:spPr/>
    </dgm:pt>
    <dgm:pt modelId="{C1696029-8A06-4BBF-9C46-DBA70DBB7689}" type="pres">
      <dgm:prSet presAssocID="{96C1C6D1-1F61-41C8-88D2-5DB0DC747BAA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5533BD04-B1D5-479E-9A21-5DE665D857CA}" srcId="{AF2A44D6-DAD7-4CCF-AD5B-470E5724F525}" destId="{E2A55244-36B5-4E4A-BF0B-B39B25CEC155}" srcOrd="1" destOrd="0" parTransId="{25B2874E-C24B-436A-8157-811491B5788B}" sibTransId="{2CA5ADD2-7DCB-478C-86A4-9E75BB24BCA4}"/>
    <dgm:cxn modelId="{12265623-87A0-4E25-A82C-0BC8FB55201F}" type="presOf" srcId="{96C1C6D1-1F61-41C8-88D2-5DB0DC747BAA}" destId="{C1696029-8A06-4BBF-9C46-DBA70DBB7689}" srcOrd="0" destOrd="0" presId="urn:microsoft.com/office/officeart/2005/8/layout/cycle3"/>
    <dgm:cxn modelId="{D6D27B29-0A36-462A-AF7C-D112CCE3C708}" type="presOf" srcId="{E2A55244-36B5-4E4A-BF0B-B39B25CEC155}" destId="{D6484B4E-129C-424E-9F06-E99A3F202E13}" srcOrd="0" destOrd="0" presId="urn:microsoft.com/office/officeart/2005/8/layout/cycle3"/>
    <dgm:cxn modelId="{F1C9FA60-7DE6-4015-AFEF-363AB1EFBAED}" srcId="{AF2A44D6-DAD7-4CCF-AD5B-470E5724F525}" destId="{FDB4C7A0-65C5-4F14-8524-7E90AB9065AD}" srcOrd="4" destOrd="0" parTransId="{36E069DA-DA3A-4230-909B-E4DA6BDA6FB8}" sibTransId="{E4F65965-1E7C-46A4-B422-27C850E752C7}"/>
    <dgm:cxn modelId="{894F214A-493F-4C66-97E6-24E325EFAE04}" type="presOf" srcId="{04C24E9A-0CB8-4EC7-9F65-72D88F38A29D}" destId="{64F7C52E-CDC7-4CD8-AB67-21ACFEEA4B4E}" srcOrd="0" destOrd="0" presId="urn:microsoft.com/office/officeart/2005/8/layout/cycle3"/>
    <dgm:cxn modelId="{15591659-9090-4091-8A92-5539FE7B25AF}" type="presOf" srcId="{FDB4C7A0-65C5-4F14-8524-7E90AB9065AD}" destId="{0C54703A-8C0C-410E-9509-FF91C021B891}" srcOrd="0" destOrd="0" presId="urn:microsoft.com/office/officeart/2005/8/layout/cycle3"/>
    <dgm:cxn modelId="{E42A6A86-825E-4D62-AC6F-C0C8B8B461FC}" type="presOf" srcId="{320AB9A3-84A3-45FD-A514-FFDC4F2334A4}" destId="{F519A672-C67E-4C6E-A205-1E2AE41F8D44}" srcOrd="0" destOrd="0" presId="urn:microsoft.com/office/officeart/2005/8/layout/cycle3"/>
    <dgm:cxn modelId="{622C7988-62B2-41F9-8FF8-972C192C67DC}" srcId="{AF2A44D6-DAD7-4CCF-AD5B-470E5724F525}" destId="{04C24E9A-0CB8-4EC7-9F65-72D88F38A29D}" srcOrd="0" destOrd="0" parTransId="{AB6F3343-7D47-4A81-93F0-512FA707C61C}" sibTransId="{305B6FC9-1949-4DDF-AEF9-4277E7B23770}"/>
    <dgm:cxn modelId="{14D6779A-5474-40F0-A892-14403B93E04B}" type="presOf" srcId="{AF2A44D6-DAD7-4CCF-AD5B-470E5724F525}" destId="{900BB3C8-F481-466B-A9BA-C03265374E05}" srcOrd="0" destOrd="0" presId="urn:microsoft.com/office/officeart/2005/8/layout/cycle3"/>
    <dgm:cxn modelId="{3DFB0DA1-8A76-471A-B7C6-DF4370988F9A}" srcId="{AF2A44D6-DAD7-4CCF-AD5B-470E5724F525}" destId="{320AB9A3-84A3-45FD-A514-FFDC4F2334A4}" srcOrd="2" destOrd="0" parTransId="{DB183457-41EA-457F-A302-7E4E72C34DE9}" sibTransId="{2EBDFEE6-1640-49D1-9777-A6F5F8BD65D3}"/>
    <dgm:cxn modelId="{B637EFAE-163F-4A25-926C-85F91D2C82BA}" type="presOf" srcId="{305B6FC9-1949-4DDF-AEF9-4277E7B23770}" destId="{95D1B3FF-15C1-4233-855E-59FDB6D23386}" srcOrd="0" destOrd="0" presId="urn:microsoft.com/office/officeart/2005/8/layout/cycle3"/>
    <dgm:cxn modelId="{35D0EBC0-C000-498D-9FD3-35E1D8B69259}" type="presOf" srcId="{902E6DD1-0614-4A1E-8E79-1299BE727D26}" destId="{3EDC5FBB-EDB6-4456-A127-D7B37147408D}" srcOrd="0" destOrd="0" presId="urn:microsoft.com/office/officeart/2005/8/layout/cycle3"/>
    <dgm:cxn modelId="{90F5DFEF-D96D-4DCE-AD30-D1B6477B3C89}" srcId="{AF2A44D6-DAD7-4CCF-AD5B-470E5724F525}" destId="{96C1C6D1-1F61-41C8-88D2-5DB0DC747BAA}" srcOrd="5" destOrd="0" parTransId="{AA47BFEC-48A9-4EE4-A9DE-E3BA93A101EE}" sibTransId="{AD3A92AC-5E96-4AB9-81C6-1872B82CD5CE}"/>
    <dgm:cxn modelId="{657D71F9-F0C5-44D0-A210-5B9845532932}" srcId="{AF2A44D6-DAD7-4CCF-AD5B-470E5724F525}" destId="{902E6DD1-0614-4A1E-8E79-1299BE727D26}" srcOrd="3" destOrd="0" parTransId="{3D65C2B9-8B6D-4A30-8D27-60C29CF6DDEC}" sibTransId="{3305FD5B-E3BD-46D5-A824-BDF1D5DC9281}"/>
    <dgm:cxn modelId="{F743ECCC-CE1F-4C1A-9023-B98E6E60598B}" type="presParOf" srcId="{900BB3C8-F481-466B-A9BA-C03265374E05}" destId="{577A3312-839E-4BBA-BB19-CED9C1AB1C5A}" srcOrd="0" destOrd="0" presId="urn:microsoft.com/office/officeart/2005/8/layout/cycle3"/>
    <dgm:cxn modelId="{18759C6D-CB6B-4C07-AAB5-BB41726DFF77}" type="presParOf" srcId="{577A3312-839E-4BBA-BB19-CED9C1AB1C5A}" destId="{64F7C52E-CDC7-4CD8-AB67-21ACFEEA4B4E}" srcOrd="0" destOrd="0" presId="urn:microsoft.com/office/officeart/2005/8/layout/cycle3"/>
    <dgm:cxn modelId="{426B0298-7618-424A-8765-2F01D4455968}" type="presParOf" srcId="{577A3312-839E-4BBA-BB19-CED9C1AB1C5A}" destId="{95D1B3FF-15C1-4233-855E-59FDB6D23386}" srcOrd="1" destOrd="0" presId="urn:microsoft.com/office/officeart/2005/8/layout/cycle3"/>
    <dgm:cxn modelId="{9EA63EED-283C-4609-9BF7-DF21EF6972DA}" type="presParOf" srcId="{577A3312-839E-4BBA-BB19-CED9C1AB1C5A}" destId="{D6484B4E-129C-424E-9F06-E99A3F202E13}" srcOrd="2" destOrd="0" presId="urn:microsoft.com/office/officeart/2005/8/layout/cycle3"/>
    <dgm:cxn modelId="{14587E36-8985-4F4D-82C4-E403428BFF0B}" type="presParOf" srcId="{577A3312-839E-4BBA-BB19-CED9C1AB1C5A}" destId="{F519A672-C67E-4C6E-A205-1E2AE41F8D44}" srcOrd="3" destOrd="0" presId="urn:microsoft.com/office/officeart/2005/8/layout/cycle3"/>
    <dgm:cxn modelId="{B290D4CE-69ED-4DA9-A85D-5518E0A0042E}" type="presParOf" srcId="{577A3312-839E-4BBA-BB19-CED9C1AB1C5A}" destId="{3EDC5FBB-EDB6-4456-A127-D7B37147408D}" srcOrd="4" destOrd="0" presId="urn:microsoft.com/office/officeart/2005/8/layout/cycle3"/>
    <dgm:cxn modelId="{06B2EBC4-0153-4636-8857-7F274BF97640}" type="presParOf" srcId="{577A3312-839E-4BBA-BB19-CED9C1AB1C5A}" destId="{0C54703A-8C0C-410E-9509-FF91C021B891}" srcOrd="5" destOrd="0" presId="urn:microsoft.com/office/officeart/2005/8/layout/cycle3"/>
    <dgm:cxn modelId="{D54E0039-C1B6-43EF-BF7E-FFFB3616B8F8}" type="presParOf" srcId="{577A3312-839E-4BBA-BB19-CED9C1AB1C5A}" destId="{C1696029-8A06-4BBF-9C46-DBA70DBB768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F6923-B34E-4B4A-9042-4C18583784A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CF41D624-D0D0-4C3A-891A-5A794B9C24FC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Apakah kegiatan itu sesuai untuk SEMUA siswa?</a:t>
          </a:r>
        </a:p>
      </dgm:t>
    </dgm:pt>
    <dgm:pt modelId="{D5184C3F-A554-4FBB-8AEC-2550422F986A}" type="parTrans" cxnId="{2668F9BD-C437-417D-8010-9A83F2E981C9}">
      <dgm:prSet/>
      <dgm:spPr/>
      <dgm:t>
        <a:bodyPr/>
        <a:lstStyle/>
        <a:p>
          <a:endParaRPr lang="id-ID"/>
        </a:p>
      </dgm:t>
    </dgm:pt>
    <dgm:pt modelId="{7AACE089-1900-4B8D-A444-736594529781}" type="sibTrans" cxnId="{2668F9BD-C437-417D-8010-9A83F2E981C9}">
      <dgm:prSet/>
      <dgm:spPr/>
      <dgm:t>
        <a:bodyPr/>
        <a:lstStyle/>
        <a:p>
          <a:endParaRPr lang="id-ID"/>
        </a:p>
      </dgm:t>
    </dgm:pt>
    <dgm:pt modelId="{88A7E95D-19CD-47D8-9F76-BE229261E3C5}">
      <dgm:prSet phldrT="[Text]"/>
      <dgm:spPr/>
      <dgm:t>
        <a:bodyPr/>
        <a:lstStyle/>
        <a:p>
          <a:r>
            <a:rPr lang="fi-FI" dirty="0"/>
            <a:t>topik, isi</a:t>
          </a:r>
          <a:r>
            <a:rPr lang="id-ID" dirty="0"/>
            <a:t>, </a:t>
          </a:r>
          <a:r>
            <a:rPr lang="fi-FI" dirty="0"/>
            <a:t>tujuan/indikator</a:t>
          </a:r>
          <a:r>
            <a:rPr lang="id-ID" dirty="0"/>
            <a:t>,metode/proses,</a:t>
          </a:r>
        </a:p>
      </dgm:t>
    </dgm:pt>
    <dgm:pt modelId="{23DB94FE-1DFD-44B8-8486-F696915AB359}" type="parTrans" cxnId="{7D22C368-1AB3-4A10-876B-19C25B4E3657}">
      <dgm:prSet/>
      <dgm:spPr/>
      <dgm:t>
        <a:bodyPr/>
        <a:lstStyle/>
        <a:p>
          <a:endParaRPr lang="id-ID"/>
        </a:p>
      </dgm:t>
    </dgm:pt>
    <dgm:pt modelId="{68956589-EBEE-4BD1-BE2E-5B4E89708978}" type="sibTrans" cxnId="{7D22C368-1AB3-4A10-876B-19C25B4E3657}">
      <dgm:prSet/>
      <dgm:spPr/>
      <dgm:t>
        <a:bodyPr/>
        <a:lstStyle/>
        <a:p>
          <a:endParaRPr lang="id-ID"/>
        </a:p>
      </dgm:t>
    </dgm:pt>
    <dgm:pt modelId="{09A2B80D-541E-4185-9EFB-16A5DFC0E078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Sadar bahwa anak itu berbeda</a:t>
          </a:r>
        </a:p>
      </dgm:t>
    </dgm:pt>
    <dgm:pt modelId="{6B986774-99FE-4DE2-9248-ADAFE7084746}" type="parTrans" cxnId="{09BEB211-3D5D-41A0-98B5-34E227E47AD9}">
      <dgm:prSet/>
      <dgm:spPr/>
      <dgm:t>
        <a:bodyPr/>
        <a:lstStyle/>
        <a:p>
          <a:endParaRPr lang="id-ID"/>
        </a:p>
      </dgm:t>
    </dgm:pt>
    <dgm:pt modelId="{504FB24A-6AF0-45C3-9F28-0A46FA34F4D1}" type="sibTrans" cxnId="{09BEB211-3D5D-41A0-98B5-34E227E47AD9}">
      <dgm:prSet/>
      <dgm:spPr/>
      <dgm:t>
        <a:bodyPr/>
        <a:lstStyle/>
        <a:p>
          <a:endParaRPr lang="id-ID"/>
        </a:p>
      </dgm:t>
    </dgm:pt>
    <dgm:pt modelId="{AC6DCE8C-FCE7-49A2-9592-0979FB14F0A5}">
      <dgm:prSet phldrT="[Text]"/>
      <dgm:spPr/>
      <dgm:t>
        <a:bodyPr/>
        <a:lstStyle/>
        <a:p>
          <a:r>
            <a:rPr lang="id-ID" dirty="0"/>
            <a:t>Mengenal dan Mengetahui apa dan siapa siswa kita</a:t>
          </a:r>
        </a:p>
      </dgm:t>
    </dgm:pt>
    <dgm:pt modelId="{700A3467-680E-432B-BCB5-E211F28290F6}" type="parTrans" cxnId="{9A5BC2B1-AE2E-4445-9936-28B9E3BFDFA1}">
      <dgm:prSet/>
      <dgm:spPr/>
      <dgm:t>
        <a:bodyPr/>
        <a:lstStyle/>
        <a:p>
          <a:endParaRPr lang="id-ID"/>
        </a:p>
      </dgm:t>
    </dgm:pt>
    <dgm:pt modelId="{7FB0B106-ED05-4BB5-B560-9B98AB3DB29A}" type="sibTrans" cxnId="{9A5BC2B1-AE2E-4445-9936-28B9E3BFDFA1}">
      <dgm:prSet/>
      <dgm:spPr/>
      <dgm:t>
        <a:bodyPr/>
        <a:lstStyle/>
        <a:p>
          <a:endParaRPr lang="id-ID"/>
        </a:p>
      </dgm:t>
    </dgm:pt>
    <dgm:pt modelId="{BA2EA2F5-AD7E-4CA3-A706-CE63068DF7AD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Memahami keadaan siswa</a:t>
          </a:r>
        </a:p>
      </dgm:t>
    </dgm:pt>
    <dgm:pt modelId="{D239EBEF-F745-4D4E-80FE-122C4881F30D}" type="parTrans" cxnId="{354D13D3-43FB-4DEB-8E38-56FB2686B731}">
      <dgm:prSet/>
      <dgm:spPr/>
      <dgm:t>
        <a:bodyPr/>
        <a:lstStyle/>
        <a:p>
          <a:endParaRPr lang="id-ID"/>
        </a:p>
      </dgm:t>
    </dgm:pt>
    <dgm:pt modelId="{31CBFE90-76BC-496B-9C79-7D8FED0741AC}" type="sibTrans" cxnId="{354D13D3-43FB-4DEB-8E38-56FB2686B731}">
      <dgm:prSet/>
      <dgm:spPr/>
      <dgm:t>
        <a:bodyPr/>
        <a:lstStyle/>
        <a:p>
          <a:endParaRPr lang="id-ID"/>
        </a:p>
      </dgm:t>
    </dgm:pt>
    <dgm:pt modelId="{899B9A3B-F287-4084-8C35-15F1C9085114}">
      <dgm:prSet phldrT="[Text]"/>
      <dgm:spPr/>
      <dgm:t>
        <a:bodyPr/>
        <a:lstStyle/>
        <a:p>
          <a:r>
            <a:rPr lang="id-ID" dirty="0"/>
            <a:t>Mengidentifikasi hambatan pembelajaran yang dihadapi dan kebutuhan khususnya</a:t>
          </a:r>
        </a:p>
      </dgm:t>
    </dgm:pt>
    <dgm:pt modelId="{C5687B04-C07C-4830-8F32-7358A82FF38F}" type="parTrans" cxnId="{187DBFBE-BC5A-4568-9D31-BA4B949F9C64}">
      <dgm:prSet/>
      <dgm:spPr/>
      <dgm:t>
        <a:bodyPr/>
        <a:lstStyle/>
        <a:p>
          <a:endParaRPr lang="id-ID"/>
        </a:p>
      </dgm:t>
    </dgm:pt>
    <dgm:pt modelId="{86A33967-FE53-4A79-A000-27F9ECFC038F}" type="sibTrans" cxnId="{187DBFBE-BC5A-4568-9D31-BA4B949F9C64}">
      <dgm:prSet/>
      <dgm:spPr/>
      <dgm:t>
        <a:bodyPr/>
        <a:lstStyle/>
        <a:p>
          <a:endParaRPr lang="id-ID"/>
        </a:p>
      </dgm:t>
    </dgm:pt>
    <dgm:pt modelId="{67A80AE8-8CAB-4547-9F0F-E64E771BAB11}">
      <dgm:prSet phldrT="[Text]"/>
      <dgm:spPr/>
      <dgm:t>
        <a:bodyPr/>
        <a:lstStyle/>
        <a:p>
          <a:r>
            <a:rPr lang="id-ID" dirty="0"/>
            <a:t>pre-tes, aktifitas, </a:t>
          </a:r>
        </a:p>
      </dgm:t>
    </dgm:pt>
    <dgm:pt modelId="{F201CAED-9F6E-45BA-A7EA-EAE4EAFB943F}" type="parTrans" cxnId="{7978A8FE-D107-4C6A-8225-865944CEF330}">
      <dgm:prSet/>
      <dgm:spPr/>
      <dgm:t>
        <a:bodyPr/>
        <a:lstStyle/>
        <a:p>
          <a:endParaRPr lang="id-ID"/>
        </a:p>
      </dgm:t>
    </dgm:pt>
    <dgm:pt modelId="{13521C74-DE77-4E08-8B8C-6351913480EF}" type="sibTrans" cxnId="{7978A8FE-D107-4C6A-8225-865944CEF330}">
      <dgm:prSet/>
      <dgm:spPr/>
      <dgm:t>
        <a:bodyPr/>
        <a:lstStyle/>
        <a:p>
          <a:endParaRPr lang="id-ID"/>
        </a:p>
      </dgm:t>
    </dgm:pt>
    <dgm:pt modelId="{571221E4-04F1-45F6-86AC-08D26CF957E3}">
      <dgm:prSet phldrT="[Text]"/>
      <dgm:spPr/>
      <dgm:t>
        <a:bodyPr/>
        <a:lstStyle/>
        <a:p>
          <a:r>
            <a:rPr lang="id-ID" dirty="0"/>
            <a:t>mengatur lingkungan fisik dan sosial</a:t>
          </a:r>
        </a:p>
      </dgm:t>
    </dgm:pt>
    <dgm:pt modelId="{CA7028CD-BB74-4779-BCB0-E86084E6CA9C}" type="parTrans" cxnId="{E7292F29-6D23-4F86-8336-E8D44AB650CF}">
      <dgm:prSet/>
      <dgm:spPr/>
      <dgm:t>
        <a:bodyPr/>
        <a:lstStyle/>
        <a:p>
          <a:endParaRPr lang="id-ID"/>
        </a:p>
      </dgm:t>
    </dgm:pt>
    <dgm:pt modelId="{E8309CA5-3507-4BB2-99E3-B405B163A7C4}" type="sibTrans" cxnId="{E7292F29-6D23-4F86-8336-E8D44AB650CF}">
      <dgm:prSet/>
      <dgm:spPr/>
      <dgm:t>
        <a:bodyPr/>
        <a:lstStyle/>
        <a:p>
          <a:endParaRPr lang="id-ID"/>
        </a:p>
      </dgm:t>
    </dgm:pt>
    <dgm:pt modelId="{0AE47E61-73E5-4F22-9A53-27057804E7A7}">
      <dgm:prSet phldrT="[Text]"/>
      <dgm:spPr/>
      <dgm:t>
        <a:bodyPr/>
        <a:lstStyle/>
        <a:p>
          <a:r>
            <a:rPr lang="id-ID" dirty="0"/>
            <a:t>Perbedaan-perbedaan serta kesamaan yang mereka miliki</a:t>
          </a:r>
        </a:p>
      </dgm:t>
    </dgm:pt>
    <dgm:pt modelId="{53D49B9C-3FD2-4AC6-8257-B5A1B935A064}" type="parTrans" cxnId="{B0AFA6C7-7FB6-4EFF-88BA-989ABED1D0C4}">
      <dgm:prSet/>
      <dgm:spPr/>
      <dgm:t>
        <a:bodyPr/>
        <a:lstStyle/>
        <a:p>
          <a:endParaRPr lang="id-ID"/>
        </a:p>
      </dgm:t>
    </dgm:pt>
    <dgm:pt modelId="{C2CB0CB0-3E49-4471-A5C9-0266BF6CD3AF}" type="sibTrans" cxnId="{B0AFA6C7-7FB6-4EFF-88BA-989ABED1D0C4}">
      <dgm:prSet/>
      <dgm:spPr/>
      <dgm:t>
        <a:bodyPr/>
        <a:lstStyle/>
        <a:p>
          <a:endParaRPr lang="id-ID"/>
        </a:p>
      </dgm:t>
    </dgm:pt>
    <dgm:pt modelId="{C08804C5-DD1C-465C-B7A3-A8DEE1F294F4}">
      <dgm:prSet/>
      <dgm:spPr/>
      <dgm:t>
        <a:bodyPr/>
        <a:lstStyle/>
        <a:p>
          <a:r>
            <a:rPr lang="id-ID" dirty="0"/>
            <a:t>Mengembangkan sikap positif terhadap perbedaan</a:t>
          </a:r>
        </a:p>
      </dgm:t>
    </dgm:pt>
    <dgm:pt modelId="{B0472338-3AF2-4875-8318-291780A708B8}" type="parTrans" cxnId="{F76197D1-5E68-46EC-8863-D9D5B0200970}">
      <dgm:prSet/>
      <dgm:spPr/>
      <dgm:t>
        <a:bodyPr/>
        <a:lstStyle/>
        <a:p>
          <a:endParaRPr lang="id-ID"/>
        </a:p>
      </dgm:t>
    </dgm:pt>
    <dgm:pt modelId="{1286BFC8-3D45-4E7F-B400-EDAD36F6E4A0}" type="sibTrans" cxnId="{F76197D1-5E68-46EC-8863-D9D5B0200970}">
      <dgm:prSet/>
      <dgm:spPr/>
      <dgm:t>
        <a:bodyPr/>
        <a:lstStyle/>
        <a:p>
          <a:endParaRPr lang="id-ID"/>
        </a:p>
      </dgm:t>
    </dgm:pt>
    <dgm:pt modelId="{41F05FC2-CCB2-49EA-96C7-8DAEAB4A6E02}" type="pres">
      <dgm:prSet presAssocID="{095F6923-B34E-4B4A-9042-4C18583784AC}" presName="Name0" presStyleCnt="0">
        <dgm:presLayoutVars>
          <dgm:dir/>
          <dgm:animLvl val="lvl"/>
          <dgm:resizeHandles val="exact"/>
        </dgm:presLayoutVars>
      </dgm:prSet>
      <dgm:spPr/>
    </dgm:pt>
    <dgm:pt modelId="{765305FE-1E62-4727-9045-967710DD672A}" type="pres">
      <dgm:prSet presAssocID="{CF41D624-D0D0-4C3A-891A-5A794B9C24FC}" presName="linNode" presStyleCnt="0"/>
      <dgm:spPr/>
    </dgm:pt>
    <dgm:pt modelId="{45D8F116-0F54-43E5-B0F2-526A22CC1596}" type="pres">
      <dgm:prSet presAssocID="{CF41D624-D0D0-4C3A-891A-5A794B9C24F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DC005B7-B0A1-4C3C-A5EF-2A618D42F9D3}" type="pres">
      <dgm:prSet presAssocID="{CF41D624-D0D0-4C3A-891A-5A794B9C24FC}" presName="descendantText" presStyleLbl="alignAccFollowNode1" presStyleIdx="0" presStyleCnt="3">
        <dgm:presLayoutVars>
          <dgm:bulletEnabled val="1"/>
        </dgm:presLayoutVars>
      </dgm:prSet>
      <dgm:spPr/>
    </dgm:pt>
    <dgm:pt modelId="{9C4C5BED-12A9-4AC1-947E-43A0102B1964}" type="pres">
      <dgm:prSet presAssocID="{7AACE089-1900-4B8D-A444-736594529781}" presName="sp" presStyleCnt="0"/>
      <dgm:spPr/>
    </dgm:pt>
    <dgm:pt modelId="{43171F4F-EE2C-4342-A585-E8921B1798BE}" type="pres">
      <dgm:prSet presAssocID="{09A2B80D-541E-4185-9EFB-16A5DFC0E078}" presName="linNode" presStyleCnt="0"/>
      <dgm:spPr/>
    </dgm:pt>
    <dgm:pt modelId="{00BFDEAC-CAD9-4BCC-9682-2656CA496F58}" type="pres">
      <dgm:prSet presAssocID="{09A2B80D-541E-4185-9EFB-16A5DFC0E07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3BDA017-F145-4BB9-A620-FBC4A5A173C3}" type="pres">
      <dgm:prSet presAssocID="{09A2B80D-541E-4185-9EFB-16A5DFC0E078}" presName="descendantText" presStyleLbl="alignAccFollowNode1" presStyleIdx="1" presStyleCnt="3">
        <dgm:presLayoutVars>
          <dgm:bulletEnabled val="1"/>
        </dgm:presLayoutVars>
      </dgm:prSet>
      <dgm:spPr/>
    </dgm:pt>
    <dgm:pt modelId="{17E76110-2AC4-4FD3-9D00-E4D39462E38A}" type="pres">
      <dgm:prSet presAssocID="{504FB24A-6AF0-45C3-9F28-0A46FA34F4D1}" presName="sp" presStyleCnt="0"/>
      <dgm:spPr/>
    </dgm:pt>
    <dgm:pt modelId="{E6EFB5C4-068C-48D4-995D-C74A20A847FC}" type="pres">
      <dgm:prSet presAssocID="{BA2EA2F5-AD7E-4CA3-A706-CE63068DF7AD}" presName="linNode" presStyleCnt="0"/>
      <dgm:spPr/>
    </dgm:pt>
    <dgm:pt modelId="{99237562-02C0-4B5A-92E1-C7E1CCA17057}" type="pres">
      <dgm:prSet presAssocID="{BA2EA2F5-AD7E-4CA3-A706-CE63068DF7A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C1DC1D1-4755-4509-924E-F658FD8BE2FB}" type="pres">
      <dgm:prSet presAssocID="{BA2EA2F5-AD7E-4CA3-A706-CE63068DF7A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D60E105-B125-4C1C-BB43-98A32C00BDF4}" type="presOf" srcId="{88A7E95D-19CD-47D8-9F76-BE229261E3C5}" destId="{1DC005B7-B0A1-4C3C-A5EF-2A618D42F9D3}" srcOrd="0" destOrd="0" presId="urn:microsoft.com/office/officeart/2005/8/layout/vList5"/>
    <dgm:cxn modelId="{09BEB211-3D5D-41A0-98B5-34E227E47AD9}" srcId="{095F6923-B34E-4B4A-9042-4C18583784AC}" destId="{09A2B80D-541E-4185-9EFB-16A5DFC0E078}" srcOrd="1" destOrd="0" parTransId="{6B986774-99FE-4DE2-9248-ADAFE7084746}" sibTransId="{504FB24A-6AF0-45C3-9F28-0A46FA34F4D1}"/>
    <dgm:cxn modelId="{E496E317-602D-4C91-A570-B2CFECD04752}" type="presOf" srcId="{AC6DCE8C-FCE7-49A2-9592-0979FB14F0A5}" destId="{33BDA017-F145-4BB9-A620-FBC4A5A173C3}" srcOrd="0" destOrd="0" presId="urn:microsoft.com/office/officeart/2005/8/layout/vList5"/>
    <dgm:cxn modelId="{E7292F29-6D23-4F86-8336-E8D44AB650CF}" srcId="{CF41D624-D0D0-4C3A-891A-5A794B9C24FC}" destId="{571221E4-04F1-45F6-86AC-08D26CF957E3}" srcOrd="2" destOrd="0" parTransId="{CA7028CD-BB74-4779-BCB0-E86084E6CA9C}" sibTransId="{E8309CA5-3507-4BB2-99E3-B405B163A7C4}"/>
    <dgm:cxn modelId="{81FA4B2E-4FD0-4A1F-B8DF-309C49A29F09}" type="presOf" srcId="{C08804C5-DD1C-465C-B7A3-A8DEE1F294F4}" destId="{CC1DC1D1-4755-4509-924E-F658FD8BE2FB}" srcOrd="0" destOrd="1" presId="urn:microsoft.com/office/officeart/2005/8/layout/vList5"/>
    <dgm:cxn modelId="{DC89DE2F-2590-444C-969C-B88834DEBAB5}" type="presOf" srcId="{899B9A3B-F287-4084-8C35-15F1C9085114}" destId="{CC1DC1D1-4755-4509-924E-F658FD8BE2FB}" srcOrd="0" destOrd="0" presId="urn:microsoft.com/office/officeart/2005/8/layout/vList5"/>
    <dgm:cxn modelId="{F669D633-A46C-48F0-A29F-D5A48B2E2F2F}" type="presOf" srcId="{09A2B80D-541E-4185-9EFB-16A5DFC0E078}" destId="{00BFDEAC-CAD9-4BCC-9682-2656CA496F58}" srcOrd="0" destOrd="0" presId="urn:microsoft.com/office/officeart/2005/8/layout/vList5"/>
    <dgm:cxn modelId="{9332BD5B-52D2-4406-B914-92055E861731}" type="presOf" srcId="{095F6923-B34E-4B4A-9042-4C18583784AC}" destId="{41F05FC2-CCB2-49EA-96C7-8DAEAB4A6E02}" srcOrd="0" destOrd="0" presId="urn:microsoft.com/office/officeart/2005/8/layout/vList5"/>
    <dgm:cxn modelId="{C1A47A48-E64D-4430-BE8E-A537E6948171}" type="presOf" srcId="{0AE47E61-73E5-4F22-9A53-27057804E7A7}" destId="{33BDA017-F145-4BB9-A620-FBC4A5A173C3}" srcOrd="0" destOrd="1" presId="urn:microsoft.com/office/officeart/2005/8/layout/vList5"/>
    <dgm:cxn modelId="{7D22C368-1AB3-4A10-876B-19C25B4E3657}" srcId="{CF41D624-D0D0-4C3A-891A-5A794B9C24FC}" destId="{88A7E95D-19CD-47D8-9F76-BE229261E3C5}" srcOrd="0" destOrd="0" parTransId="{23DB94FE-1DFD-44B8-8486-F696915AB359}" sibTransId="{68956589-EBEE-4BD1-BE2E-5B4E89708978}"/>
    <dgm:cxn modelId="{30A1216A-4B8A-4987-A87F-E258EECAF7E0}" type="presOf" srcId="{CF41D624-D0D0-4C3A-891A-5A794B9C24FC}" destId="{45D8F116-0F54-43E5-B0F2-526A22CC1596}" srcOrd="0" destOrd="0" presId="urn:microsoft.com/office/officeart/2005/8/layout/vList5"/>
    <dgm:cxn modelId="{0FAC5B9D-22E3-43FA-B20D-10A955775CA1}" type="presOf" srcId="{67A80AE8-8CAB-4547-9F0F-E64E771BAB11}" destId="{1DC005B7-B0A1-4C3C-A5EF-2A618D42F9D3}" srcOrd="0" destOrd="1" presId="urn:microsoft.com/office/officeart/2005/8/layout/vList5"/>
    <dgm:cxn modelId="{9A5BC2B1-AE2E-4445-9936-28B9E3BFDFA1}" srcId="{09A2B80D-541E-4185-9EFB-16A5DFC0E078}" destId="{AC6DCE8C-FCE7-49A2-9592-0979FB14F0A5}" srcOrd="0" destOrd="0" parTransId="{700A3467-680E-432B-BCB5-E211F28290F6}" sibTransId="{7FB0B106-ED05-4BB5-B560-9B98AB3DB29A}"/>
    <dgm:cxn modelId="{2668F9BD-C437-417D-8010-9A83F2E981C9}" srcId="{095F6923-B34E-4B4A-9042-4C18583784AC}" destId="{CF41D624-D0D0-4C3A-891A-5A794B9C24FC}" srcOrd="0" destOrd="0" parTransId="{D5184C3F-A554-4FBB-8AEC-2550422F986A}" sibTransId="{7AACE089-1900-4B8D-A444-736594529781}"/>
    <dgm:cxn modelId="{187DBFBE-BC5A-4568-9D31-BA4B949F9C64}" srcId="{BA2EA2F5-AD7E-4CA3-A706-CE63068DF7AD}" destId="{899B9A3B-F287-4084-8C35-15F1C9085114}" srcOrd="0" destOrd="0" parTransId="{C5687B04-C07C-4830-8F32-7358A82FF38F}" sibTransId="{86A33967-FE53-4A79-A000-27F9ECFC038F}"/>
    <dgm:cxn modelId="{B0AFA6C7-7FB6-4EFF-88BA-989ABED1D0C4}" srcId="{09A2B80D-541E-4185-9EFB-16A5DFC0E078}" destId="{0AE47E61-73E5-4F22-9A53-27057804E7A7}" srcOrd="1" destOrd="0" parTransId="{53D49B9C-3FD2-4AC6-8257-B5A1B935A064}" sibTransId="{C2CB0CB0-3E49-4471-A5C9-0266BF6CD3AF}"/>
    <dgm:cxn modelId="{6A8692CF-1508-49B7-9BB8-8CAC38700A0B}" type="presOf" srcId="{571221E4-04F1-45F6-86AC-08D26CF957E3}" destId="{1DC005B7-B0A1-4C3C-A5EF-2A618D42F9D3}" srcOrd="0" destOrd="2" presId="urn:microsoft.com/office/officeart/2005/8/layout/vList5"/>
    <dgm:cxn modelId="{F76197D1-5E68-46EC-8863-D9D5B0200970}" srcId="{BA2EA2F5-AD7E-4CA3-A706-CE63068DF7AD}" destId="{C08804C5-DD1C-465C-B7A3-A8DEE1F294F4}" srcOrd="1" destOrd="0" parTransId="{B0472338-3AF2-4875-8318-291780A708B8}" sibTransId="{1286BFC8-3D45-4E7F-B400-EDAD36F6E4A0}"/>
    <dgm:cxn modelId="{354D13D3-43FB-4DEB-8E38-56FB2686B731}" srcId="{095F6923-B34E-4B4A-9042-4C18583784AC}" destId="{BA2EA2F5-AD7E-4CA3-A706-CE63068DF7AD}" srcOrd="2" destOrd="0" parTransId="{D239EBEF-F745-4D4E-80FE-122C4881F30D}" sibTransId="{31CBFE90-76BC-496B-9C79-7D8FED0741AC}"/>
    <dgm:cxn modelId="{CFA72ED4-6581-4979-A093-82EB0D6DF372}" type="presOf" srcId="{BA2EA2F5-AD7E-4CA3-A706-CE63068DF7AD}" destId="{99237562-02C0-4B5A-92E1-C7E1CCA17057}" srcOrd="0" destOrd="0" presId="urn:microsoft.com/office/officeart/2005/8/layout/vList5"/>
    <dgm:cxn modelId="{7978A8FE-D107-4C6A-8225-865944CEF330}" srcId="{CF41D624-D0D0-4C3A-891A-5A794B9C24FC}" destId="{67A80AE8-8CAB-4547-9F0F-E64E771BAB11}" srcOrd="1" destOrd="0" parTransId="{F201CAED-9F6E-45BA-A7EA-EAE4EAFB943F}" sibTransId="{13521C74-DE77-4E08-8B8C-6351913480EF}"/>
    <dgm:cxn modelId="{18BD78EB-A363-460A-8C71-63C6B72F46FF}" type="presParOf" srcId="{41F05FC2-CCB2-49EA-96C7-8DAEAB4A6E02}" destId="{765305FE-1E62-4727-9045-967710DD672A}" srcOrd="0" destOrd="0" presId="urn:microsoft.com/office/officeart/2005/8/layout/vList5"/>
    <dgm:cxn modelId="{BD913B3A-8B2E-4FC4-A879-387DA702495B}" type="presParOf" srcId="{765305FE-1E62-4727-9045-967710DD672A}" destId="{45D8F116-0F54-43E5-B0F2-526A22CC1596}" srcOrd="0" destOrd="0" presId="urn:microsoft.com/office/officeart/2005/8/layout/vList5"/>
    <dgm:cxn modelId="{AED1E2D2-53DE-48A0-B6D3-3CB3C1F2E62E}" type="presParOf" srcId="{765305FE-1E62-4727-9045-967710DD672A}" destId="{1DC005B7-B0A1-4C3C-A5EF-2A618D42F9D3}" srcOrd="1" destOrd="0" presId="urn:microsoft.com/office/officeart/2005/8/layout/vList5"/>
    <dgm:cxn modelId="{FAB21F32-A3AF-424C-A4AC-52F41E44D990}" type="presParOf" srcId="{41F05FC2-CCB2-49EA-96C7-8DAEAB4A6E02}" destId="{9C4C5BED-12A9-4AC1-947E-43A0102B1964}" srcOrd="1" destOrd="0" presId="urn:microsoft.com/office/officeart/2005/8/layout/vList5"/>
    <dgm:cxn modelId="{CAE4BF31-E28A-4ACE-A329-975C8A4B02B3}" type="presParOf" srcId="{41F05FC2-CCB2-49EA-96C7-8DAEAB4A6E02}" destId="{43171F4F-EE2C-4342-A585-E8921B1798BE}" srcOrd="2" destOrd="0" presId="urn:microsoft.com/office/officeart/2005/8/layout/vList5"/>
    <dgm:cxn modelId="{D236740E-B8BB-42A0-8B8A-635CA088E9CA}" type="presParOf" srcId="{43171F4F-EE2C-4342-A585-E8921B1798BE}" destId="{00BFDEAC-CAD9-4BCC-9682-2656CA496F58}" srcOrd="0" destOrd="0" presId="urn:microsoft.com/office/officeart/2005/8/layout/vList5"/>
    <dgm:cxn modelId="{F937C01C-E9FE-4564-98E2-10FB774D1CB4}" type="presParOf" srcId="{43171F4F-EE2C-4342-A585-E8921B1798BE}" destId="{33BDA017-F145-4BB9-A620-FBC4A5A173C3}" srcOrd="1" destOrd="0" presId="urn:microsoft.com/office/officeart/2005/8/layout/vList5"/>
    <dgm:cxn modelId="{7509DCAE-E323-4CA0-804E-31593C00F653}" type="presParOf" srcId="{41F05FC2-CCB2-49EA-96C7-8DAEAB4A6E02}" destId="{17E76110-2AC4-4FD3-9D00-E4D39462E38A}" srcOrd="3" destOrd="0" presId="urn:microsoft.com/office/officeart/2005/8/layout/vList5"/>
    <dgm:cxn modelId="{16C3C033-7510-46A7-BE5C-88E1091048C9}" type="presParOf" srcId="{41F05FC2-CCB2-49EA-96C7-8DAEAB4A6E02}" destId="{E6EFB5C4-068C-48D4-995D-C74A20A847FC}" srcOrd="4" destOrd="0" presId="urn:microsoft.com/office/officeart/2005/8/layout/vList5"/>
    <dgm:cxn modelId="{39B2C26D-560A-46CE-8851-1C6ED8C6E2B2}" type="presParOf" srcId="{E6EFB5C4-068C-48D4-995D-C74A20A847FC}" destId="{99237562-02C0-4B5A-92E1-C7E1CCA17057}" srcOrd="0" destOrd="0" presId="urn:microsoft.com/office/officeart/2005/8/layout/vList5"/>
    <dgm:cxn modelId="{CF570F72-083C-455C-B7FB-5BD0117DAA98}" type="presParOf" srcId="{E6EFB5C4-068C-48D4-995D-C74A20A847FC}" destId="{CC1DC1D1-4755-4509-924E-F658FD8BE2F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2AD4B-4E4D-4AF3-B3EB-4B822E9FAEDC}">
      <dsp:nvSpPr>
        <dsp:cNvPr id="0" name=""/>
        <dsp:cNvSpPr/>
      </dsp:nvSpPr>
      <dsp:spPr>
        <a:xfrm rot="5400000">
          <a:off x="-238418" y="239571"/>
          <a:ext cx="1589454" cy="111261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Pendidikan untuk semua</a:t>
          </a:r>
        </a:p>
      </dsp:txBody>
      <dsp:txXfrm rot="-5400000">
        <a:off x="1" y="557462"/>
        <a:ext cx="1112617" cy="476837"/>
      </dsp:txXfrm>
    </dsp:sp>
    <dsp:sp modelId="{6AD22B04-F98E-4790-841F-5BCB1E8AF530}">
      <dsp:nvSpPr>
        <dsp:cNvPr id="0" name=""/>
        <dsp:cNvSpPr/>
      </dsp:nvSpPr>
      <dsp:spPr>
        <a:xfrm rot="5400000">
          <a:off x="4433157" y="-3319386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untuk mengakses dan mendapatkan fasilitas pendidikan yang layak</a:t>
          </a:r>
        </a:p>
      </dsp:txBody>
      <dsp:txXfrm rot="-5400000">
        <a:off x="1112618" y="51587"/>
        <a:ext cx="7623790" cy="932277"/>
      </dsp:txXfrm>
    </dsp:sp>
    <dsp:sp modelId="{202B3915-C0B7-4C65-B731-DF5661408675}">
      <dsp:nvSpPr>
        <dsp:cNvPr id="0" name=""/>
        <dsp:cNvSpPr/>
      </dsp:nvSpPr>
      <dsp:spPr>
        <a:xfrm rot="5400000">
          <a:off x="-238418" y="1685427"/>
          <a:ext cx="1589454" cy="1112617"/>
        </a:xfrm>
        <a:prstGeom prst="chevron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Belajar hidup bersama</a:t>
          </a:r>
        </a:p>
      </dsp:txBody>
      <dsp:txXfrm rot="-5400000">
        <a:off x="1" y="2003318"/>
        <a:ext cx="1112617" cy="476837"/>
      </dsp:txXfrm>
    </dsp:sp>
    <dsp:sp modelId="{55737DFF-FDE7-4D0F-9C79-A2D7DAD10C4D}">
      <dsp:nvSpPr>
        <dsp:cNvPr id="0" name=""/>
        <dsp:cNvSpPr/>
      </dsp:nvSpPr>
      <dsp:spPr>
        <a:xfrm rot="5400000">
          <a:off x="4433157" y="-1873529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untuk mendapatkan perhatian yang sama sebagai peserta didik</a:t>
          </a:r>
        </a:p>
      </dsp:txBody>
      <dsp:txXfrm rot="-5400000">
        <a:off x="1112618" y="1497444"/>
        <a:ext cx="7623790" cy="932277"/>
      </dsp:txXfrm>
    </dsp:sp>
    <dsp:sp modelId="{D3DBF9DF-B986-4F93-A126-3260C97776B0}">
      <dsp:nvSpPr>
        <dsp:cNvPr id="0" name=""/>
        <dsp:cNvSpPr/>
      </dsp:nvSpPr>
      <dsp:spPr>
        <a:xfrm rot="5400000">
          <a:off x="-238418" y="3131284"/>
          <a:ext cx="1589454" cy="1112617"/>
        </a:xfrm>
        <a:prstGeom prst="chevron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Penerimaan perbedaan</a:t>
          </a:r>
        </a:p>
      </dsp:txBody>
      <dsp:txXfrm rot="-5400000">
        <a:off x="1" y="3449175"/>
        <a:ext cx="1112617" cy="476837"/>
      </dsp:txXfrm>
    </dsp:sp>
    <dsp:sp modelId="{0B04C9AA-0AC4-424B-A437-82EC9EE16B2D}">
      <dsp:nvSpPr>
        <dsp:cNvPr id="0" name=""/>
        <dsp:cNvSpPr/>
      </dsp:nvSpPr>
      <dsp:spPr>
        <a:xfrm rot="5400000">
          <a:off x="4433157" y="-427673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/>
            <a:t>Setiap anak berhak dipandang sama dan tidak mendapatkan diskriminasi dalam pendidikan</a:t>
          </a:r>
        </a:p>
      </dsp:txBody>
      <dsp:txXfrm rot="-5400000">
        <a:off x="1112618" y="2943300"/>
        <a:ext cx="7623790" cy="932277"/>
      </dsp:txXfrm>
    </dsp:sp>
    <dsp:sp modelId="{A7B29A41-8982-46A8-8DA2-E19299313E2D}">
      <dsp:nvSpPr>
        <dsp:cNvPr id="0" name=""/>
        <dsp:cNvSpPr/>
      </dsp:nvSpPr>
      <dsp:spPr>
        <a:xfrm rot="5400000">
          <a:off x="-238418" y="4577140"/>
          <a:ext cx="1589454" cy="1112617"/>
        </a:xfrm>
        <a:prstGeom prst="chevron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Integrasi pada lingkungan</a:t>
          </a:r>
        </a:p>
      </dsp:txBody>
      <dsp:txXfrm rot="-5400000">
        <a:off x="1" y="4895031"/>
        <a:ext cx="1112617" cy="476837"/>
      </dsp:txXfrm>
    </dsp:sp>
    <dsp:sp modelId="{F4C9BD4F-7141-497F-BA54-809ADCED60DE}">
      <dsp:nvSpPr>
        <dsp:cNvPr id="0" name=""/>
        <dsp:cNvSpPr/>
      </dsp:nvSpPr>
      <dsp:spPr>
        <a:xfrm rot="5400000">
          <a:off x="4433157" y="1018183"/>
          <a:ext cx="1033145" cy="767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2900" kern="1200" dirty="0"/>
            <a:t>Setiap anak berhak dipandang sama dan tidak mendapatkan diskriminasi dalam pendidikan</a:t>
          </a:r>
        </a:p>
      </dsp:txBody>
      <dsp:txXfrm rot="-5400000">
        <a:off x="1112618" y="4389156"/>
        <a:ext cx="7623790" cy="9322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8BFA4-132D-4855-A7E5-DDC4F7A6AFB6}">
      <dsp:nvSpPr>
        <dsp:cNvPr id="0" name=""/>
        <dsp:cNvSpPr/>
      </dsp:nvSpPr>
      <dsp:spPr>
        <a:xfrm>
          <a:off x="7346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kebutuhan setiap anak unik dan beragam</a:t>
          </a:r>
        </a:p>
      </dsp:txBody>
      <dsp:txXfrm>
        <a:off x="45931" y="557555"/>
        <a:ext cx="2118502" cy="1240233"/>
      </dsp:txXfrm>
    </dsp:sp>
    <dsp:sp modelId="{5DD17019-B307-46A0-B341-2EDD9241753C}">
      <dsp:nvSpPr>
        <dsp:cNvPr id="0" name=""/>
        <dsp:cNvSpPr/>
      </dsp:nvSpPr>
      <dsp:spPr>
        <a:xfrm>
          <a:off x="2396237" y="905408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>
        <a:off x="2396237" y="1014313"/>
        <a:ext cx="325837" cy="326716"/>
      </dsp:txXfrm>
    </dsp:sp>
    <dsp:sp modelId="{9C65B913-9A05-4B68-B3B8-74EBB09A4CAE}">
      <dsp:nvSpPr>
        <dsp:cNvPr id="0" name=""/>
        <dsp:cNvSpPr/>
      </dsp:nvSpPr>
      <dsp:spPr>
        <a:xfrm>
          <a:off x="3081286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potensi dan kompetensi semua anak yang berbeda-beda</a:t>
          </a:r>
        </a:p>
      </dsp:txBody>
      <dsp:txXfrm>
        <a:off x="3119871" y="557555"/>
        <a:ext cx="2118502" cy="1240233"/>
      </dsp:txXfrm>
    </dsp:sp>
    <dsp:sp modelId="{DF95A7FE-58A6-4038-BE16-D2C883E47EBB}">
      <dsp:nvSpPr>
        <dsp:cNvPr id="0" name=""/>
        <dsp:cNvSpPr/>
      </dsp:nvSpPr>
      <dsp:spPr>
        <a:xfrm>
          <a:off x="5470178" y="905408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>
        <a:off x="5470178" y="1014313"/>
        <a:ext cx="325837" cy="326716"/>
      </dsp:txXfrm>
    </dsp:sp>
    <dsp:sp modelId="{D270CD2C-AD2E-4643-8A25-3712D01A7D3D}">
      <dsp:nvSpPr>
        <dsp:cNvPr id="0" name=""/>
        <dsp:cNvSpPr/>
      </dsp:nvSpPr>
      <dsp:spPr>
        <a:xfrm>
          <a:off x="6155227" y="518970"/>
          <a:ext cx="2195672" cy="13174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Seting pembelajaranya ramah dan menyenangkan</a:t>
          </a:r>
        </a:p>
      </dsp:txBody>
      <dsp:txXfrm>
        <a:off x="6193812" y="557555"/>
        <a:ext cx="2118502" cy="1240233"/>
      </dsp:txXfrm>
    </dsp:sp>
    <dsp:sp modelId="{4AEFF70E-3684-4481-801D-BA80B6094601}">
      <dsp:nvSpPr>
        <dsp:cNvPr id="0" name=""/>
        <dsp:cNvSpPr/>
      </dsp:nvSpPr>
      <dsp:spPr>
        <a:xfrm rot="6980521">
          <a:off x="6456291" y="1990070"/>
          <a:ext cx="519418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 rot="-5400000">
        <a:off x="6587213" y="2010715"/>
        <a:ext cx="326716" cy="363593"/>
      </dsp:txXfrm>
    </dsp:sp>
    <dsp:sp modelId="{608AA290-BFB1-4428-8250-4EED94F86E66}">
      <dsp:nvSpPr>
        <dsp:cNvPr id="0" name=""/>
        <dsp:cNvSpPr/>
      </dsp:nvSpPr>
      <dsp:spPr>
        <a:xfrm>
          <a:off x="3439906" y="2714642"/>
          <a:ext cx="4910993" cy="24099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tidak didiskriminasikan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guru, orang tua, anak-anak lain, kebijakan, kurikulum sekolah, bangunan atau aspek lain dari pendidikan</a:t>
          </a:r>
        </a:p>
      </dsp:txBody>
      <dsp:txXfrm>
        <a:off x="3510491" y="2785227"/>
        <a:ext cx="4769823" cy="2268795"/>
      </dsp:txXfrm>
    </dsp:sp>
    <dsp:sp modelId="{BCF256D6-01AC-46DD-84AF-61013BA2EC41}">
      <dsp:nvSpPr>
        <dsp:cNvPr id="0" name=""/>
        <dsp:cNvSpPr/>
      </dsp:nvSpPr>
      <dsp:spPr>
        <a:xfrm rot="10800000">
          <a:off x="2781204" y="3647361"/>
          <a:ext cx="465482" cy="544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1700" kern="1200"/>
        </a:p>
      </dsp:txBody>
      <dsp:txXfrm rot="10800000">
        <a:off x="2920849" y="3756266"/>
        <a:ext cx="325837" cy="326716"/>
      </dsp:txXfrm>
    </dsp:sp>
    <dsp:sp modelId="{5502B412-FCCA-4F02-972F-C387FB110BF1}">
      <dsp:nvSpPr>
        <dsp:cNvPr id="0" name=""/>
        <dsp:cNvSpPr/>
      </dsp:nvSpPr>
      <dsp:spPr>
        <a:xfrm>
          <a:off x="171187" y="2714642"/>
          <a:ext cx="2390450" cy="24099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Berkembang optimal sesuai dengan irama perkembangannya</a:t>
          </a:r>
        </a:p>
      </dsp:txBody>
      <dsp:txXfrm>
        <a:off x="241201" y="2784656"/>
        <a:ext cx="2250422" cy="2269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D165E-53E7-4794-B669-E39A2F29B37E}">
      <dsp:nvSpPr>
        <dsp:cNvPr id="0" name=""/>
        <dsp:cNvSpPr/>
      </dsp:nvSpPr>
      <dsp:spPr>
        <a:xfrm>
          <a:off x="0" y="39107"/>
          <a:ext cx="9144000" cy="5247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</a:rPr>
            <a:t>1. Sikap guru yang positif terhadap kebhinekaan.</a:t>
          </a:r>
        </a:p>
      </dsp:txBody>
      <dsp:txXfrm>
        <a:off x="25616" y="64723"/>
        <a:ext cx="9092768" cy="473513"/>
      </dsp:txXfrm>
    </dsp:sp>
    <dsp:sp modelId="{EA68CDA7-FEB0-4BFD-A97E-16E8B68495F9}">
      <dsp:nvSpPr>
        <dsp:cNvPr id="0" name=""/>
        <dsp:cNvSpPr/>
      </dsp:nvSpPr>
      <dsp:spPr>
        <a:xfrm>
          <a:off x="0" y="630092"/>
          <a:ext cx="9144000" cy="524745"/>
        </a:xfrm>
        <a:prstGeom prst="roundRect">
          <a:avLst/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2. Interaksi Promotif.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655708"/>
        <a:ext cx="9092768" cy="473513"/>
      </dsp:txXfrm>
    </dsp:sp>
    <dsp:sp modelId="{BBDB4E60-5377-4A73-9F05-4D082D64981B}">
      <dsp:nvSpPr>
        <dsp:cNvPr id="0" name=""/>
        <dsp:cNvSpPr/>
      </dsp:nvSpPr>
      <dsp:spPr>
        <a:xfrm>
          <a:off x="0" y="1221078"/>
          <a:ext cx="9144000" cy="524745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3. Pencapaian kompetensi Akademik dan Sosial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1246694"/>
        <a:ext cx="9092768" cy="473513"/>
      </dsp:txXfrm>
    </dsp:sp>
    <dsp:sp modelId="{C7E925F3-630B-4E46-8E84-265DE95AFE3B}">
      <dsp:nvSpPr>
        <dsp:cNvPr id="0" name=""/>
        <dsp:cNvSpPr/>
      </dsp:nvSpPr>
      <dsp:spPr>
        <a:xfrm>
          <a:off x="0" y="1812063"/>
          <a:ext cx="9144000" cy="524745"/>
        </a:xfrm>
        <a:prstGeom prst="roundRect">
          <a:avLst/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4. Pembelajaran adaptif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1837679"/>
        <a:ext cx="9092768" cy="473513"/>
      </dsp:txXfrm>
    </dsp:sp>
    <dsp:sp modelId="{A712F030-7FA1-43E6-9964-3572816E6314}">
      <dsp:nvSpPr>
        <dsp:cNvPr id="0" name=""/>
        <dsp:cNvSpPr/>
      </dsp:nvSpPr>
      <dsp:spPr>
        <a:xfrm>
          <a:off x="0" y="2403048"/>
          <a:ext cx="9144000" cy="524745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5. Konsultatif kolaboratif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2428664"/>
        <a:ext cx="9092768" cy="473513"/>
      </dsp:txXfrm>
    </dsp:sp>
    <dsp:sp modelId="{1D57BAC1-F4B6-454C-A7E5-9BFD6F0EA15F}">
      <dsp:nvSpPr>
        <dsp:cNvPr id="0" name=""/>
        <dsp:cNvSpPr/>
      </dsp:nvSpPr>
      <dsp:spPr>
        <a:xfrm>
          <a:off x="0" y="2994033"/>
          <a:ext cx="9144000" cy="524745"/>
        </a:xfrm>
        <a:prstGeom prst="roundRect">
          <a:avLst/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6. Hidupdan belajar dalam masyarakat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3019649"/>
        <a:ext cx="9092768" cy="473513"/>
      </dsp:txXfrm>
    </dsp:sp>
    <dsp:sp modelId="{A813A00E-C87C-4F9F-A53F-D371B6040531}">
      <dsp:nvSpPr>
        <dsp:cNvPr id="0" name=""/>
        <dsp:cNvSpPr/>
      </dsp:nvSpPr>
      <dsp:spPr>
        <a:xfrm>
          <a:off x="0" y="3585018"/>
          <a:ext cx="9144000" cy="524745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7. Hubungan kemitraan antara sekolah dan keluarga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3610634"/>
        <a:ext cx="9092768" cy="473513"/>
      </dsp:txXfrm>
    </dsp:sp>
    <dsp:sp modelId="{45A8CC7E-25B0-49E6-9BD4-58F9D20F6EF3}">
      <dsp:nvSpPr>
        <dsp:cNvPr id="0" name=""/>
        <dsp:cNvSpPr/>
      </dsp:nvSpPr>
      <dsp:spPr>
        <a:xfrm>
          <a:off x="0" y="4176003"/>
          <a:ext cx="9144000" cy="524745"/>
        </a:xfrm>
        <a:prstGeom prst="roundRect">
          <a:avLst/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>
              <a:solidFill>
                <a:schemeClr val="tx1"/>
              </a:solidFill>
            </a:rPr>
            <a:t>8. Belajar dan berfikir independen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5616" y="4201619"/>
        <a:ext cx="9092768" cy="473513"/>
      </dsp:txXfrm>
    </dsp:sp>
    <dsp:sp modelId="{83FCAA5C-F32F-4258-8DFC-2940AF9FD461}">
      <dsp:nvSpPr>
        <dsp:cNvPr id="0" name=""/>
        <dsp:cNvSpPr/>
      </dsp:nvSpPr>
      <dsp:spPr>
        <a:xfrm>
          <a:off x="0" y="4766988"/>
          <a:ext cx="9144000" cy="524745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</a:rPr>
            <a:t>9. Belajar sepanjang hayat</a:t>
          </a:r>
        </a:p>
      </dsp:txBody>
      <dsp:txXfrm>
        <a:off x="25616" y="4792604"/>
        <a:ext cx="9092768" cy="473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1B3FF-15C1-4233-855E-59FDB6D23386}">
      <dsp:nvSpPr>
        <dsp:cNvPr id="0" name=""/>
        <dsp:cNvSpPr/>
      </dsp:nvSpPr>
      <dsp:spPr>
        <a:xfrm>
          <a:off x="1345227" y="-6078"/>
          <a:ext cx="6453545" cy="6453545"/>
        </a:xfrm>
        <a:prstGeom prst="circularArrow">
          <a:avLst>
            <a:gd name="adj1" fmla="val 5274"/>
            <a:gd name="adj2" fmla="val 312630"/>
            <a:gd name="adj3" fmla="val 14216996"/>
            <a:gd name="adj4" fmla="val 17133538"/>
            <a:gd name="adj5" fmla="val 547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F7C52E-CDC7-4CD8-AB67-21ACFEEA4B4E}">
      <dsp:nvSpPr>
        <dsp:cNvPr id="0" name=""/>
        <dsp:cNvSpPr/>
      </dsp:nvSpPr>
      <dsp:spPr>
        <a:xfrm>
          <a:off x="3337470" y="1576"/>
          <a:ext cx="2469058" cy="12345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Memahami Peta Karakter Peserta Didik</a:t>
          </a:r>
          <a:endParaRPr lang="id-ID" sz="2200" kern="1200" dirty="0"/>
        </a:p>
      </dsp:txBody>
      <dsp:txXfrm>
        <a:off x="3397735" y="61841"/>
        <a:ext cx="2348528" cy="1113999"/>
      </dsp:txXfrm>
    </dsp:sp>
    <dsp:sp modelId="{D6484B4E-129C-424E-9F06-E99A3F202E13}">
      <dsp:nvSpPr>
        <dsp:cNvPr id="0" name=""/>
        <dsp:cNvSpPr/>
      </dsp:nvSpPr>
      <dsp:spPr>
        <a:xfrm>
          <a:off x="5604786" y="1310612"/>
          <a:ext cx="2469058" cy="1234529"/>
        </a:xfrm>
        <a:prstGeom prst="roundRect">
          <a:avLst/>
        </a:prstGeom>
        <a:solidFill>
          <a:schemeClr val="accent4">
            <a:hueOff val="-305671"/>
            <a:satOff val="-2049"/>
            <a:lumOff val="-2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Menetapkan Tujuan danTarget Belajar</a:t>
          </a:r>
          <a:endParaRPr lang="id-ID" sz="2200" kern="1200" dirty="0"/>
        </a:p>
      </dsp:txBody>
      <dsp:txXfrm>
        <a:off x="5665051" y="1370877"/>
        <a:ext cx="2348528" cy="1113999"/>
      </dsp:txXfrm>
    </dsp:sp>
    <dsp:sp modelId="{F519A672-C67E-4C6E-A205-1E2AE41F8D44}">
      <dsp:nvSpPr>
        <dsp:cNvPr id="0" name=""/>
        <dsp:cNvSpPr/>
      </dsp:nvSpPr>
      <dsp:spPr>
        <a:xfrm>
          <a:off x="5604786" y="3928683"/>
          <a:ext cx="2469058" cy="1234529"/>
        </a:xfrm>
        <a:prstGeom prst="roundRect">
          <a:avLst/>
        </a:prstGeom>
        <a:solidFill>
          <a:schemeClr val="accent4">
            <a:hueOff val="-611342"/>
            <a:satOff val="-4098"/>
            <a:lumOff val="-42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/>
            <a:t>Merancang Materi Pembelajaran yang Fleksibel</a:t>
          </a:r>
          <a:endParaRPr lang="id-ID" sz="2200" kern="1200" dirty="0"/>
        </a:p>
      </dsp:txBody>
      <dsp:txXfrm>
        <a:off x="5665051" y="3988948"/>
        <a:ext cx="2348528" cy="1113999"/>
      </dsp:txXfrm>
    </dsp:sp>
    <dsp:sp modelId="{3EDC5FBB-EDB6-4456-A127-D7B37147408D}">
      <dsp:nvSpPr>
        <dsp:cNvPr id="0" name=""/>
        <dsp:cNvSpPr/>
      </dsp:nvSpPr>
      <dsp:spPr>
        <a:xfrm>
          <a:off x="3337470" y="5237719"/>
          <a:ext cx="2469058" cy="1234529"/>
        </a:xfrm>
        <a:prstGeom prst="roundRect">
          <a:avLst/>
        </a:prstGeom>
        <a:solidFill>
          <a:schemeClr val="accent4">
            <a:hueOff val="-917013"/>
            <a:satOff val="-6147"/>
            <a:lumOff val="-6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/>
            <a:t>Menyiapkan Sumber Daya</a:t>
          </a:r>
          <a:endParaRPr lang="id-ID" sz="2200" b="1" kern="1200" dirty="0"/>
        </a:p>
      </dsp:txBody>
      <dsp:txXfrm>
        <a:off x="3397735" y="5297984"/>
        <a:ext cx="2348528" cy="1113999"/>
      </dsp:txXfrm>
    </dsp:sp>
    <dsp:sp modelId="{0C54703A-8C0C-410E-9509-FF91C021B891}">
      <dsp:nvSpPr>
        <dsp:cNvPr id="0" name=""/>
        <dsp:cNvSpPr/>
      </dsp:nvSpPr>
      <dsp:spPr>
        <a:xfrm>
          <a:off x="1070154" y="3928683"/>
          <a:ext cx="2469058" cy="1234529"/>
        </a:xfrm>
        <a:prstGeom prst="roundRect">
          <a:avLst/>
        </a:prstGeom>
        <a:solidFill>
          <a:schemeClr val="accent4">
            <a:hueOff val="-1222684"/>
            <a:satOff val="-8196"/>
            <a:lumOff val="-8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Membagi</a:t>
          </a:r>
          <a:r>
            <a:rPr lang="en-US" sz="2200" kern="1200" dirty="0"/>
            <a:t> </a:t>
          </a:r>
          <a:r>
            <a:rPr lang="en-US" sz="2200" kern="1200" dirty="0" err="1"/>
            <a:t>Tugas</a:t>
          </a:r>
          <a:r>
            <a:rPr lang="en-US" sz="2200" kern="1200" dirty="0"/>
            <a:t> Dan </a:t>
          </a:r>
          <a:r>
            <a:rPr lang="en-US" sz="2200" kern="1200" dirty="0" err="1"/>
            <a:t>Peran</a:t>
          </a:r>
          <a:r>
            <a:rPr lang="en-US" sz="2200" kern="1200" dirty="0"/>
            <a:t> Guru</a:t>
          </a:r>
          <a:endParaRPr lang="id-ID" sz="2200" kern="1200" dirty="0"/>
        </a:p>
      </dsp:txBody>
      <dsp:txXfrm>
        <a:off x="1130419" y="3988948"/>
        <a:ext cx="2348528" cy="1113999"/>
      </dsp:txXfrm>
    </dsp:sp>
    <dsp:sp modelId="{C1696029-8A06-4BBF-9C46-DBA70DBB7689}">
      <dsp:nvSpPr>
        <dsp:cNvPr id="0" name=""/>
        <dsp:cNvSpPr/>
      </dsp:nvSpPr>
      <dsp:spPr>
        <a:xfrm>
          <a:off x="1070154" y="1310612"/>
          <a:ext cx="2469058" cy="1234529"/>
        </a:xfrm>
        <a:prstGeom prst="round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b="1" kern="1200" dirty="0"/>
            <a:t>Monitoring  dan  Evaluasi</a:t>
          </a:r>
          <a:endParaRPr lang="id-ID" sz="2200" kern="1200" dirty="0"/>
        </a:p>
      </dsp:txBody>
      <dsp:txXfrm>
        <a:off x="1130419" y="1370877"/>
        <a:ext cx="2348528" cy="11139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005B7-B0A1-4C3C-A5EF-2A618D42F9D3}">
      <dsp:nvSpPr>
        <dsp:cNvPr id="0" name=""/>
        <dsp:cNvSpPr/>
      </dsp:nvSpPr>
      <dsp:spPr>
        <a:xfrm rot="5400000">
          <a:off x="4438509" y="-1682578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topik, isi</a:t>
          </a:r>
          <a:r>
            <a:rPr lang="id-ID" sz="1600" kern="1200" dirty="0"/>
            <a:t>, </a:t>
          </a:r>
          <a:r>
            <a:rPr lang="fi-FI" sz="1600" kern="1200" dirty="0"/>
            <a:t>tujuan/indikator</a:t>
          </a:r>
          <a:r>
            <a:rPr lang="id-ID" sz="1600" kern="1200" dirty="0"/>
            <a:t>,metode/proses,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pre-tes, aktifitas,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mengatur lingkungan fisik dan sosial</a:t>
          </a:r>
        </a:p>
      </dsp:txBody>
      <dsp:txXfrm rot="-5400000">
        <a:off x="2624328" y="182230"/>
        <a:ext cx="4614845" cy="935854"/>
      </dsp:txXfrm>
    </dsp:sp>
    <dsp:sp modelId="{45D8F116-0F54-43E5-B0F2-526A22CC1596}">
      <dsp:nvSpPr>
        <dsp:cNvPr id="0" name=""/>
        <dsp:cNvSpPr/>
      </dsp:nvSpPr>
      <dsp:spPr>
        <a:xfrm>
          <a:off x="0" y="1964"/>
          <a:ext cx="2624328" cy="1296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Apakah kegiatan itu sesuai untuk SEMUA siswa?</a:t>
          </a:r>
        </a:p>
      </dsp:txBody>
      <dsp:txXfrm>
        <a:off x="63284" y="65248"/>
        <a:ext cx="2497760" cy="1169817"/>
      </dsp:txXfrm>
    </dsp:sp>
    <dsp:sp modelId="{33BDA017-F145-4BB9-A620-FBC4A5A173C3}">
      <dsp:nvSpPr>
        <dsp:cNvPr id="0" name=""/>
        <dsp:cNvSpPr/>
      </dsp:nvSpPr>
      <dsp:spPr>
        <a:xfrm rot="5400000">
          <a:off x="4438509" y="-321373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-724163"/>
            <a:satOff val="-9914"/>
            <a:lumOff val="-1313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724163"/>
              <a:satOff val="-9914"/>
              <a:lumOff val="-1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Mengenal dan Mengetahui apa dan siapa siswa kita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Perbedaan-perbedaan serta kesamaan yang mereka miliki</a:t>
          </a:r>
        </a:p>
      </dsp:txBody>
      <dsp:txXfrm rot="-5400000">
        <a:off x="2624328" y="1543435"/>
        <a:ext cx="4614845" cy="935854"/>
      </dsp:txXfrm>
    </dsp:sp>
    <dsp:sp modelId="{00BFDEAC-CAD9-4BCC-9682-2656CA496F58}">
      <dsp:nvSpPr>
        <dsp:cNvPr id="0" name=""/>
        <dsp:cNvSpPr/>
      </dsp:nvSpPr>
      <dsp:spPr>
        <a:xfrm>
          <a:off x="0" y="1363169"/>
          <a:ext cx="2624328" cy="1296385"/>
        </a:xfrm>
        <a:prstGeom prst="roundRect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Sadar bahwa anak itu berbeda</a:t>
          </a:r>
        </a:p>
      </dsp:txBody>
      <dsp:txXfrm>
        <a:off x="63284" y="1426453"/>
        <a:ext cx="2497760" cy="1169817"/>
      </dsp:txXfrm>
    </dsp:sp>
    <dsp:sp modelId="{CC1DC1D1-4755-4509-924E-F658FD8BE2FB}">
      <dsp:nvSpPr>
        <dsp:cNvPr id="0" name=""/>
        <dsp:cNvSpPr/>
      </dsp:nvSpPr>
      <dsp:spPr>
        <a:xfrm rot="5400000">
          <a:off x="4438509" y="1039831"/>
          <a:ext cx="1037108" cy="4665472"/>
        </a:xfrm>
        <a:prstGeom prst="round2SameRect">
          <a:avLst/>
        </a:prstGeom>
        <a:solidFill>
          <a:schemeClr val="accent4">
            <a:tint val="40000"/>
            <a:alpha val="90000"/>
            <a:hueOff val="-1448327"/>
            <a:satOff val="-19828"/>
            <a:lumOff val="-262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448327"/>
              <a:satOff val="-19828"/>
              <a:lumOff val="-2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Mengidentifikasi hambatan pembelajaran yang dihadapi dan kebutuhan khususnya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1600" kern="1200" dirty="0"/>
            <a:t>Mengembangkan sikap positif terhadap perbedaan</a:t>
          </a:r>
        </a:p>
      </dsp:txBody>
      <dsp:txXfrm rot="-5400000">
        <a:off x="2624328" y="2904640"/>
        <a:ext cx="4614845" cy="935854"/>
      </dsp:txXfrm>
    </dsp:sp>
    <dsp:sp modelId="{99237562-02C0-4B5A-92E1-C7E1CCA17057}">
      <dsp:nvSpPr>
        <dsp:cNvPr id="0" name=""/>
        <dsp:cNvSpPr/>
      </dsp:nvSpPr>
      <dsp:spPr>
        <a:xfrm>
          <a:off x="0" y="2724374"/>
          <a:ext cx="2624328" cy="1296385"/>
        </a:xfrm>
        <a:prstGeom prst="roundRect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Memahami keadaan siswa</a:t>
          </a:r>
        </a:p>
      </dsp:txBody>
      <dsp:txXfrm>
        <a:off x="63284" y="2787658"/>
        <a:ext cx="2497760" cy="116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D1F51-CE60-4C29-8B77-0E604DBAA42F}" type="datetimeFigureOut">
              <a:rPr lang="id-ID" smtClean="0"/>
              <a:pPr/>
              <a:t>07/03/2022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49249-0260-475F-98C3-C924C152F5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49249-0260-475F-98C3-C924C152F5DB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242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518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7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F9B8CD-342D-4579-98EC-A8FD6B7370E1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5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904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8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7023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8356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8451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076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57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8081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27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7824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1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116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022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953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516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611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240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32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3/7/2022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08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id-ID" b="1" dirty="0"/>
              <a:t>Elemen Pendidikan Inklusif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330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INKLUSIF vs EKSKLUSIF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Perasaan Anak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id-ID" dirty="0"/>
              <a:t>INKLUSIFITAS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Dihargai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Bangga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Senang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Diperhatikan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Optimis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Merasa Berguna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Percaya Diri</a:t>
            </a:r>
          </a:p>
          <a:p>
            <a:pPr>
              <a:buClr>
                <a:srgbClr val="00B0F0"/>
              </a:buClr>
            </a:pPr>
            <a:r>
              <a:rPr lang="id-ID" dirty="0">
                <a:solidFill>
                  <a:srgbClr val="00B0F0"/>
                </a:solidFill>
              </a:rPr>
              <a:t>Aktif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chemeClr val="accent3"/>
          </a:solidFill>
          <a:ln>
            <a:solidFill>
              <a:schemeClr val="accent3"/>
            </a:solidFill>
          </a:ln>
        </p:spPr>
        <p:txBody>
          <a:bodyPr/>
          <a:lstStyle/>
          <a:p>
            <a:r>
              <a:rPr lang="id-ID" dirty="0"/>
              <a:t>EKSKLUSIFITAS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>
                <a:solidFill>
                  <a:schemeClr val="accent1"/>
                </a:solidFill>
              </a:rPr>
              <a:t>Terkucil</a:t>
            </a:r>
          </a:p>
          <a:p>
            <a:r>
              <a:rPr lang="id-ID" dirty="0">
                <a:solidFill>
                  <a:schemeClr val="accent1"/>
                </a:solidFill>
              </a:rPr>
              <a:t>Marah</a:t>
            </a:r>
          </a:p>
          <a:p>
            <a:r>
              <a:rPr lang="id-ID" dirty="0">
                <a:solidFill>
                  <a:schemeClr val="accent1"/>
                </a:solidFill>
              </a:rPr>
              <a:t>Kecewa</a:t>
            </a:r>
          </a:p>
          <a:p>
            <a:r>
              <a:rPr lang="id-ID" dirty="0">
                <a:solidFill>
                  <a:schemeClr val="accent1"/>
                </a:solidFill>
              </a:rPr>
              <a:t>Tidak Percaya Diri</a:t>
            </a:r>
          </a:p>
          <a:p>
            <a:r>
              <a:rPr lang="id-ID" dirty="0">
                <a:solidFill>
                  <a:schemeClr val="accent1"/>
                </a:solidFill>
              </a:rPr>
              <a:t>Harga Diri Rendah</a:t>
            </a:r>
          </a:p>
          <a:p>
            <a:r>
              <a:rPr lang="id-ID" dirty="0">
                <a:solidFill>
                  <a:schemeClr val="accent1"/>
                </a:solidFill>
              </a:rPr>
              <a:t>Frustrasi</a:t>
            </a:r>
          </a:p>
          <a:p>
            <a:r>
              <a:rPr lang="id-ID" dirty="0">
                <a:solidFill>
                  <a:schemeClr val="accent1"/>
                </a:solidFill>
              </a:rPr>
              <a:t>Merasa tidak berguna</a:t>
            </a:r>
          </a:p>
          <a:p>
            <a:r>
              <a:rPr lang="id-ID" dirty="0">
                <a:solidFill>
                  <a:schemeClr val="accent1"/>
                </a:solidFill>
              </a:rPr>
              <a:t>Merasa direndahkan</a:t>
            </a:r>
          </a:p>
          <a:p>
            <a:r>
              <a:rPr lang="id-ID" dirty="0">
                <a:solidFill>
                  <a:schemeClr val="accent1"/>
                </a:solidFill>
              </a:rPr>
              <a:t>Pesimis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1414"/>
            <a:ext cx="7467600" cy="51115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47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3428992" y="2643182"/>
            <a:ext cx="242889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KUNCI ASPIRASI</a:t>
            </a:r>
          </a:p>
          <a:p>
            <a:pPr algn="ctr"/>
            <a:r>
              <a:rPr lang="id-ID" dirty="0"/>
              <a:t>PENDIDIKAN </a:t>
            </a:r>
            <a:br>
              <a:rPr lang="id-ID" dirty="0"/>
            </a:br>
            <a:r>
              <a:rPr lang="id-ID" dirty="0"/>
              <a:t>INKLUSI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963" y="404664"/>
            <a:ext cx="7290054" cy="149961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KEUNTUNGAN</a:t>
            </a:r>
            <a:r>
              <a:rPr lang="id-ID" dirty="0"/>
              <a:t> </a:t>
            </a:r>
            <a:r>
              <a:rPr lang="id-ID" dirty="0">
                <a:solidFill>
                  <a:schemeClr val="bg2">
                    <a:lumMod val="50000"/>
                  </a:schemeClr>
                </a:solidFill>
              </a:rPr>
              <a:t>PROGRAM</a:t>
            </a:r>
            <a:r>
              <a:rPr lang="id-ID" dirty="0"/>
              <a:t> </a:t>
            </a:r>
            <a:r>
              <a:rPr lang="id-ID" dirty="0">
                <a:solidFill>
                  <a:srgbClr val="92D050"/>
                </a:solidFill>
              </a:rPr>
              <a:t>INKLUSI</a:t>
            </a:r>
            <a:br>
              <a:rPr lang="id-ID" dirty="0">
                <a:solidFill>
                  <a:srgbClr val="92D050"/>
                </a:solidFill>
              </a:rPr>
            </a:b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BAGI</a:t>
            </a:r>
            <a:r>
              <a:rPr lang="id-ID" dirty="0">
                <a:solidFill>
                  <a:srgbClr val="92D050"/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SISWA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Anak dengan Kebutuhan Khusus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Terhindar dari label negatif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Anak memiliki rasa percaya diri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Memiliki kesempatan menyesuaikan diri</a:t>
            </a:r>
          </a:p>
          <a:p>
            <a:pPr marL="457200" indent="-457200">
              <a:buClr>
                <a:schemeClr val="accent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id-ID" dirty="0"/>
              <a:t>Anak memiliki kesiapan menghadapi kehidupan nyata</a:t>
            </a:r>
          </a:p>
          <a:p>
            <a:pPr>
              <a:buClr>
                <a:schemeClr val="accent2">
                  <a:lumMod val="40000"/>
                  <a:lumOff val="60000"/>
                </a:schemeClr>
              </a:buClr>
            </a:pPr>
            <a:endParaRPr lang="id-ID" dirty="0"/>
          </a:p>
          <a:p>
            <a:pPr>
              <a:buClr>
                <a:schemeClr val="accent2">
                  <a:lumMod val="40000"/>
                  <a:lumOff val="60000"/>
                </a:schemeClr>
              </a:buClr>
            </a:pP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dirty="0"/>
              <a:t>Anak Tanpa Kebutuhan Khusus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Belajar mengenai keterbatasan tertentu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Mengetahui keterbatasan/keunikan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Peduli terhadap keterbatasan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Dapat mengembangkan keterampilan sosial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Berempati terhadap permasalah temannya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Membantu temannya yang kesulitan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KEUNTUNGAN</a:t>
            </a:r>
            <a:r>
              <a:rPr lang="id-ID" dirty="0"/>
              <a:t> </a:t>
            </a:r>
            <a:r>
              <a:rPr lang="id-ID" dirty="0">
                <a:solidFill>
                  <a:schemeClr val="accent1"/>
                </a:solidFill>
              </a:rPr>
              <a:t>PROGRAM</a:t>
            </a:r>
            <a:r>
              <a:rPr lang="id-ID" dirty="0"/>
              <a:t> </a:t>
            </a:r>
            <a:r>
              <a:rPr lang="id-ID" dirty="0">
                <a:solidFill>
                  <a:schemeClr val="bg2">
                    <a:lumMod val="50000"/>
                  </a:schemeClr>
                </a:solidFill>
              </a:rPr>
              <a:t>INKLUSI</a:t>
            </a:r>
            <a:br>
              <a:rPr lang="id-ID" dirty="0">
                <a:solidFill>
                  <a:srgbClr val="92D050"/>
                </a:solidFill>
              </a:rPr>
            </a:br>
            <a:r>
              <a:rPr lang="id-ID" dirty="0">
                <a:solidFill>
                  <a:srgbClr val="92D050"/>
                </a:solidFill>
              </a:rPr>
              <a:t>BAGI</a:t>
            </a: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GURU </a:t>
            </a:r>
            <a:r>
              <a:rPr lang="id-ID" dirty="0">
                <a:solidFill>
                  <a:srgbClr val="002060"/>
                </a:solidFill>
              </a:rPr>
              <a:t>DAN</a:t>
            </a:r>
            <a:r>
              <a:rPr lang="id-ID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id-ID" dirty="0">
                <a:solidFill>
                  <a:srgbClr val="7030A0"/>
                </a:solidFill>
              </a:rPr>
              <a:t>ORANG TUA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Manfaat Bagi Guru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Meningkatkan wawasan guru mengenai karakter siswa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Guru mengenali peta kekuatan dan kelemahan siswanya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Menambah kompetensi guru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Guru lebih kreatif dan terampil mengajar dan mendidik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Manfaat Bagi Keluarga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Meningkatkan penghargaan terhadap anak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Orangtua yang memiliki anak berkebutuhan khusus, senang ketika anaknya dapat bersosialisasi dengan baik tanpa ada diskriminasi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Orang tua yang anaknya tidak memiliki kebutuhan khusus senang ketika anaknya memiliki keterampilan sosial yang baik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/>
              <a:t>Pembelajaran Dalam Kelas Inklusif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Keberagaman peserta didik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peserta didik berkemampuan di atas rata-rata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peserta didik berkemampuan rata-rata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peserta didik berkemampuan di bawah rata</a:t>
            </a:r>
            <a:endParaRPr lang="id-ID" dirty="0"/>
          </a:p>
          <a:p>
            <a:r>
              <a:rPr lang="id-ID" dirty="0"/>
              <a:t>Peserta didik berkebutuhan khusus</a:t>
            </a:r>
          </a:p>
          <a:p>
            <a:pPr lvl="1"/>
            <a:r>
              <a:rPr lang="id-ID" dirty="0"/>
              <a:t>permanen</a:t>
            </a:r>
          </a:p>
          <a:p>
            <a:pPr lvl="1"/>
            <a:r>
              <a:rPr lang="id-ID" dirty="0"/>
              <a:t>temporer</a:t>
            </a:r>
          </a:p>
          <a:p>
            <a:r>
              <a:rPr lang="id-ID" dirty="0"/>
              <a:t>Peserta didik tanpa kebutuhan khusus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5403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sz="2800" dirty="0"/>
              <a:t>Perbedaan Kelas Inklusif dan kelas tradisional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 TRADISIONAL	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KELAS INKLUSIF, RAMAH TERHADAP PEMBELAJARAN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Hubungan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Terdapat hubungan dengan jarak tertentu dengan peserta didik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Ramah dan hangat, 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Kemampuan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Guru dan peserta didik memiliki kemampuan yang relatif sama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Guru dan peserta didik dengan latar belakang dan kemampuan yang berbeda serta orangtua sebagai pendamping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	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 yang sama di tiap kelas 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Pengaturan tempat duduk yang bervariasi</a:t>
                      </a: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agar </a:t>
                      </a:r>
                      <a:r>
                        <a:rPr kumimoji="0" lang="fi-FI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mereka dapat melihat satu sama lain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>
                          <a:solidFill>
                            <a:schemeClr val="tx1"/>
                          </a:solidFill>
                        </a:rPr>
                        <a:t>Materi Belajar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Buku teks, buku latihan, papan tulis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Berbagai bahan yang bervariasi untuk semua mata pelajaran 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2571744"/>
          <a:ext cx="914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 TRADISIONAL	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KELAS INKLUSIF, RAMAH TERHADAP PEMBELAJARAN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Sumber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membelajarkan anak tanpa menggunakan sumber belajar lain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Guru menyusun rencana harian dengan melibatkan anak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Evaluasi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Ujian  Tulis terstandarisasi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Penilaian: Observasi; portfolio, yakni karya anak dalam kurun waktu tertentu dikumpulkan dan dinilai		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Modifikasi Pola Belajar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id-ID" dirty="0"/>
              <a:t>Konvensional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Kompetisi</a:t>
            </a:r>
          </a:p>
          <a:p>
            <a:pPr marL="0" indent="0">
              <a:buNone/>
            </a:pPr>
            <a:r>
              <a:rPr lang="id-ID" dirty="0"/>
              <a:t>Siswa berjuang dengan keras dan berkompetisi mengalahkan yang lain untuk mendapatkan penghargaan dari guru</a:t>
            </a:r>
          </a:p>
          <a:p>
            <a:r>
              <a:rPr lang="id-ID" dirty="0"/>
              <a:t>Individualis</a:t>
            </a:r>
          </a:p>
          <a:p>
            <a:pPr marL="0" indent="0">
              <a:buNone/>
            </a:pPr>
            <a:r>
              <a:rPr lang="id-ID" dirty="0"/>
              <a:t>Belajar dilihat sebagai kebutuhan individu. Ketika kebutuhan terpenuhi maka ia tidak memiliki tanggung jawab yang lain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id-ID" dirty="0"/>
              <a:t>Inklusi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Kooperatif</a:t>
            </a:r>
          </a:p>
          <a:p>
            <a:pPr marL="0" indent="0">
              <a:buNone/>
            </a:pPr>
            <a:r>
              <a:rPr lang="id-ID" dirty="0"/>
              <a:t>Siswa mencapai tujuan secara bersama-sama dan tujuan tersebut dapat dicapai apabila ia bekerjasama dengan siswa lainnya</a:t>
            </a:r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7467600" cy="58259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Dasar Inklusif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043890" cy="6072206"/>
          </a:xfrm>
        </p:spPr>
        <p:txBody>
          <a:bodyPr>
            <a:normAutofit/>
          </a:bodyPr>
          <a:lstStyle/>
          <a:p>
            <a:r>
              <a:rPr lang="id-ID" dirty="0"/>
              <a:t>Pendidikan sebagai </a:t>
            </a:r>
            <a:r>
              <a:rPr lang="id-ID" b="1" dirty="0"/>
              <a:t>hak semua anak </a:t>
            </a:r>
            <a:r>
              <a:rPr lang="id-ID" dirty="0"/>
              <a:t>telah diabadikan dalam Deklarasi Universal Hak Asasi Manusia tahun 1948</a:t>
            </a:r>
          </a:p>
          <a:p>
            <a:r>
              <a:rPr lang="id-ID" dirty="0"/>
              <a:t>Konvensi Hak Anak (CRC) menyatakan kembali </a:t>
            </a:r>
            <a:r>
              <a:rPr lang="id-ID" b="1" dirty="0"/>
              <a:t>hak</a:t>
            </a:r>
            <a:r>
              <a:rPr lang="id-ID" dirty="0"/>
              <a:t> </a:t>
            </a:r>
            <a:r>
              <a:rPr lang="id-ID" b="1" dirty="0"/>
              <a:t>pendidikan </a:t>
            </a:r>
            <a:r>
              <a:rPr lang="id-ID" dirty="0"/>
              <a:t>bagi anak-anak dengan </a:t>
            </a:r>
            <a:r>
              <a:rPr lang="id-ID" b="1" dirty="0"/>
              <a:t>disabilitas, </a:t>
            </a:r>
            <a:r>
              <a:rPr lang="id-ID" dirty="0"/>
              <a:t>anak</a:t>
            </a:r>
            <a:r>
              <a:rPr lang="id-ID" b="1" dirty="0"/>
              <a:t> perempuan, </a:t>
            </a:r>
            <a:r>
              <a:rPr lang="id-ID" dirty="0"/>
              <a:t>ras</a:t>
            </a:r>
            <a:r>
              <a:rPr lang="id-ID" b="1" dirty="0"/>
              <a:t> minoritas,</a:t>
            </a:r>
            <a:r>
              <a:rPr lang="id-ID" dirty="0"/>
              <a:t> dan </a:t>
            </a:r>
            <a:r>
              <a:rPr lang="id-ID" b="1" dirty="0"/>
              <a:t>pekerja migran</a:t>
            </a:r>
            <a:r>
              <a:rPr lang="id-ID" dirty="0"/>
              <a:t>.</a:t>
            </a:r>
          </a:p>
          <a:p>
            <a:r>
              <a:rPr lang="id-ID" b="1" dirty="0"/>
              <a:t>Hak</a:t>
            </a:r>
            <a:r>
              <a:rPr lang="id-ID" dirty="0"/>
              <a:t> untuk mendapatkan </a:t>
            </a:r>
            <a:r>
              <a:rPr lang="id-ID" b="1" dirty="0"/>
              <a:t>pendidikan</a:t>
            </a:r>
            <a:r>
              <a:rPr lang="id-ID" dirty="0"/>
              <a:t> bersama-sama dalam </a:t>
            </a:r>
            <a:r>
              <a:rPr lang="id-ID" b="1" dirty="0"/>
              <a:t>sebuah sistem regular</a:t>
            </a:r>
            <a:r>
              <a:rPr lang="id-ID" dirty="0"/>
              <a:t> terdapat di Sustainable Development Goals </a:t>
            </a:r>
          </a:p>
          <a:p>
            <a:r>
              <a:rPr lang="id-ID" dirty="0"/>
              <a:t>UU RI Nomor 20 Tahun 2003, tentang Sistem Pendidikan Nasional BAB IV Bagian Kesatu Pasal 5 ayat (1) </a:t>
            </a:r>
          </a:p>
          <a:p>
            <a:pPr algn="ctr">
              <a:buNone/>
            </a:pPr>
            <a:r>
              <a:rPr lang="id-ID" dirty="0"/>
              <a:t>	</a:t>
            </a:r>
            <a:r>
              <a:rPr lang="id-ID" b="1" dirty="0"/>
              <a:t>“bahwa setiap warganegara mempunyai hak sama untuk memperoleh pendidikan yang bermutu”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4305" y="162819"/>
            <a:ext cx="7467600" cy="7254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Modifikasi Kelas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8596" y="857232"/>
            <a:ext cx="8358246" cy="6000768"/>
          </a:xfrm>
        </p:spPr>
        <p:txBody>
          <a:bodyPr>
            <a:normAutofit/>
          </a:bodyPr>
          <a:lstStyle/>
          <a:p>
            <a:r>
              <a:rPr lang="id-ID" dirty="0"/>
              <a:t>Kelas memiliki aturan jelas dan tidak diskriminatif</a:t>
            </a:r>
          </a:p>
          <a:p>
            <a:pPr lvl="1"/>
            <a:r>
              <a:rPr lang="id-ID" sz="2400" dirty="0"/>
              <a:t>Aturan dijalankan dengan konsisten</a:t>
            </a:r>
          </a:p>
          <a:p>
            <a:r>
              <a:rPr lang="id-ID" dirty="0"/>
              <a:t>Modifikasi kelas interaktif</a:t>
            </a:r>
          </a:p>
          <a:p>
            <a:pPr lvl="1"/>
            <a:r>
              <a:rPr lang="id-ID" sz="2400" dirty="0"/>
              <a:t>Memungkinan guru melihat dan menjangkau anak-anak</a:t>
            </a:r>
          </a:p>
          <a:p>
            <a:r>
              <a:rPr lang="id-ID" dirty="0"/>
              <a:t>Modifikasi penempatan</a:t>
            </a:r>
          </a:p>
          <a:p>
            <a:pPr lvl="1"/>
            <a:r>
              <a:rPr lang="id-ID" sz="2400" dirty="0"/>
              <a:t>Mendekatkan siswa berkebutuhan khusus pada siswa yang baik dan positif</a:t>
            </a:r>
          </a:p>
          <a:p>
            <a:r>
              <a:rPr lang="id-ID" dirty="0"/>
              <a:t>Modifikasi lingkungan</a:t>
            </a:r>
          </a:p>
          <a:p>
            <a:pPr lvl="1"/>
            <a:r>
              <a:rPr lang="id-ID" sz="2400" dirty="0"/>
              <a:t>Meningkatkan ketenangan dan mengurangi stimulasi gangguan (visual dan auditori)</a:t>
            </a:r>
          </a:p>
          <a:p>
            <a:r>
              <a:rPr lang="id-ID" dirty="0"/>
              <a:t>Modifikasi media belajar</a:t>
            </a:r>
          </a:p>
          <a:p>
            <a:pPr lvl="1"/>
            <a:r>
              <a:rPr lang="id-ID" sz="2400" dirty="0"/>
              <a:t>Media belajar menstimulasi kerjasama, tidak kompetitif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Beberapa hal yang harus diperhatikan untuk menyusun rencana pembelajaran </a:t>
            </a:r>
            <a:endParaRPr lang="id-ID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215" y="857232"/>
            <a:ext cx="918224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9853"/>
            <a:ext cx="7467600" cy="858817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Permasalahan Pendidikan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929330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id-ID" sz="3200" dirty="0"/>
              <a:t>ementara yang lain mungkin </a:t>
            </a:r>
            <a:r>
              <a:rPr lang="id-ID" sz="3200" b="1" dirty="0">
                <a:solidFill>
                  <a:srgbClr val="00B050"/>
                </a:solidFill>
              </a:rPr>
              <a:t>DIPISAHKAN</a:t>
            </a:r>
            <a:r>
              <a:rPr lang="id-ID" sz="3200" dirty="0"/>
              <a:t> dalam</a:t>
            </a:r>
          </a:p>
          <a:p>
            <a:pPr lvl="1"/>
            <a:r>
              <a:rPr lang="id-ID" sz="3200" dirty="0"/>
              <a:t>pendidikan khusus spt SLB</a:t>
            </a:r>
          </a:p>
          <a:p>
            <a:pPr lvl="1"/>
            <a:r>
              <a:rPr lang="id-ID" sz="3200" dirty="0"/>
              <a:t>program non-formal spt anak-anak yang tinggal di wilayah kumuh perkotaan. </a:t>
            </a:r>
          </a:p>
          <a:p>
            <a:r>
              <a:rPr lang="id-ID" sz="3200" dirty="0"/>
              <a:t>banyak anak yang </a:t>
            </a:r>
            <a:r>
              <a:rPr lang="id-ID" sz="3200" b="1" dirty="0">
                <a:solidFill>
                  <a:schemeClr val="bg2">
                    <a:lumMod val="75000"/>
                  </a:schemeClr>
                </a:solidFill>
              </a:rPr>
              <a:t>TERSISIHKAN</a:t>
            </a:r>
            <a:r>
              <a:rPr lang="id-ID" sz="3200" dirty="0"/>
              <a:t> dari atau dalam sistem pendidikan.  </a:t>
            </a:r>
          </a:p>
          <a:p>
            <a:r>
              <a:rPr lang="id-ID" sz="3200" dirty="0"/>
              <a:t>Banyak anak bahkan </a:t>
            </a:r>
            <a:r>
              <a:rPr lang="en-US" sz="3200" dirty="0" err="1"/>
              <a:t>ada</a:t>
            </a:r>
            <a:r>
              <a:rPr lang="en-US" sz="3200" dirty="0"/>
              <a:t> yang </a:t>
            </a:r>
            <a:r>
              <a:rPr lang="id-ID" sz="3200" b="1" dirty="0">
                <a:solidFill>
                  <a:srgbClr val="FF0000"/>
                </a:solidFill>
              </a:rPr>
              <a:t>SAMA SEKALI TIDAK MENDAPATKAN</a:t>
            </a:r>
            <a:r>
              <a:rPr lang="id-ID" sz="3200" dirty="0">
                <a:solidFill>
                  <a:srgbClr val="FF0000"/>
                </a:solidFill>
              </a:rPr>
              <a:t> </a:t>
            </a:r>
            <a:r>
              <a:rPr lang="id-ID" sz="3200" dirty="0"/>
              <a:t>akses pendidikan, </a:t>
            </a:r>
          </a:p>
          <a:p>
            <a:pPr lvl="1">
              <a:buNone/>
            </a:pP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290055" cy="13590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4000" dirty="0"/>
              <a:t>  inklusi mewujudkan hak anak untuk </a:t>
            </a:r>
            <a:r>
              <a:rPr lang="id-ID" sz="4000" dirty="0">
                <a:solidFill>
                  <a:srgbClr val="FF0000"/>
                </a:solidFill>
              </a:rPr>
              <a:t>tidak</a:t>
            </a:r>
            <a:r>
              <a:rPr lang="id-ID" sz="4000" dirty="0"/>
              <a:t> mengalami </a:t>
            </a:r>
            <a:r>
              <a:rPr lang="id-ID" sz="4000" dirty="0">
                <a:solidFill>
                  <a:srgbClr val="FF0000"/>
                </a:solidFill>
              </a:rPr>
              <a:t>diskriminasi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764704"/>
            <a:ext cx="7290054" cy="1043584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id-ID" dirty="0"/>
              <a:t>Mengapa Inklusi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/>
              <a:t>Pendidikan Untuk Semua (PUS)</a:t>
            </a:r>
          </a:p>
          <a:p>
            <a:pPr algn="ctr">
              <a:buNone/>
            </a:pPr>
            <a:r>
              <a:rPr lang="id-ID" dirty="0"/>
              <a:t>Education for All/EFA) </a:t>
            </a:r>
          </a:p>
          <a:p>
            <a:pPr algn="ctr">
              <a:buNone/>
            </a:pPr>
            <a:r>
              <a:rPr lang="id-ID" dirty="0"/>
              <a:t>Pernyataan Salamanca, di Spanyol(1994):</a:t>
            </a:r>
          </a:p>
          <a:p>
            <a:pPr>
              <a:buNone/>
            </a:pPr>
            <a:r>
              <a:rPr lang="id-ID" dirty="0"/>
              <a:t>(1) Semua anak sebaiknya belajar bersama</a:t>
            </a:r>
          </a:p>
          <a:p>
            <a:pPr>
              <a:buNone/>
            </a:pPr>
            <a:r>
              <a:rPr lang="id-ID" dirty="0"/>
              <a:t>(2) Pendidikan didasarkan kebutuhan siswa</a:t>
            </a:r>
          </a:p>
          <a:p>
            <a:pPr>
              <a:buNone/>
            </a:pPr>
            <a:r>
              <a:rPr lang="id-ID" dirty="0"/>
              <a:t>(3) ABK diberi layanan khusus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259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id-ID" dirty="0"/>
              <a:t>Falsafah Pendidikan Inklusif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42876" y="928670"/>
          <a:ext cx="8786842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Inklusi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Pertemuan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id-ID" dirty="0"/>
              <a:t>Konsep Pendidikan Inklusi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Diagram 3"/>
          <p:cNvGraphicFramePr/>
          <p:nvPr/>
        </p:nvGraphicFramePr>
        <p:xfrm>
          <a:off x="357158" y="1214422"/>
          <a:ext cx="8358246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800" dirty="0">
                <a:solidFill>
                  <a:srgbClr val="7030A0"/>
                </a:solidFill>
              </a:rPr>
              <a:t>Pendidikan inklusif </a:t>
            </a:r>
          </a:p>
          <a:p>
            <a:pPr algn="ctr">
              <a:buNone/>
            </a:pPr>
            <a:r>
              <a:rPr lang="id-ID" sz="2800" dirty="0"/>
              <a:t> </a:t>
            </a:r>
            <a:r>
              <a:rPr lang="id-ID" sz="2800" dirty="0">
                <a:solidFill>
                  <a:srgbClr val="C00000"/>
                </a:solidFill>
              </a:rPr>
              <a:t>sebuah dimensi dari pendidikan berkualitas berbasis hak yang menekankan kesetaraan dalam akses dan partisipasi, dan secara positif merespon kebutuhan belajar individual serta kompetensi seluruh anak</a:t>
            </a:r>
            <a:r>
              <a:rPr lang="id-ID" sz="2800" dirty="0"/>
              <a:t>. </a:t>
            </a:r>
          </a:p>
          <a:p>
            <a:pPr algn="ctr">
              <a:buNone/>
            </a:pPr>
            <a:r>
              <a:rPr lang="id-ID" sz="2800" dirty="0">
                <a:solidFill>
                  <a:schemeClr val="bg2">
                    <a:lumMod val="50000"/>
                  </a:schemeClr>
                </a:solidFill>
              </a:rPr>
              <a:t>Pendidikan inklusif berpusat pada anak dan menempatkan tanggung jawab adaptasi pada sistem pendidikan, bukan pada masing-masing anak. </a:t>
            </a:r>
          </a:p>
          <a:p>
            <a:pPr algn="ctr">
              <a:buNone/>
            </a:pPr>
            <a:r>
              <a:rPr lang="id-ID" sz="2800" dirty="0">
                <a:solidFill>
                  <a:srgbClr val="00B050"/>
                </a:solidFill>
              </a:rPr>
              <a:t>setiap anak, apapun jenis kelamin, bahasa, kemampuan, agama, kebangsaan, atau karakteristik lain yang dimilikinya, mendapat dukungan untuk berpartisipasi secara berarti dan belajar bersama teman sebayanya, serta berkembang mewujudkan potensi merek</a:t>
            </a:r>
            <a:r>
              <a:rPr lang="id-ID" sz="2800" dirty="0"/>
              <a:t>a.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Theme2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540</TotalTime>
  <Words>1023</Words>
  <Application>Microsoft Office PowerPoint</Application>
  <PresentationFormat>On-screen Show (4:3)</PresentationFormat>
  <Paragraphs>172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Calibri</vt:lpstr>
      <vt:lpstr>Rockwell</vt:lpstr>
      <vt:lpstr>Rockwell Condensed</vt:lpstr>
      <vt:lpstr>Tw Cen MT</vt:lpstr>
      <vt:lpstr>Tw Cen MT Condensed</vt:lpstr>
      <vt:lpstr>Wingdings</vt:lpstr>
      <vt:lpstr>Wingdings 3</vt:lpstr>
      <vt:lpstr>Theme2</vt:lpstr>
      <vt:lpstr>Integral</vt:lpstr>
      <vt:lpstr>PENDIDIKAN INKLUSI</vt:lpstr>
      <vt:lpstr>Dasar Inklusif</vt:lpstr>
      <vt:lpstr>Permasalahan Pendidikan</vt:lpstr>
      <vt:lpstr>PowerPoint Presentation</vt:lpstr>
      <vt:lpstr>Mengapa Inklusi</vt:lpstr>
      <vt:lpstr>Falsafah Pendidikan Inklusif</vt:lpstr>
      <vt:lpstr>Pendidikan Inklusi</vt:lpstr>
      <vt:lpstr>Konsep Pendidikan Inklusi</vt:lpstr>
      <vt:lpstr>PowerPoint Presentation</vt:lpstr>
      <vt:lpstr>Elemen Pendidikan Inklusif</vt:lpstr>
      <vt:lpstr>INKLUSIF vs EKSKLUSIF Perasaan Anak</vt:lpstr>
      <vt:lpstr>PowerPoint Presentation</vt:lpstr>
      <vt:lpstr>KEUNTUNGAN PROGRAM INKLUSI BAGI SISWA</vt:lpstr>
      <vt:lpstr>KEUNTUNGAN PROGRAM INKLUSI BAGI GURU DAN ORANG TUA</vt:lpstr>
      <vt:lpstr>Pendidikan Inklusi</vt:lpstr>
      <vt:lpstr>Pembelajaran Dalam Kelas Inklusif</vt:lpstr>
      <vt:lpstr>Perbedaan Kelas Inklusif dan kelas tradisional</vt:lpstr>
      <vt:lpstr>Lanjutan....</vt:lpstr>
      <vt:lpstr>Modifikasi Pola Belajar</vt:lpstr>
      <vt:lpstr>Modifikasi Kelas</vt:lpstr>
      <vt:lpstr>Beberapa hal yang harus diperhatikan untuk menyusun rencana pembelajaran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INKLUSI</dc:title>
  <dc:creator>acer</dc:creator>
  <cp:lastModifiedBy>Lintang Ronggowulan</cp:lastModifiedBy>
  <cp:revision>50</cp:revision>
  <dcterms:created xsi:type="dcterms:W3CDTF">2018-02-22T08:47:54Z</dcterms:created>
  <dcterms:modified xsi:type="dcterms:W3CDTF">2022-03-06T21:37:57Z</dcterms:modified>
</cp:coreProperties>
</file>