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8F67A-505F-4B62-9C41-6897E9A4B2C2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D8140-AB75-46C8-BF69-379EFEC90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8F67A-505F-4B62-9C41-6897E9A4B2C2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D8140-AB75-46C8-BF69-379EFEC90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8F67A-505F-4B62-9C41-6897E9A4B2C2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D8140-AB75-46C8-BF69-379EFEC90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8F67A-505F-4B62-9C41-6897E9A4B2C2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D8140-AB75-46C8-BF69-379EFEC90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8F67A-505F-4B62-9C41-6897E9A4B2C2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D8140-AB75-46C8-BF69-379EFEC90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8F67A-505F-4B62-9C41-6897E9A4B2C2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D8140-AB75-46C8-BF69-379EFEC90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8F67A-505F-4B62-9C41-6897E9A4B2C2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D8140-AB75-46C8-BF69-379EFEC90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8F67A-505F-4B62-9C41-6897E9A4B2C2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D8140-AB75-46C8-BF69-379EFEC90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8F67A-505F-4B62-9C41-6897E9A4B2C2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D8140-AB75-46C8-BF69-379EFEC90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8F67A-505F-4B62-9C41-6897E9A4B2C2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D8140-AB75-46C8-BF69-379EFEC90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8F67A-505F-4B62-9C41-6897E9A4B2C2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D8140-AB75-46C8-BF69-379EFEC90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C8F67A-505F-4B62-9C41-6897E9A4B2C2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1AD8140-AB75-46C8-BF69-379EFEC90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IMPLEMENTASI NILAI-NILAI PANCASILA DALAM KEHIDUPAN NEGARA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8077200" cy="4572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</a:rPr>
              <a:t>Nilai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Ketuhanan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menjadi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fondasi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etik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kehidupan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negara</a:t>
            </a:r>
            <a:r>
              <a:rPr lang="en-US" sz="3600" dirty="0" smtClean="0">
                <a:solidFill>
                  <a:schemeClr val="tx1"/>
                </a:solidFill>
              </a:rPr>
              <a:t>;</a:t>
            </a:r>
          </a:p>
          <a:p>
            <a:pPr marL="514350" indent="-514350"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</a:rPr>
              <a:t>Nilai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kemanusiaan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merupakan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fondasi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etika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politik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dalam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hubungan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internasional</a:t>
            </a:r>
            <a:r>
              <a:rPr lang="en-US" sz="3600" dirty="0" smtClean="0">
                <a:solidFill>
                  <a:schemeClr val="tx1"/>
                </a:solidFill>
              </a:rPr>
              <a:t>;</a:t>
            </a:r>
          </a:p>
          <a:p>
            <a:pPr marL="514350" indent="-514350"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</a:rPr>
              <a:t>Nilai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kemanusiaan</a:t>
            </a:r>
            <a:r>
              <a:rPr lang="en-US" sz="3600" dirty="0" smtClean="0">
                <a:solidFill>
                  <a:schemeClr val="tx1"/>
                </a:solidFill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</a:rPr>
              <a:t>berakar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pada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persatuan</a:t>
            </a:r>
            <a:r>
              <a:rPr lang="en-US" sz="3600" dirty="0" smtClean="0">
                <a:solidFill>
                  <a:schemeClr val="tx1"/>
                </a:solidFill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</a:rPr>
              <a:t>teori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idealisme</a:t>
            </a:r>
            <a:r>
              <a:rPr lang="en-US" sz="3600" dirty="0" smtClean="0">
                <a:solidFill>
                  <a:schemeClr val="tx1"/>
                </a:solidFill>
              </a:rPr>
              <a:t> &amp; </a:t>
            </a:r>
            <a:r>
              <a:rPr lang="en-US" sz="3600" dirty="0" err="1" smtClean="0">
                <a:solidFill>
                  <a:schemeClr val="tx1"/>
                </a:solidFill>
              </a:rPr>
              <a:t>realisme</a:t>
            </a:r>
            <a:r>
              <a:rPr lang="en-US" sz="3600" dirty="0" smtClean="0">
                <a:solidFill>
                  <a:schemeClr val="tx1"/>
                </a:solidFill>
              </a:rPr>
              <a:t>);</a:t>
            </a:r>
          </a:p>
          <a:p>
            <a:pPr marL="514350" indent="-514350"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4.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Nilai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Ketuhanan</a:t>
            </a:r>
            <a:r>
              <a:rPr lang="en-US" sz="4400" dirty="0" smtClean="0">
                <a:solidFill>
                  <a:schemeClr val="tx1"/>
                </a:solidFill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</a:rPr>
              <a:t>kemanusiaan</a:t>
            </a:r>
            <a:r>
              <a:rPr lang="en-US" sz="4400" dirty="0" smtClean="0">
                <a:solidFill>
                  <a:schemeClr val="tx1"/>
                </a:solidFill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</a:rPr>
              <a:t>persatuan</a:t>
            </a:r>
            <a:r>
              <a:rPr lang="en-US" sz="4400" dirty="0" smtClean="0">
                <a:solidFill>
                  <a:schemeClr val="tx1"/>
                </a:solidFill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</a:rPr>
              <a:t>mendukung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kerakyatan</a:t>
            </a:r>
            <a:r>
              <a:rPr lang="en-US" sz="4400" dirty="0" smtClean="0">
                <a:solidFill>
                  <a:schemeClr val="tx1"/>
                </a:solidFill>
              </a:rPr>
              <a:t>/</a:t>
            </a:r>
            <a:r>
              <a:rPr lang="en-US" sz="4400" dirty="0" err="1" smtClean="0">
                <a:solidFill>
                  <a:schemeClr val="tx1"/>
                </a:solidFill>
              </a:rPr>
              <a:t>demokrasi</a:t>
            </a:r>
            <a:r>
              <a:rPr lang="en-US" sz="4400" dirty="0" smtClean="0">
                <a:solidFill>
                  <a:schemeClr val="tx1"/>
                </a:solidFill>
              </a:rPr>
              <a:t>;</a:t>
            </a:r>
          </a:p>
          <a:p>
            <a:pPr>
              <a:buNone/>
            </a:pPr>
            <a:r>
              <a:rPr lang="en-US" sz="4400" dirty="0" smtClean="0"/>
              <a:t>5. </a:t>
            </a:r>
            <a:r>
              <a:rPr lang="en-US" sz="4400" dirty="0" err="1" smtClean="0">
                <a:solidFill>
                  <a:schemeClr val="tx1"/>
                </a:solidFill>
              </a:rPr>
              <a:t>Nilai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Ketuhanan</a:t>
            </a:r>
            <a:r>
              <a:rPr lang="en-US" sz="4400" dirty="0" smtClean="0">
                <a:solidFill>
                  <a:schemeClr val="tx1"/>
                </a:solidFill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</a:rPr>
              <a:t>kemanusiaan</a:t>
            </a:r>
            <a:r>
              <a:rPr lang="en-US" sz="4400" dirty="0" smtClean="0">
                <a:solidFill>
                  <a:schemeClr val="tx1"/>
                </a:solidFill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</a:rPr>
              <a:t>persatuan</a:t>
            </a:r>
            <a:r>
              <a:rPr lang="en-US" sz="4400" dirty="0" smtClean="0">
                <a:solidFill>
                  <a:schemeClr val="tx1"/>
                </a:solidFill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</a:rPr>
              <a:t>mendukung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kerakyatan</a:t>
            </a:r>
            <a:r>
              <a:rPr lang="en-US" sz="4400" dirty="0" smtClean="0">
                <a:solidFill>
                  <a:schemeClr val="tx1"/>
                </a:solidFill>
              </a:rPr>
              <a:t>/</a:t>
            </a:r>
            <a:r>
              <a:rPr lang="en-US" sz="4400" dirty="0" err="1" smtClean="0">
                <a:solidFill>
                  <a:schemeClr val="tx1"/>
                </a:solidFill>
              </a:rPr>
              <a:t>demokrasi</a:t>
            </a:r>
            <a:r>
              <a:rPr lang="en-US" sz="4400" dirty="0"/>
              <a:t> </a:t>
            </a:r>
            <a:r>
              <a:rPr lang="en-US" sz="4400" dirty="0" err="1" smtClean="0"/>
              <a:t>untuk</a:t>
            </a:r>
            <a:r>
              <a:rPr lang="en-US" sz="4400" dirty="0" smtClean="0"/>
              <a:t> </a:t>
            </a:r>
            <a:r>
              <a:rPr lang="en-US" sz="4400" dirty="0" err="1" smtClean="0"/>
              <a:t>mewujudkan</a:t>
            </a:r>
            <a:r>
              <a:rPr lang="en-US" sz="4400" dirty="0" smtClean="0"/>
              <a:t> </a:t>
            </a:r>
            <a:r>
              <a:rPr lang="en-US" sz="4400" dirty="0" err="1" smtClean="0"/>
              <a:t>keadilan</a:t>
            </a:r>
            <a:r>
              <a:rPr lang="en-US" sz="4400" dirty="0" smtClean="0"/>
              <a:t> </a:t>
            </a:r>
            <a:r>
              <a:rPr lang="en-US" sz="4400" dirty="0" err="1" smtClean="0"/>
              <a:t>sosial</a:t>
            </a:r>
            <a:r>
              <a:rPr lang="en-US" sz="4400" dirty="0" smtClean="0"/>
              <a:t>.</a:t>
            </a:r>
            <a:endParaRPr lang="en-US" sz="4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</TotalTime>
  <Words>63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Solstice</vt:lpstr>
      <vt:lpstr>IMPLEMENTASI NILAI-NILAI PANCASILA DALAM KEHIDUPAN NEGARA</vt:lpstr>
      <vt:lpstr>Slide 2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IMPLEMENTASI NILAI-NILAI PANCASILA DALAM KEHIDUPAN NEGARA</dc:title>
  <dc:creator>Valued Acer Customer</dc:creator>
  <cp:lastModifiedBy>Valued Acer Customer</cp:lastModifiedBy>
  <cp:revision>3</cp:revision>
  <dcterms:created xsi:type="dcterms:W3CDTF">2011-11-04T05:38:44Z</dcterms:created>
  <dcterms:modified xsi:type="dcterms:W3CDTF">2011-11-04T07:54:12Z</dcterms:modified>
</cp:coreProperties>
</file>