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72" r:id="rId6"/>
    <p:sldId id="273" r:id="rId7"/>
    <p:sldId id="274" r:id="rId8"/>
    <p:sldId id="259" r:id="rId9"/>
    <p:sldId id="260" r:id="rId10"/>
    <p:sldId id="262" r:id="rId11"/>
    <p:sldId id="261" r:id="rId12"/>
    <p:sldId id="265" r:id="rId13"/>
    <p:sldId id="263" r:id="rId14"/>
    <p:sldId id="264" r:id="rId15"/>
    <p:sldId id="267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8017-DED7-4374-9F76-365E26330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F99C4-0176-46E1-B7B6-BEAB4241D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E5E7A-BB6F-4CF7-B29F-07F687AE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C66D3-7B53-4ED8-A413-72254EB0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DE415-EE02-4460-93AE-AE49A0B5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40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F5C7-79AB-42DB-B189-0062F708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782D5-FB8F-4230-BE77-B9122F996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5284C-097A-4021-93D8-74F12CC4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1B6E-9A28-4436-A834-EE370C234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FA74-B40E-4B4B-8A85-A7494B12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38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07C17-42B4-4858-BC55-E2BFB3150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5EEF6-1909-44EC-A9E4-2B8D750FA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AE5D-E90B-4224-AF47-53C28C91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5C303-46DA-4F36-9C11-784B9A9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D4C94-5EB4-4114-98D6-999DC1D1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543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5FF7-9143-4F49-B719-09B9DE5B8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7D344-615C-4986-AD30-AA060C948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BC206-9D24-442B-94FA-08C3CD54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21238-2697-4548-9C09-4D8BC4A5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352B1-C790-40F5-872D-9A8AC5B2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817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71E2-0949-47B7-923C-9453FEE7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FB6AC-8C96-4B67-8F70-8588D5B1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CCE7-19B4-4467-BE16-A4E618BF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13848-2391-452F-90C9-4C68DD4E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C0B77-9906-4555-A456-CD07AE2A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354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F04-5B03-443F-9649-3F1C72E9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532F7-3D33-4AB5-A5D3-31D1A1DA3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0DA61-C403-4C4F-8484-3DB84AA14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E9475-7AF9-4EAD-AC7E-B81F625F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E27B-C762-497B-A727-63FF8A76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05B4A-D02D-4D9B-A6DF-90885B92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22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B3CE-583E-49AF-9F8F-6CD81206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78564-C978-4995-8328-823A9004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54EEF-5A57-4F42-9CCA-DC7CD2B0A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5870A-D2D0-4C7D-877C-799786EE1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37757-AD70-440E-91D8-9FFFC4B04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26EC5-0660-4788-A041-0A2235B4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35944-F06A-4F86-AFD3-63578966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F5D896-E41E-4B22-BB86-EADE4FCA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989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2942-B1C8-4373-BE4F-748021A0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E02B2-B72D-4DC6-829A-1EE7AF91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66A24-AF0F-4620-B9ED-5DE63FD2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B3024-216A-40DD-A0D4-CC532450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241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90C03D-B98B-4AC5-87C2-7A026E10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FF62F-F285-4E2D-943E-FB8C6F71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E8998-FA10-46AD-86BB-FD8EAA2C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279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5792-EC17-46ED-9EF4-7D1AC095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BC222-3422-472F-9D93-3A1BC989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A6F3B-7091-469A-AFD3-83D35304B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E7EA1-A3E1-43E3-90B3-BD59176C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50927-6E95-4FEE-9579-4C63EF4B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5D267-0C0C-4F1B-9549-B85942F0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548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CB0F-AE36-4014-8A06-BB98FCA7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8BBA7-8C16-4E81-8671-E70630A71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4FC0C-7960-4F25-837D-D9F5597FF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5EDD4-0CAC-48D3-8AC6-7CA8E5ED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7B943-7316-4D11-9911-A670160E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3A694-CDF9-414D-8C64-A6BEC3AD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958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231011-F970-4BF9-8FE9-E4798BAA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2025B-D35B-426E-A8E3-3EA1A96C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42E0-D8B2-4607-85EA-FF9B3556D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F41B2-C9C0-4BF7-BA5D-98BD31973241}" type="datetimeFigureOut">
              <a:rPr lang="en-ID" smtClean="0"/>
              <a:t>22/11/2021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E1096-80FD-45FA-B694-80603F071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D3627-1DE7-4569-87BC-CC9B7F147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E734C-AC8E-42D3-A41E-294720C691F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74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1611-1660-48DF-AB3D-BC23347E9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 dan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7D11E-24C0-4381-A154-2078F6620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354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628F-A6A3-4868-80F0-ABB2E313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9D573-2399-4800-A9AC-8F7C74AA7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standard </a:t>
            </a:r>
            <a:r>
              <a:rPr lang="en-US" dirty="0" err="1"/>
              <a:t>implementasi</a:t>
            </a:r>
            <a:r>
              <a:rPr lang="en-US" dirty="0"/>
              <a:t> ?</a:t>
            </a:r>
          </a:p>
          <a:p>
            <a:r>
              <a:rPr lang="en-US" dirty="0"/>
              <a:t>2. </a:t>
            </a:r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standard?</a:t>
            </a:r>
          </a:p>
          <a:p>
            <a:r>
              <a:rPr lang="en-US" dirty="0"/>
              <a:t>3.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standard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jujur</a:t>
            </a:r>
            <a:r>
              <a:rPr lang="en-US" dirty="0"/>
              <a:t>?</a:t>
            </a:r>
          </a:p>
          <a:p>
            <a:r>
              <a:rPr lang="en-US" dirty="0"/>
              <a:t>4. </a:t>
            </a:r>
            <a:r>
              <a:rPr lang="en-US" dirty="0" err="1"/>
              <a:t>Apakah</a:t>
            </a:r>
            <a:r>
              <a:rPr lang="en-US" dirty="0"/>
              <a:t> data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valid?</a:t>
            </a:r>
          </a:p>
          <a:p>
            <a:r>
              <a:rPr lang="en-US" dirty="0"/>
              <a:t>5.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?</a:t>
            </a:r>
          </a:p>
          <a:p>
            <a:r>
              <a:rPr lang="en-US" dirty="0"/>
              <a:t>6.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?</a:t>
            </a:r>
          </a:p>
          <a:p>
            <a:r>
              <a:rPr lang="en-US" dirty="0"/>
              <a:t>7.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r>
              <a:rPr lang="en-US" dirty="0"/>
              <a:t>8. </a:t>
            </a:r>
            <a:r>
              <a:rPr lang="en-US" dirty="0" err="1"/>
              <a:t>Apakah</a:t>
            </a:r>
            <a:r>
              <a:rPr lang="en-US" dirty="0"/>
              <a:t> output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? 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2325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40ED-0DA8-4D16-A47F-C29B9BD2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?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0307A-A00E-47DA-97F8-F7E60C09A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Ripley &amp; Franklin (1985), </a:t>
            </a:r>
            <a:r>
              <a:rPr lang="en-US" dirty="0" err="1"/>
              <a:t>menyatakan</a:t>
            </a:r>
            <a:r>
              <a:rPr lang="en-US" dirty="0"/>
              <a:t> : </a:t>
            </a:r>
            <a:r>
              <a:rPr lang="en-US" dirty="0" err="1"/>
              <a:t>dua</a:t>
            </a:r>
            <a:r>
              <a:rPr lang="en-US" dirty="0"/>
              <a:t> focus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b="1" dirty="0"/>
              <a:t>Compliance </a:t>
            </a:r>
            <a:r>
              <a:rPr lang="en-US" dirty="0"/>
              <a:t>(</a:t>
            </a:r>
            <a:r>
              <a:rPr lang="en-US" dirty="0" err="1"/>
              <a:t>kepatuhan</a:t>
            </a:r>
            <a:r>
              <a:rPr lang="en-US" dirty="0"/>
              <a:t>);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implementor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, SOP, </a:t>
            </a:r>
            <a:r>
              <a:rPr lang="en-US" dirty="0" err="1"/>
              <a:t>juklak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b="1" dirty="0"/>
              <a:t>What happening </a:t>
            </a:r>
            <a:r>
              <a:rPr lang="en-US" dirty="0"/>
              <a:t>: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impelementasi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/>
              <a:t>A. </a:t>
            </a:r>
            <a:r>
              <a:rPr lang="en-US" dirty="0" err="1"/>
              <a:t>Banyaknya</a:t>
            </a:r>
            <a:r>
              <a:rPr lang="en-US" dirty="0"/>
              <a:t> actor</a:t>
            </a:r>
          </a:p>
          <a:p>
            <a:r>
              <a:rPr lang="en-US" dirty="0"/>
              <a:t>B. </a:t>
            </a:r>
            <a:r>
              <a:rPr lang="en-US" dirty="0" err="1"/>
              <a:t>kejelasan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unit </a:t>
            </a:r>
            <a:r>
              <a:rPr lang="en-US" dirty="0" err="1"/>
              <a:t>pemerintahan</a:t>
            </a:r>
            <a:endParaRPr lang="en-US" dirty="0"/>
          </a:p>
          <a:p>
            <a:r>
              <a:rPr lang="en-US" dirty="0"/>
              <a:t>D.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736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4BA1-A444-451E-BCA0-E92601C3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6156-8104-4A9E-A0D0-343861D82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Wibawa</a:t>
            </a:r>
            <a:r>
              <a:rPr lang="en-US" dirty="0"/>
              <a:t> (2005) :</a:t>
            </a:r>
          </a:p>
          <a:p>
            <a:r>
              <a:rPr lang="en-US" dirty="0"/>
              <a:t>1. </a:t>
            </a:r>
            <a:r>
              <a:rPr lang="en-US" dirty="0" err="1"/>
              <a:t>Analisis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2835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0E6F-4FCA-4931-99CE-EE961AB8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B284-6D6F-4486-A671-B29942914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1.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Mengidentifikasi</a:t>
            </a:r>
            <a:r>
              <a:rPr lang="en-US" dirty="0"/>
              <a:t> factor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912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AD1F-8AFD-47F8-B2CB-CFA0F435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analisis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86FF-6ACF-4953-BDD4-47CABA93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mendeskripsikan</a:t>
            </a:r>
            <a:r>
              <a:rPr lang="en-US" dirty="0"/>
              <a:t> proses </a:t>
            </a:r>
            <a:r>
              <a:rPr lang="en-US" dirty="0" err="1"/>
              <a:t>implemetasi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menganalisis</a:t>
            </a:r>
            <a:r>
              <a:rPr lang="en-US" dirty="0"/>
              <a:t>  proses </a:t>
            </a:r>
            <a:r>
              <a:rPr lang="en-US" dirty="0" err="1"/>
              <a:t>implemntasi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Misal</a:t>
            </a:r>
            <a:r>
              <a:rPr lang="en-US" dirty="0"/>
              <a:t> :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konsep</a:t>
            </a:r>
            <a:r>
              <a:rPr lang="en-US" dirty="0"/>
              <a:t> Anderson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4 </a:t>
            </a:r>
            <a:r>
              <a:rPr lang="en-US" dirty="0" err="1"/>
              <a:t>aspek</a:t>
            </a:r>
            <a:r>
              <a:rPr lang="en-US" dirty="0"/>
              <a:t> :</a:t>
            </a:r>
          </a:p>
          <a:p>
            <a:r>
              <a:rPr lang="en-US" dirty="0"/>
              <a:t>A. who is involved in policy implementation?</a:t>
            </a:r>
          </a:p>
          <a:p>
            <a:r>
              <a:rPr lang="en-US" dirty="0"/>
              <a:t>B. The nature of administrative process</a:t>
            </a:r>
          </a:p>
          <a:p>
            <a:r>
              <a:rPr lang="en-US" dirty="0"/>
              <a:t>C. Compliance with the policy</a:t>
            </a:r>
          </a:p>
          <a:p>
            <a:r>
              <a:rPr lang="en-US" dirty="0"/>
              <a:t>D. The effect of implementation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4351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CFB5-AA6C-430C-934A-9CC819D3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C7E4-506F-42F4-B245-6312D8A4D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factor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Bisa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model top down (</a:t>
            </a:r>
            <a:r>
              <a:rPr lang="en-US" dirty="0" err="1"/>
              <a:t>Misal</a:t>
            </a:r>
            <a:r>
              <a:rPr lang="en-US" dirty="0"/>
              <a:t> G. Edward III, van meter dan Van Horan,  Mazmanian, grindle </a:t>
            </a:r>
            <a:r>
              <a:rPr lang="en-US" dirty="0" err="1"/>
              <a:t>dsb</a:t>
            </a:r>
            <a:r>
              <a:rPr lang="en-US" dirty="0"/>
              <a:t>) </a:t>
            </a:r>
            <a:r>
              <a:rPr lang="en-US" dirty="0" err="1"/>
              <a:t>maupun</a:t>
            </a:r>
            <a:r>
              <a:rPr lang="en-US" dirty="0"/>
              <a:t> bottom up (missal </a:t>
            </a:r>
            <a:r>
              <a:rPr lang="en-US" dirty="0" err="1"/>
              <a:t>nodel</a:t>
            </a:r>
            <a:r>
              <a:rPr lang="en-US" dirty="0"/>
              <a:t> Smith </a:t>
            </a:r>
            <a:r>
              <a:rPr lang="en-US" dirty="0" err="1"/>
              <a:t>dsb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8493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4B26-32C7-4EDC-ABD2-4C889E8C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59CB9-ACB0-4A62-9B24-0F5E22CD4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menganalisisi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oleh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diharapkan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8155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E06D-3194-4AC5-88C0-1C4E61A6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0CCA-F291-40DC-8EEB-CA7FB3853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, </a:t>
            </a:r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output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indicator </a:t>
            </a:r>
            <a:r>
              <a:rPr lang="en-US" dirty="0" err="1"/>
              <a:t>indicator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4681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6924-EECF-4DF0-9080-AF2EE9C8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F26DB-1933-480E-8B89-E6834002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: </a:t>
            </a:r>
            <a:r>
              <a:rPr lang="en-US" dirty="0" err="1"/>
              <a:t>cenderung</a:t>
            </a:r>
            <a:r>
              <a:rPr lang="en-US" dirty="0"/>
              <a:t> pada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  Akan </a:t>
            </a:r>
            <a:r>
              <a:rPr lang="en-US" dirty="0" err="1"/>
              <a:t>tetapi</a:t>
            </a:r>
            <a:r>
              <a:rPr lang="en-US" dirty="0"/>
              <a:t>  juga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eksplanatif</a:t>
            </a:r>
            <a:r>
              <a:rPr lang="en-US" dirty="0"/>
              <a:t> (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)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: </a:t>
            </a:r>
            <a:r>
              <a:rPr lang="en-US" dirty="0" err="1"/>
              <a:t>indept</a:t>
            </a:r>
            <a:r>
              <a:rPr lang="en-US" dirty="0"/>
              <a:t> interview,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dokumen</a:t>
            </a:r>
            <a:r>
              <a:rPr lang="en-US" dirty="0"/>
              <a:t>/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 (missal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), </a:t>
            </a:r>
            <a:r>
              <a:rPr lang="en-US" dirty="0" err="1"/>
              <a:t>dimungkinkan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. Juga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informal </a:t>
            </a:r>
            <a:r>
              <a:rPr lang="en-US" dirty="0" err="1"/>
              <a:t>spt</a:t>
            </a:r>
            <a:r>
              <a:rPr lang="en-US" dirty="0"/>
              <a:t> : </a:t>
            </a:r>
            <a:r>
              <a:rPr lang="en-US" dirty="0" err="1"/>
              <a:t>rapat</a:t>
            </a:r>
            <a:r>
              <a:rPr lang="en-US" dirty="0"/>
              <a:t>, FGD,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 (Bryant &amp; white, 1987)</a:t>
            </a:r>
          </a:p>
          <a:p>
            <a:r>
              <a:rPr lang="en-US" dirty="0" err="1"/>
              <a:t>Tehnik</a:t>
            </a:r>
            <a:r>
              <a:rPr lang="en-US" dirty="0"/>
              <a:t> sampling : non random sampling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1083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4F92-6839-47DD-87B8-012937CE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C6C6C-44DD-43A1-993F-979200492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Evaluasi</a:t>
            </a:r>
            <a:r>
              <a:rPr lang="en-US" dirty="0"/>
              <a:t> Proses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Evaluasi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konsekwensi</a:t>
            </a:r>
            <a:r>
              <a:rPr lang="en-US" dirty="0"/>
              <a:t> (output)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Evaluasi</a:t>
            </a:r>
            <a:r>
              <a:rPr lang="en-US" dirty="0"/>
              <a:t> outcome (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)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1570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1CE9-E90D-4105-BB64-A301D199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B6E8-C77B-4162-866E-1EDF82983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b="1" dirty="0"/>
              <a:t>proses </a:t>
            </a:r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b="1" dirty="0" err="1"/>
              <a:t>berkaitan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dan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siapa</a:t>
            </a:r>
            <a:r>
              <a:rPr lang="en-US" dirty="0"/>
              <a:t> actor yang </a:t>
            </a:r>
            <a:r>
              <a:rPr lang="en-US" dirty="0" err="1"/>
              <a:t>terlibat</a:t>
            </a:r>
            <a:r>
              <a:rPr lang="en-US" dirty="0"/>
              <a:t> dan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dimainkan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data </a:t>
            </a:r>
            <a:r>
              <a:rPr lang="en-US" dirty="0" err="1"/>
              <a:t>pendukung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Transparansi</a:t>
            </a:r>
            <a:r>
              <a:rPr lang="en-US" dirty="0"/>
              <a:t> dan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dominan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7862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4862-5544-4945-B724-F6CEB11C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0D5B-AE33-42CE-8E11-312D17CAD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b="1" dirty="0" err="1"/>
              <a:t>pertanyaan</a:t>
            </a:r>
            <a:r>
              <a:rPr lang="en-US" b="1" dirty="0"/>
              <a:t> yang </a:t>
            </a:r>
            <a:r>
              <a:rPr lang="en-US" b="1" dirty="0" err="1"/>
              <a:t>ingin</a:t>
            </a:r>
            <a:r>
              <a:rPr lang="en-US" b="1" dirty="0"/>
              <a:t>  </a:t>
            </a:r>
            <a:r>
              <a:rPr lang="en-US" b="1" dirty="0" err="1"/>
              <a:t>dijawab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?</a:t>
            </a:r>
          </a:p>
          <a:p>
            <a:r>
              <a:rPr lang="en-US" dirty="0"/>
              <a:t>2. </a:t>
            </a: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dan </a:t>
            </a:r>
            <a:r>
              <a:rPr lang="en-US" dirty="0" err="1"/>
              <a:t>mekanisme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? </a:t>
            </a:r>
            <a:r>
              <a:rPr lang="en-US" dirty="0" err="1"/>
              <a:t>Apakah</a:t>
            </a:r>
            <a:r>
              <a:rPr lang="en-US" dirty="0"/>
              <a:t> inf dan data valid ?</a:t>
            </a:r>
          </a:p>
          <a:p>
            <a:r>
              <a:rPr lang="en-US" dirty="0"/>
              <a:t>3.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transparan</a:t>
            </a:r>
            <a:r>
              <a:rPr lang="en-US" dirty="0"/>
              <a:t> dan </a:t>
            </a:r>
            <a:r>
              <a:rPr lang="en-US" dirty="0" err="1"/>
              <a:t>adil</a:t>
            </a:r>
            <a:r>
              <a:rPr lang="en-US" dirty="0"/>
              <a:t> ?</a:t>
            </a:r>
          </a:p>
          <a:p>
            <a:r>
              <a:rPr lang="en-US" dirty="0"/>
              <a:t>4. </a:t>
            </a:r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dan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)?</a:t>
            </a:r>
          </a:p>
          <a:p>
            <a:r>
              <a:rPr lang="en-US" dirty="0"/>
              <a:t>5.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554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6D06-EE4C-4C83-BFF6-D41642A4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Antara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dan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5373-FD79-4A7C-823E-6E0C2D3EE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Masih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b="1" dirty="0" err="1"/>
              <a:t>perdebatan</a:t>
            </a:r>
            <a:r>
              <a:rPr lang="en-US" dirty="0"/>
              <a:t>. Ada yang </a:t>
            </a: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. </a:t>
            </a:r>
          </a:p>
          <a:p>
            <a:r>
              <a:rPr lang="en-US" dirty="0"/>
              <a:t>Yang </a:t>
            </a: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b="1" dirty="0" err="1"/>
              <a:t>keduanya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, </a:t>
            </a:r>
            <a:r>
              <a:rPr lang="en-US" b="1" dirty="0" err="1"/>
              <a:t>baik</a:t>
            </a:r>
            <a:r>
              <a:rPr lang="en-US" b="1" dirty="0"/>
              <a:t> input, proses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outputnya</a:t>
            </a:r>
            <a:r>
              <a:rPr lang="en-US" b="1" dirty="0"/>
              <a:t>. </a:t>
            </a:r>
          </a:p>
          <a:p>
            <a:r>
              <a:rPr lang="en-US" dirty="0"/>
              <a:t>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imple</a:t>
            </a:r>
            <a:r>
              <a:rPr lang="en-US" dirty="0" err="1"/>
              <a:t>mentasi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b="1" dirty="0"/>
              <a:t>input dan proses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input dan proses, juga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pada output </a:t>
            </a:r>
            <a:r>
              <a:rPr lang="en-US" b="1" dirty="0" err="1"/>
              <a:t>kebijakan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98008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34D6-B9FE-4723-9BF3-FF36A3D2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Antara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dan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75F0C-EEAA-4884-A12C-193D715D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Kebijakan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 err="1"/>
              <a:t>Aksi</a:t>
            </a:r>
            <a:r>
              <a:rPr lang="en-US" b="1" dirty="0"/>
              <a:t> dan </a:t>
            </a:r>
            <a:r>
              <a:rPr lang="en-US" b="1" dirty="0" err="1"/>
              <a:t>konsekwensi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wibawa</a:t>
            </a:r>
            <a:r>
              <a:rPr lang="en-US" dirty="0"/>
              <a:t>, 2005)</a:t>
            </a:r>
          </a:p>
          <a:p>
            <a:r>
              <a:rPr lang="en-US" b="1" dirty="0" err="1"/>
              <a:t>Aksi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input dan proses</a:t>
            </a:r>
          </a:p>
          <a:p>
            <a:r>
              <a:rPr lang="en-US" b="1" dirty="0" err="1"/>
              <a:t>Konsekwensi</a:t>
            </a:r>
            <a:r>
              <a:rPr lang="en-US" b="1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b="1" dirty="0"/>
              <a:t>output dan outcome </a:t>
            </a:r>
            <a:r>
              <a:rPr lang="en-US" dirty="0"/>
              <a:t>(</a:t>
            </a:r>
            <a:r>
              <a:rPr lang="en-US" dirty="0" err="1"/>
              <a:t>dampak</a:t>
            </a:r>
            <a:r>
              <a:rPr lang="en-US" dirty="0"/>
              <a:t>)</a:t>
            </a:r>
          </a:p>
          <a:p>
            <a:r>
              <a:rPr lang="en-US" b="1" dirty="0"/>
              <a:t>Out put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 err="1"/>
              <a:t>barang</a:t>
            </a:r>
            <a:r>
              <a:rPr lang="en-US" b="1" dirty="0"/>
              <a:t> dan </a:t>
            </a:r>
            <a:r>
              <a:rPr lang="en-US" b="1" dirty="0" err="1"/>
              <a:t>jasa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seklompok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non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r>
              <a:rPr lang="en-US" b="1" dirty="0"/>
              <a:t>Outcome (</a:t>
            </a:r>
            <a:r>
              <a:rPr lang="en-US" dirty="0" err="1"/>
              <a:t>dampak</a:t>
            </a:r>
            <a:r>
              <a:rPr lang="en-US" dirty="0"/>
              <a:t>)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social </a:t>
            </a:r>
            <a:r>
              <a:rPr lang="en-US" dirty="0" err="1"/>
              <a:t>akibat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</a:t>
            </a:r>
          </a:p>
          <a:p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aksi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konsekwensi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yang </a:t>
            </a:r>
            <a:r>
              <a:rPr lang="en-US" b="1" dirty="0" err="1"/>
              <a:t>berupa</a:t>
            </a:r>
            <a:r>
              <a:rPr lang="en-US" b="1" dirty="0"/>
              <a:t> output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55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90AD-8F73-4374-A782-11E82BCC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8860A-7561-4D4B-ABFF-D6B1E1EAE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Nampak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/>
              <a:t>Jika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proses yang </a:t>
            </a:r>
            <a:r>
              <a:rPr lang="en-US" b="1" dirty="0" err="1"/>
              <a:t>terjadi</a:t>
            </a:r>
            <a:r>
              <a:rPr lang="en-US" b="1" dirty="0"/>
              <a:t>, </a:t>
            </a:r>
            <a:r>
              <a:rPr lang="en-US" b="1" dirty="0" err="1"/>
              <a:t>penggunaan</a:t>
            </a:r>
            <a:r>
              <a:rPr lang="en-US" b="1" dirty="0"/>
              <a:t> resource</a:t>
            </a:r>
            <a:r>
              <a:rPr lang="en-US" dirty="0"/>
              <a:t>s 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err="1"/>
              <a:t>birokrat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monev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sampai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ouputnya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kegagalan</a:t>
            </a:r>
            <a:r>
              <a:rPr lang="en-US" b="1" dirty="0"/>
              <a:t> dan </a:t>
            </a:r>
            <a:r>
              <a:rPr lang="en-US" b="1" dirty="0" err="1"/>
              <a:t>keberhasilan</a:t>
            </a:r>
            <a:r>
              <a:rPr lang="en-US" dirty="0"/>
              <a:t>, juga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dirty="0"/>
              <a:t> 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04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9C63-E5BA-408C-98AD-3ABA8946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 </a:t>
            </a:r>
            <a:r>
              <a:rPr lang="en-US" dirty="0" err="1"/>
              <a:t>Implementasi</a:t>
            </a:r>
            <a:r>
              <a:rPr lang="en-US" dirty="0"/>
              <a:t>/ (output) </a:t>
            </a:r>
            <a:r>
              <a:rPr lang="en-US" dirty="0" err="1"/>
              <a:t>kebijakan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380BD-6FE9-45D5-9DA9-A90B11C22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b="1" dirty="0" err="1"/>
              <a:t>apakah</a:t>
            </a:r>
            <a:r>
              <a:rPr lang="en-US" b="1" dirty="0"/>
              <a:t> output </a:t>
            </a:r>
            <a:r>
              <a:rPr lang="en-US" b="1" dirty="0" err="1"/>
              <a:t>kebijakan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 </a:t>
            </a:r>
            <a:r>
              <a:rPr lang="en-US" b="1" dirty="0" err="1"/>
              <a:t>tercapai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.</a:t>
            </a:r>
          </a:p>
          <a:p>
            <a:r>
              <a:rPr lang="en-US" dirty="0" err="1"/>
              <a:t>P</a:t>
            </a:r>
            <a:r>
              <a:rPr lang="en-US" b="1" dirty="0" err="1"/>
              <a:t>ertanyaan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/>
              <a:t>1. </a:t>
            </a:r>
            <a:r>
              <a:rPr lang="en-US" dirty="0" err="1"/>
              <a:t>Apakah</a:t>
            </a:r>
            <a:r>
              <a:rPr lang="en-US" dirty="0"/>
              <a:t> output yang </a:t>
            </a:r>
            <a:r>
              <a:rPr lang="en-US" dirty="0" err="1"/>
              <a:t>dihasilkan</a:t>
            </a:r>
            <a:r>
              <a:rPr lang="en-US" dirty="0"/>
              <a:t> ?</a:t>
            </a:r>
          </a:p>
          <a:p>
            <a:r>
              <a:rPr lang="en-US" dirty="0"/>
              <a:t>2. </a:t>
            </a:r>
            <a:r>
              <a:rPr lang="en-US" dirty="0" err="1"/>
              <a:t>Apakah</a:t>
            </a:r>
            <a:r>
              <a:rPr lang="en-US" dirty="0"/>
              <a:t> output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dan 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?</a:t>
            </a:r>
          </a:p>
          <a:p>
            <a:r>
              <a:rPr lang="en-US" dirty="0"/>
              <a:t>3.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outputnya</a:t>
            </a:r>
            <a:r>
              <a:rPr lang="en-US" dirty="0"/>
              <a:t>?</a:t>
            </a:r>
          </a:p>
          <a:p>
            <a:r>
              <a:rPr lang="en-US" dirty="0"/>
              <a:t>4. </a:t>
            </a:r>
            <a:r>
              <a:rPr lang="en-US" dirty="0" err="1"/>
              <a:t>Apakah</a:t>
            </a:r>
            <a:r>
              <a:rPr lang="en-US" dirty="0"/>
              <a:t> program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549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3D36-CEF9-483B-87FA-54A6B33B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EC9E-E6E6-4B81-90BC-3411EABF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Evaluasi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(on going evaluation)</a:t>
            </a:r>
          </a:p>
          <a:p>
            <a:r>
              <a:rPr lang="en-US" b="1" dirty="0"/>
              <a:t>Karena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r>
              <a:rPr lang="en-US" dirty="0"/>
              <a:t>1. </a:t>
            </a:r>
            <a:r>
              <a:rPr lang="en-US" dirty="0" err="1"/>
              <a:t>Siapa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/>
              <a:t>implementornya</a:t>
            </a:r>
            <a:endParaRPr lang="en-US" b="1" dirty="0"/>
          </a:p>
          <a:p>
            <a:r>
              <a:rPr lang="en-US" dirty="0"/>
              <a:t>2. </a:t>
            </a:r>
            <a:r>
              <a:rPr lang="en-US" b="1" dirty="0" err="1"/>
              <a:t>Bagaimana</a:t>
            </a:r>
            <a:r>
              <a:rPr lang="en-US" b="1" dirty="0"/>
              <a:t>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sumbernya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dananya</a:t>
            </a:r>
            <a:r>
              <a:rPr lang="en-US" dirty="0"/>
              <a:t> dan </a:t>
            </a:r>
            <a:r>
              <a:rPr lang="en-US" dirty="0" err="1"/>
              <a:t>darimana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pembelanjaannya</a:t>
            </a:r>
            <a:r>
              <a:rPr lang="en-US" dirty="0"/>
              <a:t> ?</a:t>
            </a:r>
          </a:p>
          <a:p>
            <a:r>
              <a:rPr lang="en-US" dirty="0"/>
              <a:t>3.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sasarannnya</a:t>
            </a:r>
            <a:r>
              <a:rPr lang="en-US" dirty="0"/>
              <a:t>, </a:t>
            </a:r>
            <a:r>
              <a:rPr lang="en-US" dirty="0" err="1"/>
              <a:t>adakah</a:t>
            </a:r>
            <a:r>
              <a:rPr lang="en-US" dirty="0"/>
              <a:t> bias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?</a:t>
            </a:r>
          </a:p>
          <a:p>
            <a:r>
              <a:rPr lang="en-US" dirty="0"/>
              <a:t>4.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?</a:t>
            </a:r>
          </a:p>
          <a:p>
            <a:r>
              <a:rPr lang="en-US" dirty="0"/>
              <a:t>5.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/>
              <a:t>kinerja</a:t>
            </a:r>
            <a:r>
              <a:rPr lang="en-US" b="1" dirty="0"/>
              <a:t> </a:t>
            </a:r>
            <a:r>
              <a:rPr lang="en-US" dirty="0" err="1"/>
              <a:t>implementasinya</a:t>
            </a:r>
            <a:r>
              <a:rPr lang="en-US" dirty="0"/>
              <a:t>/ output yang </a:t>
            </a:r>
            <a:r>
              <a:rPr lang="en-US" dirty="0" err="1"/>
              <a:t>dihasilkan</a:t>
            </a:r>
            <a:r>
              <a:rPr lang="en-US" dirty="0"/>
              <a:t> ?</a:t>
            </a:r>
          </a:p>
          <a:p>
            <a:r>
              <a:rPr lang="en-US" dirty="0"/>
              <a:t>6.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/>
              <a:t>dampak</a:t>
            </a:r>
            <a:r>
              <a:rPr lang="en-US" b="1" dirty="0"/>
              <a:t> (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) </a:t>
            </a:r>
            <a:r>
              <a:rPr lang="en-US" dirty="0"/>
              <a:t>yang </a:t>
            </a:r>
            <a:r>
              <a:rPr lang="en-US" dirty="0" err="1"/>
              <a:t>timbul</a:t>
            </a:r>
            <a:r>
              <a:rPr lang="en-US" dirty="0"/>
              <a:t>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4778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1188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Evaluasi Formulasi dan Implementasi Kebijakan</vt:lpstr>
      <vt:lpstr>Jenis jenis evaluasi kebijakan</vt:lpstr>
      <vt:lpstr>Evaluasi Perumusan Kebijakan</vt:lpstr>
      <vt:lpstr>Beberapa yang ingin dijawab dalam evaluasi Perumusan kebijakan</vt:lpstr>
      <vt:lpstr>Antara evaluasi implementasi dan studi implementasi</vt:lpstr>
      <vt:lpstr>Antara studi implementasi dan evaluasi implementasi</vt:lpstr>
      <vt:lpstr>Upaya membedakan keduanya :</vt:lpstr>
      <vt:lpstr>Evaluasi  Implementasi/ (output) kebijakan</vt:lpstr>
      <vt:lpstr>Evaluasi Implementasi kebijakan (lanjutan) </vt:lpstr>
      <vt:lpstr>Pertanyaan umum yang ingin dijawab dalam evaluasi implementasi</vt:lpstr>
      <vt:lpstr>Apa saja yang ingin diketahui dalam evaluasi implementasi kebijakan ? </vt:lpstr>
      <vt:lpstr>Apa saja yg ingin diketahui dalam evaluasi implementasi ?</vt:lpstr>
      <vt:lpstr>Aspek apa yang akan dianalisis dalam evaluasi implementasi</vt:lpstr>
      <vt:lpstr>1. analisis proses implementasi</vt:lpstr>
      <vt:lpstr>2. Analisis Faktor yang mempengaruhi proses implementasi</vt:lpstr>
      <vt:lpstr>3. Analisis dampak implementasi kebijakan</vt:lpstr>
      <vt:lpstr>4. Analisis kinerja implementasi</vt:lpstr>
      <vt:lpstr>Metodologi dalam evaluasi Implementasi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Implementasi</dc:title>
  <dc:creator>asus</dc:creator>
  <cp:lastModifiedBy>asus</cp:lastModifiedBy>
  <cp:revision>13</cp:revision>
  <dcterms:created xsi:type="dcterms:W3CDTF">2021-11-21T04:01:40Z</dcterms:created>
  <dcterms:modified xsi:type="dcterms:W3CDTF">2021-11-22T02:10:14Z</dcterms:modified>
</cp:coreProperties>
</file>