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7E3-1E12-4BE4-8C90-797E8BFFF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4B951-2B4D-4363-B2CC-20389EAB7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BA131-E036-4163-9430-1B4230F1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CA858-DF29-4625-8F8E-789CA8E9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5303A-9A9C-4C6D-A848-29DF7CD2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965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FBA57-5250-4FF6-8EAC-D8249F49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95909-9E0E-4963-9ECE-3BE9692AB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8E16-E19A-48F0-A8A8-C31D4396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16263-ED4A-4CED-998E-EFFF4745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426B-E255-49D8-9ACF-A4664655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60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2C064D-A9CA-4B0D-B758-FC511E83D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7303F-09A9-4252-91D6-CB4B758C0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A992F-F193-439F-A447-683023D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BE463-5244-4E12-9120-14895A94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6DEDF-2A3C-4181-B870-980F7DF2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176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B737-62C0-4BB5-9893-2E33D055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81A2-262A-4CF4-BCAF-16778A9E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DE72-38AF-4E67-A63B-44CDFD0A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F5F7D-FAD8-4A26-81BD-F6265611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4A8B1-3042-4385-99FA-D25B8883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47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3FBB-6A22-4EF2-96EC-92DA2A778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677A1-D61F-4565-AD96-0A46705EB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6E21E-E934-4C17-9FE9-D9EE8538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85583-3AC9-4B2A-8422-4C91D333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98317-A3F3-4EF5-A3B8-B7571792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286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D758-299D-4A52-B247-6CA13C8F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3AFEF-B534-4656-963F-E7243C5EF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0E2DB-F58C-4B19-A34D-B3A6EBBF9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4F48A-2ACC-4DB3-A501-CEC42AB4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056A0-1041-4340-8033-C34D11E4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17EB5-7565-4098-AE4A-E79633A7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645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3922-AFDD-4B35-9C23-96E396760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9E26E-E9E6-4D20-966E-B136312EE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57F53-9683-47F7-8A65-576020B52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5ED44-D0B9-4329-B56A-8072748CD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E53C8-C437-4821-8486-A9EDDE76C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C7B5C-154C-4E53-AC9F-43758DAE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581AB-3F64-4609-85C9-91579F26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115EE-E844-413F-997F-38CD53A6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540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6AA5D-DB2C-420E-9165-09DE6502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194ED0-55F0-4987-8113-AF599B81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3E384-DF57-4B65-A84E-80272EA8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917D1-1FB7-4818-8F5E-A85CE2C8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618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CE21A-1D16-4DD0-B231-74956442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36451F-FA8C-4AFE-8863-A2494B99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D7CCC-24FC-46E1-BD22-5F9B94F0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212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78FD-0B0E-4790-8150-6EBE951B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CB5D0-9755-48AC-9CC5-D4B5E3FBA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48C92-92B2-4BF4-9759-1DC5B8AEE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3AE9D-9FE6-4EBF-8330-CFDF01B2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9A3A0-8525-464C-8005-4292FA69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241E8-AE55-4697-A89C-4799454A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16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EB92-C2B5-43F6-B254-D141E4D3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42CBA-7335-4114-9228-614AFB9BE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25821-8483-44F5-8C85-972AE9DCA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220DF-A7A2-4A65-8584-ACA8B9D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6BCF4-23AD-4EBA-964E-1DCD3F45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DD625-7DD0-4D16-BAA6-390E7FE6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99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F9CCA-8646-42D2-BB44-661434269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95AD6-1454-4032-A730-FBC57F18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56C84-A738-4CA7-BAFC-570D27AC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3C8B-1535-4946-9D45-94F1D0963371}" type="datetimeFigureOut">
              <a:rPr lang="en-ID" smtClean="0"/>
              <a:t>25/10/2021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F3279-BB4A-4701-88B9-E73CBF0E2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8E99E-5995-492A-8488-78D9F06F5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4AC6-9E3A-4E6C-B719-A5686D8CB0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997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427D-ED5C-482C-B191-E881B8C85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3773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172A-0B5B-4706-A571-58A47B6A5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policy output (Ripley, 1986)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28DD7-9CD6-435B-930D-7D5442602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Akses</a:t>
            </a:r>
            <a:r>
              <a:rPr lang="en-US" dirty="0"/>
              <a:t> 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terjangkay</a:t>
            </a:r>
            <a:r>
              <a:rPr lang="en-US" dirty="0"/>
              <a:t> oleh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Juga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pada </a:t>
            </a:r>
            <a:r>
              <a:rPr lang="en-US" dirty="0" err="1"/>
              <a:t>imepelemntaor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r>
              <a:rPr lang="en-US" dirty="0" err="1"/>
              <a:t>Pertanyaan</a:t>
            </a:r>
            <a:r>
              <a:rPr lang="en-US" dirty="0"/>
              <a:t> yang bias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anatar</a:t>
            </a:r>
            <a:r>
              <a:rPr lang="en-US" dirty="0"/>
              <a:t> lain :</a:t>
            </a:r>
          </a:p>
          <a:p>
            <a:r>
              <a:rPr lang="en-US" dirty="0"/>
              <a:t>A.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bias </a:t>
            </a:r>
            <a:r>
              <a:rPr lang="en-US" dirty="0" err="1"/>
              <a:t>menghubungi</a:t>
            </a:r>
            <a:r>
              <a:rPr lang="en-US" dirty="0"/>
              <a:t> </a:t>
            </a:r>
            <a:r>
              <a:rPr lang="en-US" dirty="0" err="1"/>
              <a:t>impelemntor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program</a:t>
            </a:r>
          </a:p>
          <a:p>
            <a:r>
              <a:rPr lang="en-US" dirty="0"/>
              <a:t>B.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media,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telpon</a:t>
            </a:r>
            <a:r>
              <a:rPr lang="en-US" dirty="0"/>
              <a:t>, </a:t>
            </a:r>
            <a:r>
              <a:rPr lang="en-US" dirty="0" err="1"/>
              <a:t>Wa</a:t>
            </a:r>
            <a:r>
              <a:rPr lang="en-US" dirty="0"/>
              <a:t>, SMS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implementor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dijangkau</a:t>
            </a:r>
            <a:r>
              <a:rPr lang="en-US" dirty="0"/>
              <a:t> </a:t>
            </a:r>
          </a:p>
          <a:p>
            <a:r>
              <a:rPr lang="en-US" dirty="0"/>
              <a:t>D.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akses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020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C6B2-32CE-40BC-9448-1C22C632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policy output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A1AFE-75D1-4984-A92B-B48F673BC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Cakupan</a:t>
            </a:r>
            <a:r>
              <a:rPr lang="en-US" dirty="0"/>
              <a:t> (coverage):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dijangkau</a:t>
            </a:r>
            <a:r>
              <a:rPr lang="en-US" dirty="0"/>
              <a:t> oleh implementor.</a:t>
            </a:r>
          </a:p>
          <a:p>
            <a:pPr marL="0" indent="0">
              <a:buNone/>
            </a:pP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sasarannya</a:t>
            </a:r>
            <a:r>
              <a:rPr lang="en-US" dirty="0"/>
              <a:t>. (implementor </a:t>
            </a:r>
            <a:r>
              <a:rPr lang="en-US" dirty="0" err="1"/>
              <a:t>harus</a:t>
            </a:r>
            <a:r>
              <a:rPr lang="en-US" dirty="0"/>
              <a:t> punya data yang valid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</a:t>
            </a:r>
          </a:p>
          <a:p>
            <a:r>
              <a:rPr lang="en-US" dirty="0"/>
              <a:t>B.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terlayani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total </a:t>
            </a:r>
            <a:r>
              <a:rPr lang="en-US" dirty="0" err="1"/>
              <a:t>kelompok</a:t>
            </a:r>
            <a:r>
              <a:rPr lang="en-US" dirty="0"/>
              <a:t> target, missal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prosentase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7367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0554-6117-4ABE-BC47-2FEEC1CA6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Policy output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08D55-7170-4F44-8026-4CDD5FE6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 </a:t>
            </a:r>
            <a:r>
              <a:rPr lang="en-US" dirty="0" err="1"/>
              <a:t>Frekwensi</a:t>
            </a:r>
            <a:r>
              <a:rPr lang="en-US" dirty="0"/>
              <a:t> 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dijanjikan</a:t>
            </a:r>
            <a:r>
              <a:rPr lang="en-US" dirty="0"/>
              <a:t>. 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implementasinya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/>
              <a:t>4. Bias: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bias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impelemntasinya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(service delivery):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 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Akuntabilitas</a:t>
            </a:r>
            <a:r>
              <a:rPr lang="en-US" dirty="0"/>
              <a:t>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implementor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dipertanggungjawbakan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kesesuaian</a:t>
            </a:r>
            <a:r>
              <a:rPr lang="en-US" dirty="0"/>
              <a:t> program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3536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1F72-DA96-4AAF-B7A7-6323E86A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policy outcome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EDD-2566-4EE8-947B-5ECD4466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Melihat</a:t>
            </a:r>
            <a:r>
              <a:rPr lang="en-US" dirty="0"/>
              <a:t> Policy outcome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juga </a:t>
            </a:r>
            <a:r>
              <a:rPr lang="en-US" dirty="0" err="1"/>
              <a:t>disebut</a:t>
            </a:r>
            <a:r>
              <a:rPr lang="en-US" dirty="0"/>
              <a:t> indicator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(policy impact)</a:t>
            </a:r>
          </a:p>
          <a:p>
            <a:r>
              <a:rPr lang="en-US" dirty="0"/>
              <a:t>Hasil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kelompk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2529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48F3F-262E-40B6-837B-28514B51D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Merumuskan</a:t>
            </a:r>
            <a:r>
              <a:rPr lang="en-US" dirty="0"/>
              <a:t> indicator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dan </a:t>
            </a:r>
            <a:r>
              <a:rPr lang="en-US" dirty="0" err="1"/>
              <a:t>strategis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evaluator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dan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sehg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. </a:t>
            </a:r>
          </a:p>
          <a:p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keberhasialn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mka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kongkrit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:</a:t>
            </a:r>
          </a:p>
          <a:p>
            <a:r>
              <a:rPr lang="en-ID" dirty="0" err="1"/>
              <a:t>a.Peningatan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.</a:t>
            </a:r>
          </a:p>
          <a:p>
            <a:r>
              <a:rPr lang="en-ID" dirty="0"/>
              <a:t>b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,</a:t>
            </a:r>
          </a:p>
          <a:p>
            <a:r>
              <a:rPr lang="en-ID" dirty="0"/>
              <a:t>c.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61267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107DF-7219-4C5A-8068-955C6E9B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94BD8-FC95-4515-A2D3-E5EEA6572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pilot project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dan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ataukah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menguji</a:t>
            </a:r>
            <a:r>
              <a:rPr lang="en-US" dirty="0"/>
              <a:t> design </a:t>
            </a:r>
            <a:r>
              <a:rPr lang="en-US" dirty="0" err="1"/>
              <a:t>suatu</a:t>
            </a:r>
            <a:r>
              <a:rPr lang="en-US" dirty="0"/>
              <a:t> program yang paling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program</a:t>
            </a:r>
          </a:p>
          <a:p>
            <a:r>
              <a:rPr lang="en-US" dirty="0"/>
              <a:t>3.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50575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7F27-35FA-42F5-807B-A4B14F4F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F3E30-BC37-4CC2-8559-8F186D446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monitoring (pada </a:t>
            </a:r>
            <a:r>
              <a:rPr lang="en-US" dirty="0" err="1"/>
              <a:t>saat</a:t>
            </a:r>
            <a:r>
              <a:rPr lang="en-US" dirty="0"/>
              <a:t> program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delivery mechanism,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output, </a:t>
            </a:r>
            <a:r>
              <a:rPr lang="en-US" dirty="0" err="1"/>
              <a:t>apalagi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(outcome). Monitoring </a:t>
            </a:r>
            <a:r>
              <a:rPr lang="en-US" dirty="0" err="1"/>
              <a:t>bisanya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pada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dan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mendistribusi</a:t>
            </a:r>
            <a:r>
              <a:rPr lang="en-US" dirty="0"/>
              <a:t>/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.</a:t>
            </a:r>
          </a:p>
          <a:p>
            <a:r>
              <a:rPr lang="en-US" dirty="0"/>
              <a:t>Yang ex post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Buuth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</a:t>
            </a:r>
          </a:p>
          <a:p>
            <a:r>
              <a:rPr lang="en-US" dirty="0"/>
              <a:t>2.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outcomenya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Butuh</a:t>
            </a:r>
            <a:r>
              <a:rPr lang="en-US" dirty="0"/>
              <a:t> sampling yang </a:t>
            </a:r>
            <a:r>
              <a:rPr lang="en-US" dirty="0" err="1"/>
              <a:t>besar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1317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6608-7C0F-4801-AE96-67B78D760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D8A8-A24F-4985-A965-1DE414489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, </a:t>
            </a:r>
            <a:r>
              <a:rPr lang="en-US" dirty="0" err="1"/>
              <a:t>terbatas</a:t>
            </a:r>
            <a:r>
              <a:rPr lang="en-US" dirty="0"/>
              <a:t> pada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realisasinya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public, (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)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mestinya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, </a:t>
            </a:r>
            <a:r>
              <a:rPr lang="en-US" dirty="0" err="1"/>
              <a:t>karerna</a:t>
            </a:r>
            <a:r>
              <a:rPr lang="en-US" dirty="0"/>
              <a:t>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juga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kulaitas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pada public</a:t>
            </a:r>
          </a:p>
          <a:p>
            <a:r>
              <a:rPr lang="en-US" dirty="0"/>
              <a:t>4. </a:t>
            </a:r>
            <a:r>
              <a:rPr lang="en-US" dirty="0" err="1"/>
              <a:t>Urutan</a:t>
            </a:r>
            <a:r>
              <a:rPr lang="en-US" dirty="0"/>
              <a:t> (sequence)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.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perencanan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979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E3A5-E46E-4A06-9E86-58834E17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F77D-4146-4922-B6A8-C0EA76B60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Kinerja</a:t>
            </a:r>
            <a:r>
              <a:rPr lang="en-US" dirty="0"/>
              <a:t> : </a:t>
            </a:r>
            <a:r>
              <a:rPr lang="en-US" dirty="0" err="1"/>
              <a:t>keberhasilan</a:t>
            </a:r>
            <a:r>
              <a:rPr lang="en-US" dirty="0"/>
              <a:t> (</a:t>
            </a:r>
            <a:r>
              <a:rPr lang="en-US" dirty="0" err="1"/>
              <a:t>kesuksesan</a:t>
            </a:r>
            <a:r>
              <a:rPr lang="en-US" dirty="0"/>
              <a:t>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kebijalkan</a:t>
            </a:r>
            <a:r>
              <a:rPr lang="en-US" dirty="0"/>
              <a:t> (policy output 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(policy outcome)</a:t>
            </a:r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luaran</a:t>
            </a:r>
            <a:r>
              <a:rPr lang="en-US" dirty="0"/>
              <a:t> (output), </a:t>
            </a:r>
            <a:r>
              <a:rPr lang="en-US" dirty="0" err="1"/>
              <a:t>hasil</a:t>
            </a:r>
            <a:r>
              <a:rPr lang="en-US" dirty="0"/>
              <a:t> (outcome)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(</a:t>
            </a:r>
            <a:r>
              <a:rPr lang="en-US" dirty="0" err="1"/>
              <a:t>ecomplishment</a:t>
            </a:r>
            <a:r>
              <a:rPr lang="en-US" dirty="0"/>
              <a:t>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digariskan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644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939B-9C4C-403F-9E06-B82A8A50E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menelaah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para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positivistic,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(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factor </a:t>
            </a:r>
            <a:r>
              <a:rPr lang="en-US" dirty="0" err="1"/>
              <a:t>penyebabnya</a:t>
            </a:r>
            <a:r>
              <a:rPr lang="en-US" dirty="0"/>
              <a:t>. </a:t>
            </a:r>
          </a:p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/ </a:t>
            </a:r>
            <a:r>
              <a:rPr lang="en-US" dirty="0" err="1"/>
              <a:t>berhasil</a:t>
            </a:r>
            <a:r>
              <a:rPr lang="en-US" dirty="0"/>
              <a:t>, factor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menyebabkannya</a:t>
            </a:r>
            <a:endParaRPr lang="en-US" dirty="0"/>
          </a:p>
          <a:p>
            <a:r>
              <a:rPr lang="en-US" dirty="0"/>
              <a:t>Kajian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sesatu</a:t>
            </a:r>
            <a:r>
              <a:rPr lang="en-US" dirty="0"/>
              <a:t> yang </a:t>
            </a:r>
            <a:r>
              <a:rPr lang="en-US" dirty="0" err="1"/>
              <a:t>mudah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302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7488A-5E57-4E15-95D4-0F59EFD75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penilai</a:t>
            </a:r>
            <a:endParaRPr lang="en-US" dirty="0"/>
          </a:p>
          <a:p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, </a:t>
            </a:r>
            <a:r>
              <a:rPr lang="en-US" dirty="0" err="1"/>
              <a:t>kegagalam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jawabnya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pada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hokum</a:t>
            </a:r>
          </a:p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penilai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konsekwensi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,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moral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mempertangungjawabkan</a:t>
            </a:r>
            <a:r>
              <a:rPr lang="en-US" dirty="0"/>
              <a:t> </a:t>
            </a:r>
            <a:r>
              <a:rPr lang="en-US" dirty="0" err="1"/>
              <a:t>penilaiannya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dan 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indicator, </a:t>
            </a:r>
            <a:r>
              <a:rPr lang="en-US" dirty="0" err="1"/>
              <a:t>tehnik</a:t>
            </a:r>
            <a:r>
              <a:rPr lang="en-US" dirty="0"/>
              <a:t> sampling,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datanya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824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B6BBB-47D6-47BC-866B-AE54B8A8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0F876-ED1E-4D75-AE4D-9F53726F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(performance measurement)</a:t>
            </a:r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oleh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:’</a:t>
            </a:r>
          </a:p>
          <a:p>
            <a:r>
              <a:rPr lang="en-US" dirty="0"/>
              <a:t>1.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596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8DE78-22DB-4590-AD8B-9BC38A19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dan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selaku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maupuan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r>
              <a:rPr lang="en-US" dirty="0"/>
              <a:t> (1)input, (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)</a:t>
            </a:r>
          </a:p>
          <a:p>
            <a:r>
              <a:rPr lang="en-US" dirty="0"/>
              <a:t>(2) proses, (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)</a:t>
            </a:r>
          </a:p>
          <a:p>
            <a:r>
              <a:rPr lang="en-US" dirty="0"/>
              <a:t>(3) output (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kebijkaan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dnikmati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</a:p>
          <a:p>
            <a:r>
              <a:rPr lang="en-US" dirty="0"/>
              <a:t>(4)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</a:p>
          <a:p>
            <a:r>
              <a:rPr lang="en-US" dirty="0"/>
              <a:t>(5)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dan </a:t>
            </a:r>
          </a:p>
          <a:p>
            <a:r>
              <a:rPr lang="en-US" dirty="0"/>
              <a:t>(5)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728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E728-26FD-4DB8-8542-233C9CC20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indicator yang </a:t>
            </a:r>
            <a:r>
              <a:rPr lang="en-US" dirty="0" err="1"/>
              <a:t>tepat</a:t>
            </a:r>
            <a:r>
              <a:rPr lang="en-US" dirty="0"/>
              <a:t> </a:t>
            </a:r>
          </a:p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kualittaif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juga </a:t>
            </a:r>
            <a:r>
              <a:rPr lang="en-US" dirty="0" err="1"/>
              <a:t>kuantitatif</a:t>
            </a:r>
            <a:endParaRPr lang="en-US" dirty="0"/>
          </a:p>
          <a:p>
            <a:r>
              <a:rPr lang="en-US" dirty="0" err="1"/>
              <a:t>Indikator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mana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/ </a:t>
            </a:r>
            <a:r>
              <a:rPr lang="en-US" dirty="0" err="1"/>
              <a:t>penunjuk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(milestone)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pda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Indikatir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(early warning)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salah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(</a:t>
            </a:r>
            <a:r>
              <a:rPr lang="en-US" dirty="0" err="1"/>
              <a:t>seuai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) dan </a:t>
            </a:r>
            <a:r>
              <a:rPr lang="en-US" dirty="0" err="1"/>
              <a:t>reliabilitas</a:t>
            </a:r>
            <a:r>
              <a:rPr lang="en-US" dirty="0"/>
              <a:t> (</a:t>
            </a:r>
            <a:r>
              <a:rPr lang="en-US" dirty="0" err="1"/>
              <a:t>keterandalan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data yang </a:t>
            </a:r>
            <a:r>
              <a:rPr lang="en-US" dirty="0" err="1"/>
              <a:t>sama</a:t>
            </a:r>
            <a:r>
              <a:rPr lang="en-US" dirty="0"/>
              <a:t> dan </a:t>
            </a:r>
            <a:r>
              <a:rPr lang="en-US" dirty="0" err="1"/>
              <a:t>ajeg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data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situasinya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477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5301-28F0-4570-AF74-14F8ED00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11EF0-8C55-4527-969F-EEF37E05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relevansi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kebijkaan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indicator yang </a:t>
            </a:r>
            <a:r>
              <a:rPr lang="en-US" dirty="0" err="1"/>
              <a:t>sama</a:t>
            </a:r>
            <a:r>
              <a:rPr lang="en-US" dirty="0"/>
              <a:t> (missal :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indicator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indikatorpendidikan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Memadai</a:t>
            </a:r>
            <a:r>
              <a:rPr lang="en-US" dirty="0"/>
              <a:t> (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 Mis : indicator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: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melek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perkapita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Semuanya</a:t>
            </a:r>
            <a:r>
              <a:rPr lang="en-US" dirty="0"/>
              <a:t> bias </a:t>
            </a:r>
            <a:r>
              <a:rPr lang="en-US" dirty="0" err="1"/>
              <a:t>dijelakan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indicator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/>
              <a:t>3.Data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indicator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diperolah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menyuliatkan</a:t>
            </a:r>
            <a:r>
              <a:rPr lang="en-US" dirty="0"/>
              <a:t> evaluator</a:t>
            </a:r>
          </a:p>
          <a:p>
            <a:r>
              <a:rPr lang="en-US" dirty="0"/>
              <a:t>4.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indicator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juklak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indicator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3956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F9E5-6604-4288-8AA0-728EE053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policy output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094B6-DC60-4E73-81A5-0C7A0E24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untukmengetahui</a:t>
            </a:r>
            <a:r>
              <a:rPr lang="en-US" dirty="0"/>
              <a:t> </a:t>
            </a:r>
            <a:r>
              <a:rPr lang="en-US" dirty="0" err="1"/>
              <a:t>konsekwensi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/ </a:t>
            </a:r>
            <a:r>
              <a:rPr lang="en-US" dirty="0" err="1"/>
              <a:t>aktivitas</a:t>
            </a:r>
            <a:r>
              <a:rPr lang="en-US" dirty="0"/>
              <a:t>.</a:t>
            </a:r>
          </a:p>
          <a:p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indicator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Mengidentifikasi</a:t>
            </a:r>
            <a:r>
              <a:rPr lang="en-US" dirty="0"/>
              <a:t> policy 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/ program </a:t>
            </a:r>
          </a:p>
          <a:p>
            <a:r>
              <a:rPr lang="en-US" dirty="0"/>
              <a:t>2.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frekwensi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implementor</a:t>
            </a:r>
          </a:p>
          <a:p>
            <a:r>
              <a:rPr lang="en-US" dirty="0"/>
              <a:t>4.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implementor pd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597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</TotalTime>
  <Words>1354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Kinerja implementasi kebijakan</vt:lpstr>
      <vt:lpstr>Konsep kinerja implementasi</vt:lpstr>
      <vt:lpstr>PowerPoint Presentation</vt:lpstr>
      <vt:lpstr>PowerPoint Presentation</vt:lpstr>
      <vt:lpstr>Penilaian kinerja</vt:lpstr>
      <vt:lpstr>PowerPoint Presentation</vt:lpstr>
      <vt:lpstr>PowerPoint Presentation</vt:lpstr>
      <vt:lpstr>Indikator yang baik</vt:lpstr>
      <vt:lpstr>Indikator policy output</vt:lpstr>
      <vt:lpstr>Indikator policy output (Ripley, 1986)</vt:lpstr>
      <vt:lpstr>Indikator policy output (lanjutan)</vt:lpstr>
      <vt:lpstr>Indikator Policy output (lanjutan)</vt:lpstr>
      <vt:lpstr>Indikator policy outcome</vt:lpstr>
      <vt:lpstr>PowerPoint Presentation</vt:lpstr>
      <vt:lpstr>Manfaat mengetahui dampak kebijakan</vt:lpstr>
      <vt:lpstr>Problema pengukuran kinerja</vt:lpstr>
      <vt:lpstr>Problema (lanjutan)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Kinerja implementasi kebijakan</dc:title>
  <dc:creator>asus</dc:creator>
  <cp:lastModifiedBy>asus</cp:lastModifiedBy>
  <cp:revision>10</cp:revision>
  <dcterms:created xsi:type="dcterms:W3CDTF">2021-10-24T05:27:16Z</dcterms:created>
  <dcterms:modified xsi:type="dcterms:W3CDTF">2021-10-25T01:46:18Z</dcterms:modified>
</cp:coreProperties>
</file>