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9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172F-55C4-A94C-B9E6-B4DBD6BF3E01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9E7D-4CD7-6444-9D17-60EC3D5F5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DEAKTIVASI KATALIS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Deaktivasi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Sintering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88444"/>
            <a:ext cx="8229600" cy="1508886"/>
          </a:xfrm>
        </p:spPr>
        <p:txBody>
          <a:bodyPr/>
          <a:lstStyle/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Aglomerasi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57" y="1602596"/>
            <a:ext cx="5179490" cy="23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7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KECEPATAN DEAKTIVASI KARENA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SINTERING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7844"/>
          </a:xfrm>
        </p:spPr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endParaRPr lang="en-US" dirty="0" smtClean="0"/>
          </a:p>
          <a:p>
            <a:r>
              <a:rPr lang="en-US" dirty="0" err="1" smtClean="0"/>
              <a:t>Orde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89" y="2938465"/>
            <a:ext cx="3818107" cy="1004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073" y="4322388"/>
            <a:ext cx="70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Diintegrasikan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dengan</a:t>
            </a:r>
            <a:r>
              <a:rPr lang="en-US" sz="2400" dirty="0" smtClean="0">
                <a:latin typeface="Arial"/>
                <a:cs typeface="Arial"/>
              </a:rPr>
              <a:t> a=1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t=0 </a:t>
            </a:r>
            <a:r>
              <a:rPr lang="en-US" sz="2400" dirty="0" err="1" smtClean="0">
                <a:latin typeface="Arial"/>
                <a:cs typeface="Arial"/>
              </a:rPr>
              <a:t>akan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diperoleh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4918015"/>
            <a:ext cx="3386474" cy="16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73" y="492904"/>
            <a:ext cx="667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Dituliskan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dalam</a:t>
            </a:r>
            <a:r>
              <a:rPr lang="en-US" sz="2400" dirty="0" smtClean="0">
                <a:latin typeface="Arial"/>
                <a:cs typeface="Arial"/>
              </a:rPr>
              <a:t> Term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Active Surface Area (S</a:t>
            </a:r>
            <a:r>
              <a:rPr lang="en-US" sz="2400" i="1" baseline="-250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4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762" y="1050800"/>
            <a:ext cx="2812347" cy="1526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73" y="2983057"/>
            <a:ext cx="428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Konstanta</a:t>
            </a:r>
            <a:r>
              <a:rPr lang="en-US" sz="2400" dirty="0" smtClean="0">
                <a:latin typeface="Arial"/>
                <a:cs typeface="Arial"/>
              </a:rPr>
              <a:t> sintering decay (</a:t>
            </a:r>
            <a:r>
              <a:rPr lang="en-US" sz="2400" dirty="0" err="1" smtClean="0">
                <a:latin typeface="Arial"/>
                <a:cs typeface="Arial"/>
              </a:rPr>
              <a:t>k</a:t>
            </a:r>
            <a:r>
              <a:rPr lang="en-US" sz="2400" baseline="-25000" dirty="0" err="1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03" y="3552606"/>
            <a:ext cx="4641162" cy="1547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00" y="5099659"/>
            <a:ext cx="8431500" cy="13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3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SOAL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" y="1366997"/>
            <a:ext cx="8227765" cy="53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1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000"/>
            <a:ext cx="76073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2. DEAKTIVASI KARENA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COKING ATAU FOULING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69336"/>
            <a:ext cx="598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/>
                <a:cs typeface="Arial"/>
              </a:rPr>
              <a:t>Reaksi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melibatkan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hidrokarbon</a:t>
            </a: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Arial"/>
                <a:cs typeface="Arial"/>
              </a:rPr>
              <a:t>Karbon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 material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permukaan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katalis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422650"/>
            <a:ext cx="7391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498600"/>
            <a:ext cx="7480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78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Arial"/>
                <a:cs typeface="Arial"/>
              </a:rPr>
              <a:t>Jumlah</a:t>
            </a:r>
            <a:r>
              <a:rPr lang="en-US" sz="2800" dirty="0" smtClean="0">
                <a:latin typeface="Arial"/>
                <a:cs typeface="Arial"/>
              </a:rPr>
              <a:t> Coke </a:t>
            </a:r>
            <a:r>
              <a:rPr lang="en-US" sz="2800" dirty="0" err="1" smtClean="0">
                <a:latin typeface="Arial"/>
                <a:cs typeface="Arial"/>
              </a:rPr>
              <a:t>pada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permukaan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setelah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waktu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tertentu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mengikuti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persamaan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empiris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2698749"/>
            <a:ext cx="3400374" cy="149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555" y="4214897"/>
            <a:ext cx="6761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Cc= </a:t>
            </a:r>
            <a:r>
              <a:rPr lang="en-US" sz="2800" dirty="0" err="1" smtClean="0">
                <a:latin typeface="Arial"/>
                <a:cs typeface="Arial"/>
              </a:rPr>
              <a:t>konsentrasi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karbon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permukaan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A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n = fouling parameter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55" y="5251324"/>
            <a:ext cx="3559231" cy="744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9927" y="5475157"/>
            <a:ext cx="374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Cracking of East Texas Light Gas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Arial"/>
                <a:cs typeface="Arial"/>
              </a:rPr>
              <a:t>Fungsi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antara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aktivitas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jumlah</a:t>
            </a:r>
            <a:r>
              <a:rPr lang="en-US" sz="2800" dirty="0" smtClean="0">
                <a:latin typeface="Arial"/>
                <a:cs typeface="Arial"/>
              </a:rPr>
              <a:t> coke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04" y="1676593"/>
            <a:ext cx="2607703" cy="1167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7649" y="2919507"/>
            <a:ext cx="2892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term </a:t>
            </a:r>
            <a:r>
              <a:rPr lang="en-US" sz="2800" dirty="0" err="1" smtClean="0"/>
              <a:t>waktu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99" y="3459460"/>
            <a:ext cx="4051385" cy="1147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41" y="5139805"/>
            <a:ext cx="2535494" cy="1021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9750" y="5478817"/>
            <a:ext cx="4927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  <a:sym typeface="Wingdings"/>
              </a:rPr>
              <a:t> Light </a:t>
            </a:r>
            <a:r>
              <a:rPr lang="en-US" sz="2000" dirty="0" err="1" smtClean="0">
                <a:latin typeface="Arial"/>
                <a:cs typeface="Arial"/>
                <a:sym typeface="Wingdings"/>
              </a:rPr>
              <a:t>texas</a:t>
            </a:r>
            <a:r>
              <a:rPr lang="en-US" sz="2000" dirty="0" smtClean="0">
                <a:latin typeface="Arial"/>
                <a:cs typeface="Arial"/>
                <a:sym typeface="Wingdings"/>
              </a:rPr>
              <a:t> gas oil cracked </a:t>
            </a:r>
            <a:r>
              <a:rPr lang="en-US" sz="2000" dirty="0" err="1" smtClean="0">
                <a:latin typeface="Arial"/>
                <a:cs typeface="Arial"/>
                <a:sym typeface="Wingdings"/>
              </a:rPr>
              <a:t>pada</a:t>
            </a:r>
            <a:r>
              <a:rPr lang="en-US" sz="2000" dirty="0" smtClean="0">
                <a:latin typeface="Arial"/>
                <a:cs typeface="Arial"/>
                <a:sym typeface="Wingdings"/>
              </a:rPr>
              <a:t> 750 C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27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Arial"/>
                <a:cs typeface="Arial"/>
              </a:rPr>
              <a:t>Bentuk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 err="1" smtClean="0">
                <a:latin typeface="Arial"/>
                <a:cs typeface="Arial"/>
              </a:rPr>
              <a:t>Persamaan</a:t>
            </a:r>
            <a:r>
              <a:rPr lang="en-US" sz="3200" dirty="0" smtClean="0">
                <a:latin typeface="Arial"/>
                <a:cs typeface="Arial"/>
              </a:rPr>
              <a:t> yang Lain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17637"/>
            <a:ext cx="2928082" cy="2772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846" y="2444870"/>
            <a:ext cx="69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dan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0505" y="4739461"/>
            <a:ext cx="8063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Deaktivasi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karena</a:t>
            </a:r>
            <a:r>
              <a:rPr lang="en-US" sz="2800" dirty="0" smtClean="0">
                <a:latin typeface="Arial"/>
                <a:cs typeface="Arial"/>
              </a:rPr>
              <a:t> Coking </a:t>
            </a:r>
            <a:r>
              <a:rPr lang="en-US" sz="2800" dirty="0" err="1" smtClean="0">
                <a:latin typeface="Arial"/>
                <a:cs typeface="Arial"/>
              </a:rPr>
              <a:t>dapat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diaktivasi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lagi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menggunakan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pembakaran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1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aktivitas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katalis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konstan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selama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umur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katalis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sehingga</a:t>
            </a:r>
            <a:r>
              <a:rPr lang="en-US" dirty="0" smtClean="0">
                <a:sym typeface="Wingdings"/>
              </a:rPr>
              <a:t> total </a:t>
            </a:r>
            <a:r>
              <a:rPr lang="en-US" dirty="0" err="1" smtClean="0">
                <a:sym typeface="Wingdings"/>
              </a:rPr>
              <a:t>konsentrasi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active sites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konstan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tidak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berubah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selama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waktu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tertentu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i="1" dirty="0" err="1" smtClean="0">
                <a:solidFill>
                  <a:srgbClr val="FF0000"/>
                </a:solidFill>
                <a:sym typeface="Wingdings"/>
              </a:rPr>
              <a:t>Pada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/>
              </a:rPr>
              <a:t>kenyataannya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/>
              </a:rPr>
              <a:t>tidak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sym typeface="Wingdings"/>
              </a:rPr>
              <a:t>demikian</a:t>
            </a:r>
            <a:endParaRPr lang="en-US" i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err="1" smtClean="0">
                <a:sym typeface="Wingdings"/>
              </a:rPr>
              <a:t>Terjadi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kehilangan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aktivitas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katalis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selama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penggunaan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10465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3. DEAKTIVASI KARENA POISONING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Terjadi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saat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poisoning molecule </a:t>
            </a:r>
            <a:r>
              <a:rPr lang="en-US" dirty="0" err="1" smtClean="0">
                <a:latin typeface="Arial"/>
                <a:cs typeface="Arial"/>
              </a:rPr>
              <a:t>teradsorpsi</a:t>
            </a:r>
            <a:r>
              <a:rPr lang="en-US" dirty="0" smtClean="0">
                <a:latin typeface="Arial"/>
                <a:cs typeface="Arial"/>
              </a:rPr>
              <a:t> (Chemisorbed) </a:t>
            </a:r>
            <a:r>
              <a:rPr lang="en-US" dirty="0" err="1" smtClean="0">
                <a:latin typeface="Arial"/>
                <a:cs typeface="Arial"/>
              </a:rPr>
              <a:t>ke</a:t>
            </a:r>
            <a:r>
              <a:rPr lang="en-US" dirty="0" smtClean="0">
                <a:latin typeface="Arial"/>
                <a:cs typeface="Arial"/>
              </a:rPr>
              <a:t> active sites </a:t>
            </a:r>
            <a:r>
              <a:rPr lang="en-US" dirty="0" err="1" smtClean="0">
                <a:latin typeface="Arial"/>
                <a:cs typeface="Arial"/>
              </a:rPr>
              <a:t>secara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irreversibel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i="1" dirty="0" smtClean="0">
                <a:solidFill>
                  <a:srgbClr val="FF0000"/>
                </a:solidFill>
                <a:latin typeface="Arial"/>
                <a:cs typeface="Arial"/>
              </a:rPr>
              <a:t>Poisoning Molecule </a:t>
            </a:r>
            <a:r>
              <a:rPr lang="en-US" dirty="0" err="1" smtClean="0">
                <a:latin typeface="Arial"/>
                <a:cs typeface="Arial"/>
              </a:rPr>
              <a:t>bisa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berupa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reaktan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produk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atau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impuritas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95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POISON in FEED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423" y="905774"/>
            <a:ext cx="7734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 err="1" smtClean="0">
                <a:latin typeface="Arial"/>
                <a:cs typeface="Arial"/>
              </a:rPr>
              <a:t>Banyak</a:t>
            </a:r>
            <a:r>
              <a:rPr lang="en-US" sz="2400" dirty="0" smtClean="0">
                <a:latin typeface="Arial"/>
                <a:cs typeface="Arial"/>
              </a:rPr>
              <a:t> feed stock petroleum </a:t>
            </a:r>
            <a:r>
              <a:rPr lang="en-US" sz="2400" dirty="0" err="1" smtClean="0">
                <a:latin typeface="Arial"/>
                <a:cs typeface="Arial"/>
              </a:rPr>
              <a:t>mengandung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impuritas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seperti</a:t>
            </a:r>
            <a:r>
              <a:rPr lang="en-US" sz="2400" dirty="0" smtClean="0">
                <a:latin typeface="Arial"/>
                <a:cs typeface="Arial"/>
              </a:rPr>
              <a:t> Sulfur, lead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trace element yang lain</a:t>
            </a:r>
          </a:p>
          <a:p>
            <a:pPr marL="169863" indent="-169863"/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 err="1" smtClean="0">
                <a:latin typeface="Arial"/>
                <a:cs typeface="Arial"/>
              </a:rPr>
              <a:t>Elemen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ini</a:t>
            </a:r>
            <a:r>
              <a:rPr lang="en-US" sz="2400" dirty="0" smtClean="0">
                <a:latin typeface="Arial"/>
                <a:cs typeface="Arial"/>
              </a:rPr>
              <a:t> proses </a:t>
            </a:r>
            <a:r>
              <a:rPr lang="en-US" sz="2400" dirty="0" err="1" smtClean="0">
                <a:latin typeface="Arial"/>
                <a:cs typeface="Arial"/>
              </a:rPr>
              <a:t>pemisahannya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mahal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meracuni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katalis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433301"/>
            <a:ext cx="7708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deaktivasi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43" y="2635140"/>
            <a:ext cx="3970269" cy="13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POISON by REACTANT or PRODUCT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9" y="1715992"/>
            <a:ext cx="7461523" cy="12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6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0"/>
            <a:ext cx="7026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RATE EQUATION FROM EXPERIMENT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69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Analisis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Reaksi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Selama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Deaktivasi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Ada 2 </a:t>
            </a:r>
            <a:r>
              <a:rPr lang="en-US" dirty="0" err="1" smtClean="0">
                <a:latin typeface="Arial"/>
                <a:cs typeface="Arial"/>
              </a:rPr>
              <a:t>pendekatan</a:t>
            </a:r>
            <a:r>
              <a:rPr lang="en-US" dirty="0" smtClean="0">
                <a:latin typeface="Arial"/>
                <a:cs typeface="Arial"/>
              </a:rPr>
              <a:t>: separable kinetics </a:t>
            </a:r>
            <a:r>
              <a:rPr lang="en-US" dirty="0" err="1" smtClean="0">
                <a:latin typeface="Arial"/>
                <a:cs typeface="Arial"/>
              </a:rPr>
              <a:t>dan</a:t>
            </a:r>
            <a:r>
              <a:rPr lang="en-US" dirty="0" smtClean="0">
                <a:latin typeface="Arial"/>
                <a:cs typeface="Arial"/>
              </a:rPr>
              <a:t> non separable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8" y="2990836"/>
            <a:ext cx="8426312" cy="720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9" y="4120316"/>
            <a:ext cx="8642067" cy="597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439" y="5756831"/>
            <a:ext cx="887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pembahasan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ini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akan</a:t>
            </a:r>
            <a:r>
              <a:rPr lang="en-US" sz="2400" dirty="0" smtClean="0">
                <a:latin typeface="Arial"/>
                <a:cs typeface="Arial"/>
              </a:rPr>
              <a:t> di </a:t>
            </a:r>
            <a:r>
              <a:rPr lang="en-US" sz="2400" dirty="0" err="1" smtClean="0">
                <a:latin typeface="Arial"/>
                <a:cs typeface="Arial"/>
              </a:rPr>
              <a:t>fokuskan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separable kinetics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65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SEPARABLE KINETICS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katalis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waktu</a:t>
            </a:r>
            <a:r>
              <a:rPr lang="en-US" dirty="0" smtClean="0">
                <a:latin typeface="Arial"/>
                <a:cs typeface="Arial"/>
              </a:rPr>
              <a:t> t </a:t>
            </a:r>
            <a:r>
              <a:rPr lang="en-US" dirty="0" err="1" smtClean="0">
                <a:latin typeface="Arial"/>
                <a:cs typeface="Arial"/>
              </a:rPr>
              <a:t>sebagai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rasio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kecepatan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reaksi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katalis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waktu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t </a:t>
            </a:r>
            <a:r>
              <a:rPr lang="en-US" dirty="0" err="1" smtClean="0">
                <a:latin typeface="Arial"/>
                <a:cs typeface="Arial"/>
              </a:rPr>
              <a:t>dibagi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kecepatan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reaksi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katalis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segar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(t=0)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72" y="3820767"/>
            <a:ext cx="4185735" cy="1621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815" y="3531388"/>
            <a:ext cx="2717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813"/>
            <a:ext cx="8229600" cy="4525963"/>
          </a:xfrm>
        </p:spPr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Sehingga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kecepatan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penghilangan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reaktan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dengan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katalis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pada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penggunaan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ke</a:t>
            </a:r>
            <a:r>
              <a:rPr lang="en-US" dirty="0" smtClean="0">
                <a:latin typeface="Arial"/>
                <a:cs typeface="Arial"/>
              </a:rPr>
              <a:t>-t </a:t>
            </a:r>
            <a:r>
              <a:rPr lang="en-US" dirty="0" err="1" smtClean="0">
                <a:latin typeface="Arial"/>
                <a:cs typeface="Arial"/>
              </a:rPr>
              <a:t>adalah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28" y="2244022"/>
            <a:ext cx="5594598" cy="1046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0" y="3432376"/>
            <a:ext cx="8443289" cy="1074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112" y="4966285"/>
            <a:ext cx="79972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Pada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beberapa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reaksi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dimungkinkan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untuk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menaikkan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temperatur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sehingga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perkalian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antara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aktivitas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katalis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k(T)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seperti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</a:rPr>
              <a:t>konstan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Kecepatan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reaksi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seperti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konstan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74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KECEPATAN KATALIS DECAY (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28" y="1644934"/>
            <a:ext cx="6040840" cy="1047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6" y="3109085"/>
            <a:ext cx="8819066" cy="16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9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7" y="1004766"/>
            <a:ext cx="8502537" cy="2644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861" y="4932377"/>
            <a:ext cx="800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P(a)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bermacam2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 smtClean="0">
                <a:sym typeface="Wingdings"/>
              </a:rPr>
              <a:t>Orde</a:t>
            </a:r>
            <a:r>
              <a:rPr lang="en-US" sz="2400" dirty="0" smtClean="0">
                <a:sym typeface="Wingdings"/>
              </a:rPr>
              <a:t> 1 </a:t>
            </a:r>
            <a:r>
              <a:rPr lang="en-US" sz="2400" dirty="0" err="1" smtClean="0">
                <a:sym typeface="Wingdings"/>
              </a:rPr>
              <a:t>atau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orde</a:t>
            </a:r>
            <a:r>
              <a:rPr lang="en-US" sz="2400" dirty="0" smtClean="0">
                <a:sym typeface="Wingdings"/>
              </a:rPr>
              <a:t> 2 </a:t>
            </a:r>
            <a:r>
              <a:rPr lang="en-US" sz="2400" dirty="0" err="1" smtClean="0">
                <a:sym typeface="Wingdings"/>
              </a:rPr>
              <a:t>dll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23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PERSAMAAN KECEPATAN PERSAMAAN REAKSI DAN DEAKTIVASI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  <a:prstDash val="solid"/>
          </a:ln>
        </p:spPr>
        <p:txBody>
          <a:bodyPr/>
          <a:lstStyle/>
          <a:p>
            <a:r>
              <a:rPr lang="en-US" dirty="0" smtClean="0"/>
              <a:t>Parallel Deactivation : A</a:t>
            </a:r>
            <a:r>
              <a:rPr lang="en-US" dirty="0" smtClean="0">
                <a:sym typeface="Wingdings"/>
              </a:rPr>
              <a:t> R; AP</a:t>
            </a:r>
          </a:p>
          <a:p>
            <a:r>
              <a:rPr lang="en-US" dirty="0" smtClean="0">
                <a:sym typeface="Wingdings"/>
              </a:rPr>
              <a:t>Series Deactivation: ARP</a:t>
            </a:r>
          </a:p>
          <a:p>
            <a:r>
              <a:rPr lang="en-US" dirty="0" smtClean="0">
                <a:sym typeface="Wingdings"/>
              </a:rPr>
              <a:t>Side by Side Deactivation: AR; PP</a:t>
            </a:r>
          </a:p>
          <a:p>
            <a:r>
              <a:rPr lang="en-US" dirty="0" smtClean="0">
                <a:sym typeface="Wingdings"/>
              </a:rPr>
              <a:t>Independent Deactivation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24234" y="1600200"/>
            <a:ext cx="0" cy="542036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2884" y="2578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DEAKTIVASI KARENA </a:t>
            </a:r>
            <a:r>
              <a:rPr lang="en-US" dirty="0" smtClean="0">
                <a:solidFill>
                  <a:srgbClr val="FF0000"/>
                </a:solidFill>
              </a:rPr>
              <a:t>SINTERING (AGING)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170"/>
            <a:ext cx="8229600" cy="4525963"/>
          </a:xfrm>
        </p:spPr>
        <p:txBody>
          <a:bodyPr/>
          <a:lstStyle/>
          <a:p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area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(surface active area)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yang lama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temperatur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tinggi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growth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penyempitan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atau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penutupan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pori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Bisa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karena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adanya</a:t>
            </a:r>
            <a:r>
              <a:rPr lang="en-US" dirty="0" smtClean="0">
                <a:sym typeface="Wingdings"/>
              </a:rPr>
              <a:t> surface </a:t>
            </a:r>
            <a:r>
              <a:rPr lang="en-US" dirty="0" err="1" smtClean="0">
                <a:sym typeface="Wingdings"/>
              </a:rPr>
              <a:t>recrystalization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4" y="4902181"/>
            <a:ext cx="77343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413</Words>
  <Application>Microsoft Macintosh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DEAKTIVASI KATALIS</vt:lpstr>
      <vt:lpstr>PowerPoint Presentation</vt:lpstr>
      <vt:lpstr>Analisis Reaksi Selama Deaktivasi</vt:lpstr>
      <vt:lpstr>SEPARABLE KINETICS</vt:lpstr>
      <vt:lpstr>PowerPoint Presentation</vt:lpstr>
      <vt:lpstr>KECEPATAN KATALIS DECAY (rd)</vt:lpstr>
      <vt:lpstr>PowerPoint Presentation</vt:lpstr>
      <vt:lpstr>PERSAMAAN KECEPATAN PERSAMAAN REAKSI DAN DEAKTIVASI</vt:lpstr>
      <vt:lpstr>1. DEAKTIVASI KARENA SINTERING (AGING)</vt:lpstr>
      <vt:lpstr>Deaktivasi Karena Sintering</vt:lpstr>
      <vt:lpstr>KECEPATAN DEAKTIVASI KARENA SINTERING</vt:lpstr>
      <vt:lpstr>PowerPoint Presentation</vt:lpstr>
      <vt:lpstr>CONTOH SOAL </vt:lpstr>
      <vt:lpstr>PowerPoint Presentation</vt:lpstr>
      <vt:lpstr>2. DEAKTIVASI KARENA COKING ATAU FOULING</vt:lpstr>
      <vt:lpstr>PowerPoint Presentation</vt:lpstr>
      <vt:lpstr>Jumlah Coke pada permukaan setelah waktu tertentu mengikuti persamaan empiris</vt:lpstr>
      <vt:lpstr>Fungsi antara aktivitas dan jumlah coke</vt:lpstr>
      <vt:lpstr>Bentuk Persamaan yang Lain</vt:lpstr>
      <vt:lpstr>3. DEAKTIVASI KARENA POISONING</vt:lpstr>
      <vt:lpstr>POISON in FEED</vt:lpstr>
      <vt:lpstr>Persamaan kecepatan deaktivasi</vt:lpstr>
      <vt:lpstr>POISON by REACTANT or PRODUCT</vt:lpstr>
      <vt:lpstr>PowerPoint Presentation</vt:lpstr>
      <vt:lpstr>RATE EQUATION FROM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DEAKTIVASI KATALIS</dc:title>
  <dc:creator>agus purwanto</dc:creator>
  <cp:lastModifiedBy>agus purwanto</cp:lastModifiedBy>
  <cp:revision>18</cp:revision>
  <dcterms:created xsi:type="dcterms:W3CDTF">2017-12-20T14:10:45Z</dcterms:created>
  <dcterms:modified xsi:type="dcterms:W3CDTF">2017-12-21T00:28:14Z</dcterms:modified>
</cp:coreProperties>
</file>