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0" d="100"/>
          <a:sy n="80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5C7478-EDAB-4249-BF02-E2452A6742D1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064AE7-7DDA-4B43-B6AF-D1C5667300FB}">
      <dgm:prSet phldrT="[Text]"/>
      <dgm:spPr/>
      <dgm:t>
        <a:bodyPr/>
        <a:lstStyle/>
        <a:p>
          <a:r>
            <a:rPr lang="id-ID" dirty="0" smtClean="0"/>
            <a:t>Oksidasi (kontak dengan udara)</a:t>
          </a:r>
          <a:endParaRPr lang="en-US" dirty="0"/>
        </a:p>
      </dgm:t>
    </dgm:pt>
    <dgm:pt modelId="{7DAA1CDE-EE61-4D89-A47E-293E24DD73D2}" type="parTrans" cxnId="{787BF6C6-D227-4667-BAF7-86B039A1FDB5}">
      <dgm:prSet/>
      <dgm:spPr/>
      <dgm:t>
        <a:bodyPr/>
        <a:lstStyle/>
        <a:p>
          <a:endParaRPr lang="en-US"/>
        </a:p>
      </dgm:t>
    </dgm:pt>
    <dgm:pt modelId="{0362E953-BB32-40C0-8125-77EEE25184DE}" type="sibTrans" cxnId="{787BF6C6-D227-4667-BAF7-86B039A1FDB5}">
      <dgm:prSet/>
      <dgm:spPr/>
      <dgm:t>
        <a:bodyPr/>
        <a:lstStyle/>
        <a:p>
          <a:endParaRPr lang="en-US"/>
        </a:p>
      </dgm:t>
    </dgm:pt>
    <dgm:pt modelId="{11A2D675-2EA6-4FB4-BF1A-C64F84B703C9}">
      <dgm:prSet phldrT="[Text]"/>
      <dgm:spPr/>
      <dgm:t>
        <a:bodyPr/>
        <a:lstStyle/>
        <a:p>
          <a:r>
            <a:rPr lang="id-ID" dirty="0" smtClean="0"/>
            <a:t>Dekomposisi termal</a:t>
          </a:r>
          <a:endParaRPr lang="en-US" dirty="0"/>
        </a:p>
      </dgm:t>
    </dgm:pt>
    <dgm:pt modelId="{9D4D3B37-9F17-4BC5-AACC-6C150822F44C}" type="parTrans" cxnId="{C00C9360-4A4B-4765-9E72-F5FD67A666D5}">
      <dgm:prSet/>
      <dgm:spPr/>
      <dgm:t>
        <a:bodyPr/>
        <a:lstStyle/>
        <a:p>
          <a:endParaRPr lang="en-US"/>
        </a:p>
      </dgm:t>
    </dgm:pt>
    <dgm:pt modelId="{611A0153-25C4-4E05-BF7C-E282D2CC52A9}" type="sibTrans" cxnId="{C00C9360-4A4B-4765-9E72-F5FD67A666D5}">
      <dgm:prSet/>
      <dgm:spPr/>
      <dgm:t>
        <a:bodyPr/>
        <a:lstStyle/>
        <a:p>
          <a:endParaRPr lang="en-US"/>
        </a:p>
      </dgm:t>
    </dgm:pt>
    <dgm:pt modelId="{402A94A5-6A6D-43F8-981D-D78C0E9327A0}">
      <dgm:prSet phldrT="[Text]"/>
      <dgm:spPr/>
      <dgm:t>
        <a:bodyPr/>
        <a:lstStyle/>
        <a:p>
          <a:r>
            <a:rPr lang="id-ID" dirty="0" smtClean="0"/>
            <a:t>Hidrolisis (kontak dengan air)</a:t>
          </a:r>
          <a:endParaRPr lang="en-US" dirty="0"/>
        </a:p>
      </dgm:t>
    </dgm:pt>
    <dgm:pt modelId="{D8C9B8D7-A7B3-419A-937A-A793F4A09898}" type="parTrans" cxnId="{9B29CE7C-A8F1-4993-AE50-0DC581D9ED27}">
      <dgm:prSet/>
      <dgm:spPr/>
      <dgm:t>
        <a:bodyPr/>
        <a:lstStyle/>
        <a:p>
          <a:endParaRPr lang="en-US"/>
        </a:p>
      </dgm:t>
    </dgm:pt>
    <dgm:pt modelId="{7819E58B-1A4B-4012-8155-414B7B4116C0}" type="sibTrans" cxnId="{9B29CE7C-A8F1-4993-AE50-0DC581D9ED27}">
      <dgm:prSet/>
      <dgm:spPr/>
      <dgm:t>
        <a:bodyPr/>
        <a:lstStyle/>
        <a:p>
          <a:endParaRPr lang="en-US"/>
        </a:p>
      </dgm:t>
    </dgm:pt>
    <dgm:pt modelId="{92DFB57D-63B9-4584-B4F9-BBB02D283BDE}">
      <dgm:prSet/>
      <dgm:spPr/>
      <dgm:t>
        <a:bodyPr/>
        <a:lstStyle/>
        <a:p>
          <a:r>
            <a:rPr lang="id-ID" dirty="0" smtClean="0"/>
            <a:t>Kontaminasi mikroba</a:t>
          </a:r>
          <a:endParaRPr lang="en-US" dirty="0"/>
        </a:p>
      </dgm:t>
    </dgm:pt>
    <dgm:pt modelId="{0A33C330-B6FD-433F-9AB6-929E6C6D462A}" type="parTrans" cxnId="{4FB1CE4C-7C9A-4B3E-9B2B-D1E7E4749732}">
      <dgm:prSet/>
      <dgm:spPr/>
      <dgm:t>
        <a:bodyPr/>
        <a:lstStyle/>
        <a:p>
          <a:endParaRPr lang="en-US"/>
        </a:p>
      </dgm:t>
    </dgm:pt>
    <dgm:pt modelId="{7E5B86DE-899E-4CFA-A903-2CA93890167F}" type="sibTrans" cxnId="{4FB1CE4C-7C9A-4B3E-9B2B-D1E7E4749732}">
      <dgm:prSet/>
      <dgm:spPr/>
      <dgm:t>
        <a:bodyPr/>
        <a:lstStyle/>
        <a:p>
          <a:endParaRPr lang="en-US"/>
        </a:p>
      </dgm:t>
    </dgm:pt>
    <dgm:pt modelId="{66A29B66-0500-4A4A-B080-F24FF6471145}" type="pres">
      <dgm:prSet presAssocID="{A75C7478-EDAB-4249-BF02-E2452A6742D1}" presName="linearFlow" presStyleCnt="0">
        <dgm:presLayoutVars>
          <dgm:dir/>
          <dgm:resizeHandles val="exact"/>
        </dgm:presLayoutVars>
      </dgm:prSet>
      <dgm:spPr/>
    </dgm:pt>
    <dgm:pt modelId="{0913B563-52DB-48B3-8B02-1110F430224A}" type="pres">
      <dgm:prSet presAssocID="{6E064AE7-7DDA-4B43-B6AF-D1C5667300FB}" presName="composite" presStyleCnt="0"/>
      <dgm:spPr/>
    </dgm:pt>
    <dgm:pt modelId="{E5B07AA8-7E5F-4085-8B87-395CC5763253}" type="pres">
      <dgm:prSet presAssocID="{6E064AE7-7DDA-4B43-B6AF-D1C5667300FB}" presName="imgShp" presStyleLbl="fgImgPlace1" presStyleIdx="0" presStyleCnt="4"/>
      <dgm:spPr/>
    </dgm:pt>
    <dgm:pt modelId="{BA2F876A-60C9-4DE5-AB7E-062FB086732A}" type="pres">
      <dgm:prSet presAssocID="{6E064AE7-7DDA-4B43-B6AF-D1C5667300FB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792AFD-A514-4CD2-8E38-5A917B6B7E60}" type="pres">
      <dgm:prSet presAssocID="{0362E953-BB32-40C0-8125-77EEE25184DE}" presName="spacing" presStyleCnt="0"/>
      <dgm:spPr/>
    </dgm:pt>
    <dgm:pt modelId="{2189EDCB-CB40-4A05-9237-E699088E0AC4}" type="pres">
      <dgm:prSet presAssocID="{11A2D675-2EA6-4FB4-BF1A-C64F84B703C9}" presName="composite" presStyleCnt="0"/>
      <dgm:spPr/>
    </dgm:pt>
    <dgm:pt modelId="{867D8D48-DA7B-412F-97A5-F3B32868DF40}" type="pres">
      <dgm:prSet presAssocID="{11A2D675-2EA6-4FB4-BF1A-C64F84B703C9}" presName="imgShp" presStyleLbl="fgImgPlace1" presStyleIdx="1" presStyleCnt="4"/>
      <dgm:spPr/>
    </dgm:pt>
    <dgm:pt modelId="{1415F9EA-196F-454E-B268-6D178A8D260B}" type="pres">
      <dgm:prSet presAssocID="{11A2D675-2EA6-4FB4-BF1A-C64F84B703C9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B3FAE4-0753-4FAD-9FEC-F9DD76707BBF}" type="pres">
      <dgm:prSet presAssocID="{611A0153-25C4-4E05-BF7C-E282D2CC52A9}" presName="spacing" presStyleCnt="0"/>
      <dgm:spPr/>
    </dgm:pt>
    <dgm:pt modelId="{8A95E058-3900-46E6-930D-3D7ED6F076CB}" type="pres">
      <dgm:prSet presAssocID="{402A94A5-6A6D-43F8-981D-D78C0E9327A0}" presName="composite" presStyleCnt="0"/>
      <dgm:spPr/>
    </dgm:pt>
    <dgm:pt modelId="{5C1BCF2A-F6EC-4D7E-B3A1-FC07223AAE5D}" type="pres">
      <dgm:prSet presAssocID="{402A94A5-6A6D-43F8-981D-D78C0E9327A0}" presName="imgShp" presStyleLbl="fgImgPlace1" presStyleIdx="2" presStyleCnt="4"/>
      <dgm:spPr/>
    </dgm:pt>
    <dgm:pt modelId="{AA243DCD-9412-491D-9623-0DA0CAB80521}" type="pres">
      <dgm:prSet presAssocID="{402A94A5-6A6D-43F8-981D-D78C0E9327A0}" presName="txShp" presStyleLbl="node1" presStyleIdx="2" presStyleCnt="4">
        <dgm:presLayoutVars>
          <dgm:bulletEnabled val="1"/>
        </dgm:presLayoutVars>
      </dgm:prSet>
      <dgm:spPr/>
    </dgm:pt>
    <dgm:pt modelId="{E3CDDBC5-0999-449E-A037-8B20631953FD}" type="pres">
      <dgm:prSet presAssocID="{7819E58B-1A4B-4012-8155-414B7B4116C0}" presName="spacing" presStyleCnt="0"/>
      <dgm:spPr/>
    </dgm:pt>
    <dgm:pt modelId="{2E2F23B1-A8C0-458B-BBEC-A0793A727B39}" type="pres">
      <dgm:prSet presAssocID="{92DFB57D-63B9-4584-B4F9-BBB02D283BDE}" presName="composite" presStyleCnt="0"/>
      <dgm:spPr/>
    </dgm:pt>
    <dgm:pt modelId="{FAF3B64E-BD23-4C38-98CD-3ED47BF494B0}" type="pres">
      <dgm:prSet presAssocID="{92DFB57D-63B9-4584-B4F9-BBB02D283BDE}" presName="imgShp" presStyleLbl="fgImgPlace1" presStyleIdx="3" presStyleCnt="4"/>
      <dgm:spPr/>
    </dgm:pt>
    <dgm:pt modelId="{2558AECF-8302-44D8-9E52-6D5A73B62742}" type="pres">
      <dgm:prSet presAssocID="{92DFB57D-63B9-4584-B4F9-BBB02D283BDE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29CE7C-A8F1-4993-AE50-0DC581D9ED27}" srcId="{A75C7478-EDAB-4249-BF02-E2452A6742D1}" destId="{402A94A5-6A6D-43F8-981D-D78C0E9327A0}" srcOrd="2" destOrd="0" parTransId="{D8C9B8D7-A7B3-419A-937A-A793F4A09898}" sibTransId="{7819E58B-1A4B-4012-8155-414B7B4116C0}"/>
    <dgm:cxn modelId="{6216BB0B-7A0A-4A3A-88B7-9D17C672C382}" type="presOf" srcId="{6E064AE7-7DDA-4B43-B6AF-D1C5667300FB}" destId="{BA2F876A-60C9-4DE5-AB7E-062FB086732A}" srcOrd="0" destOrd="0" presId="urn:microsoft.com/office/officeart/2005/8/layout/vList3"/>
    <dgm:cxn modelId="{C00C9360-4A4B-4765-9E72-F5FD67A666D5}" srcId="{A75C7478-EDAB-4249-BF02-E2452A6742D1}" destId="{11A2D675-2EA6-4FB4-BF1A-C64F84B703C9}" srcOrd="1" destOrd="0" parTransId="{9D4D3B37-9F17-4BC5-AACC-6C150822F44C}" sibTransId="{611A0153-25C4-4E05-BF7C-E282D2CC52A9}"/>
    <dgm:cxn modelId="{4FB1CE4C-7C9A-4B3E-9B2B-D1E7E4749732}" srcId="{A75C7478-EDAB-4249-BF02-E2452A6742D1}" destId="{92DFB57D-63B9-4584-B4F9-BBB02D283BDE}" srcOrd="3" destOrd="0" parTransId="{0A33C330-B6FD-433F-9AB6-929E6C6D462A}" sibTransId="{7E5B86DE-899E-4CFA-A903-2CA93890167F}"/>
    <dgm:cxn modelId="{787BF6C6-D227-4667-BAF7-86B039A1FDB5}" srcId="{A75C7478-EDAB-4249-BF02-E2452A6742D1}" destId="{6E064AE7-7DDA-4B43-B6AF-D1C5667300FB}" srcOrd="0" destOrd="0" parTransId="{7DAA1CDE-EE61-4D89-A47E-293E24DD73D2}" sibTransId="{0362E953-BB32-40C0-8125-77EEE25184DE}"/>
    <dgm:cxn modelId="{036C22E8-AECE-453C-8C09-26749AF785E3}" type="presOf" srcId="{A75C7478-EDAB-4249-BF02-E2452A6742D1}" destId="{66A29B66-0500-4A4A-B080-F24FF6471145}" srcOrd="0" destOrd="0" presId="urn:microsoft.com/office/officeart/2005/8/layout/vList3"/>
    <dgm:cxn modelId="{165A3737-4FF9-4557-BFF6-51CD06DEB573}" type="presOf" srcId="{11A2D675-2EA6-4FB4-BF1A-C64F84B703C9}" destId="{1415F9EA-196F-454E-B268-6D178A8D260B}" srcOrd="0" destOrd="0" presId="urn:microsoft.com/office/officeart/2005/8/layout/vList3"/>
    <dgm:cxn modelId="{5237CA68-5641-464A-9C98-56A423AF32EC}" type="presOf" srcId="{402A94A5-6A6D-43F8-981D-D78C0E9327A0}" destId="{AA243DCD-9412-491D-9623-0DA0CAB80521}" srcOrd="0" destOrd="0" presId="urn:microsoft.com/office/officeart/2005/8/layout/vList3"/>
    <dgm:cxn modelId="{0FB77903-7C09-46F0-9249-E17931A69653}" type="presOf" srcId="{92DFB57D-63B9-4584-B4F9-BBB02D283BDE}" destId="{2558AECF-8302-44D8-9E52-6D5A73B62742}" srcOrd="0" destOrd="0" presId="urn:microsoft.com/office/officeart/2005/8/layout/vList3"/>
    <dgm:cxn modelId="{AAE48D66-28C0-4D49-8779-E8A1FD617AEA}" type="presParOf" srcId="{66A29B66-0500-4A4A-B080-F24FF6471145}" destId="{0913B563-52DB-48B3-8B02-1110F430224A}" srcOrd="0" destOrd="0" presId="urn:microsoft.com/office/officeart/2005/8/layout/vList3"/>
    <dgm:cxn modelId="{0C06B587-2F86-48A2-A4B4-BDD545C7891B}" type="presParOf" srcId="{0913B563-52DB-48B3-8B02-1110F430224A}" destId="{E5B07AA8-7E5F-4085-8B87-395CC5763253}" srcOrd="0" destOrd="0" presId="urn:microsoft.com/office/officeart/2005/8/layout/vList3"/>
    <dgm:cxn modelId="{D98C8FA4-77BF-43DC-BBD4-77039B9B9DBA}" type="presParOf" srcId="{0913B563-52DB-48B3-8B02-1110F430224A}" destId="{BA2F876A-60C9-4DE5-AB7E-062FB086732A}" srcOrd="1" destOrd="0" presId="urn:microsoft.com/office/officeart/2005/8/layout/vList3"/>
    <dgm:cxn modelId="{3365D84F-8621-4B9C-8748-E0736D1E0CAC}" type="presParOf" srcId="{66A29B66-0500-4A4A-B080-F24FF6471145}" destId="{1E792AFD-A514-4CD2-8E38-5A917B6B7E60}" srcOrd="1" destOrd="0" presId="urn:microsoft.com/office/officeart/2005/8/layout/vList3"/>
    <dgm:cxn modelId="{57CF9046-A324-4515-BFD4-55FA4467DEB7}" type="presParOf" srcId="{66A29B66-0500-4A4A-B080-F24FF6471145}" destId="{2189EDCB-CB40-4A05-9237-E699088E0AC4}" srcOrd="2" destOrd="0" presId="urn:microsoft.com/office/officeart/2005/8/layout/vList3"/>
    <dgm:cxn modelId="{8FA64315-765E-4237-BEB3-785F201C4DFD}" type="presParOf" srcId="{2189EDCB-CB40-4A05-9237-E699088E0AC4}" destId="{867D8D48-DA7B-412F-97A5-F3B32868DF40}" srcOrd="0" destOrd="0" presId="urn:microsoft.com/office/officeart/2005/8/layout/vList3"/>
    <dgm:cxn modelId="{47ED8DE8-7DE3-4A46-B1C5-652343D696F7}" type="presParOf" srcId="{2189EDCB-CB40-4A05-9237-E699088E0AC4}" destId="{1415F9EA-196F-454E-B268-6D178A8D260B}" srcOrd="1" destOrd="0" presId="urn:microsoft.com/office/officeart/2005/8/layout/vList3"/>
    <dgm:cxn modelId="{E365BE6F-DA9A-4071-9E8F-109266D4549E}" type="presParOf" srcId="{66A29B66-0500-4A4A-B080-F24FF6471145}" destId="{BDB3FAE4-0753-4FAD-9FEC-F9DD76707BBF}" srcOrd="3" destOrd="0" presId="urn:microsoft.com/office/officeart/2005/8/layout/vList3"/>
    <dgm:cxn modelId="{78FCC4CD-00E8-4C50-8A1D-133F4B86DA56}" type="presParOf" srcId="{66A29B66-0500-4A4A-B080-F24FF6471145}" destId="{8A95E058-3900-46E6-930D-3D7ED6F076CB}" srcOrd="4" destOrd="0" presId="urn:microsoft.com/office/officeart/2005/8/layout/vList3"/>
    <dgm:cxn modelId="{E3879233-A302-422B-967A-D08E7A552924}" type="presParOf" srcId="{8A95E058-3900-46E6-930D-3D7ED6F076CB}" destId="{5C1BCF2A-F6EC-4D7E-B3A1-FC07223AAE5D}" srcOrd="0" destOrd="0" presId="urn:microsoft.com/office/officeart/2005/8/layout/vList3"/>
    <dgm:cxn modelId="{5B940504-9121-47A4-B4EC-F98DFC7290DB}" type="presParOf" srcId="{8A95E058-3900-46E6-930D-3D7ED6F076CB}" destId="{AA243DCD-9412-491D-9623-0DA0CAB80521}" srcOrd="1" destOrd="0" presId="urn:microsoft.com/office/officeart/2005/8/layout/vList3"/>
    <dgm:cxn modelId="{45DEB802-C28B-45AC-8019-78BF3CCDD106}" type="presParOf" srcId="{66A29B66-0500-4A4A-B080-F24FF6471145}" destId="{E3CDDBC5-0999-449E-A037-8B20631953FD}" srcOrd="5" destOrd="0" presId="urn:microsoft.com/office/officeart/2005/8/layout/vList3"/>
    <dgm:cxn modelId="{ED098246-B0C9-4C77-8DF0-F81C23EFC629}" type="presParOf" srcId="{66A29B66-0500-4A4A-B080-F24FF6471145}" destId="{2E2F23B1-A8C0-458B-BBEC-A0793A727B39}" srcOrd="6" destOrd="0" presId="urn:microsoft.com/office/officeart/2005/8/layout/vList3"/>
    <dgm:cxn modelId="{C055EBB8-0EA7-4AAD-B0BC-CB65D731AA43}" type="presParOf" srcId="{2E2F23B1-A8C0-458B-BBEC-A0793A727B39}" destId="{FAF3B64E-BD23-4C38-98CD-3ED47BF494B0}" srcOrd="0" destOrd="0" presId="urn:microsoft.com/office/officeart/2005/8/layout/vList3"/>
    <dgm:cxn modelId="{B03F3C3F-0891-404E-B723-594EA30B200C}" type="presParOf" srcId="{2E2F23B1-A8C0-458B-BBEC-A0793A727B39}" destId="{2558AECF-8302-44D8-9E52-6D5A73B6274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B7358D-82E0-4458-B29F-2F1655C0B0B5}" type="doc">
      <dgm:prSet loTypeId="urn:microsoft.com/office/officeart/2008/layout/VerticalCurv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97C919-18B7-4953-9F06-AB30E146DDFC}">
      <dgm:prSet phldrT="[Text]"/>
      <dgm:spPr/>
      <dgm:t>
        <a:bodyPr/>
        <a:lstStyle/>
        <a:p>
          <a:r>
            <a:rPr lang="id-ID" dirty="0" smtClean="0"/>
            <a:t>Timbulnya deposit dan korosi</a:t>
          </a:r>
          <a:endParaRPr lang="en-US" dirty="0"/>
        </a:p>
      </dgm:t>
    </dgm:pt>
    <dgm:pt modelId="{A68B8EE6-4669-4B89-9CBE-D3B5731CFB65}" type="parTrans" cxnId="{8F7ACE02-330F-4E80-8DC5-9F63251C372A}">
      <dgm:prSet/>
      <dgm:spPr/>
      <dgm:t>
        <a:bodyPr/>
        <a:lstStyle/>
        <a:p>
          <a:endParaRPr lang="en-US"/>
        </a:p>
      </dgm:t>
    </dgm:pt>
    <dgm:pt modelId="{957A102B-1F54-46D7-BFEB-CAF5AF953A7A}" type="sibTrans" cxnId="{8F7ACE02-330F-4E80-8DC5-9F63251C372A}">
      <dgm:prSet/>
      <dgm:spPr/>
      <dgm:t>
        <a:bodyPr/>
        <a:lstStyle/>
        <a:p>
          <a:endParaRPr lang="en-US"/>
        </a:p>
      </dgm:t>
    </dgm:pt>
    <dgm:pt modelId="{254E04C1-86B7-4A6F-9AF6-5E74E0AF8BFF}">
      <dgm:prSet phldrT="[Text]"/>
      <dgm:spPr/>
      <dgm:t>
        <a:bodyPr/>
        <a:lstStyle/>
        <a:p>
          <a:r>
            <a:rPr lang="id-ID" dirty="0" smtClean="0"/>
            <a:t>Pembentukan polimer tak larut</a:t>
          </a:r>
          <a:endParaRPr lang="en-US" dirty="0"/>
        </a:p>
      </dgm:t>
    </dgm:pt>
    <dgm:pt modelId="{770A78DF-F4A6-4B92-8F40-4E9D2CFBA4C8}" type="parTrans" cxnId="{9D5D3081-6F7B-4AC0-82D4-2B403A89C71C}">
      <dgm:prSet/>
      <dgm:spPr/>
      <dgm:t>
        <a:bodyPr/>
        <a:lstStyle/>
        <a:p>
          <a:endParaRPr lang="en-US"/>
        </a:p>
      </dgm:t>
    </dgm:pt>
    <dgm:pt modelId="{D0800CD0-263A-4122-890B-F0C58AA4A5F5}" type="sibTrans" cxnId="{9D5D3081-6F7B-4AC0-82D4-2B403A89C71C}">
      <dgm:prSet/>
      <dgm:spPr/>
      <dgm:t>
        <a:bodyPr/>
        <a:lstStyle/>
        <a:p>
          <a:endParaRPr lang="en-US"/>
        </a:p>
      </dgm:t>
    </dgm:pt>
    <dgm:pt modelId="{99C4759E-E438-4D37-9B9A-7BA8B377DE4C}">
      <dgm:prSet phldrT="[Text]"/>
      <dgm:spPr/>
      <dgm:t>
        <a:bodyPr/>
        <a:lstStyle/>
        <a:p>
          <a:r>
            <a:rPr lang="id-ID" dirty="0" smtClean="0"/>
            <a:t>Pembentukan gum dari degradasi elastomer</a:t>
          </a:r>
          <a:endParaRPr lang="en-US" dirty="0"/>
        </a:p>
      </dgm:t>
    </dgm:pt>
    <dgm:pt modelId="{5C3D2DFD-DC8D-4A43-B5D3-B49B9269337B}" type="parTrans" cxnId="{F800F824-40D4-432D-BAF7-DC276C415EF2}">
      <dgm:prSet/>
      <dgm:spPr/>
      <dgm:t>
        <a:bodyPr/>
        <a:lstStyle/>
        <a:p>
          <a:endParaRPr lang="en-US"/>
        </a:p>
      </dgm:t>
    </dgm:pt>
    <dgm:pt modelId="{4E6C1983-E8D9-46E6-957D-4B4DEE9E9467}" type="sibTrans" cxnId="{F800F824-40D4-432D-BAF7-DC276C415EF2}">
      <dgm:prSet/>
      <dgm:spPr/>
      <dgm:t>
        <a:bodyPr/>
        <a:lstStyle/>
        <a:p>
          <a:endParaRPr lang="en-US"/>
        </a:p>
      </dgm:t>
    </dgm:pt>
    <dgm:pt modelId="{8C77EF2B-2186-476A-B094-38ABB416567C}">
      <dgm:prSet/>
      <dgm:spPr/>
      <dgm:t>
        <a:bodyPr/>
        <a:lstStyle/>
        <a:p>
          <a:r>
            <a:rPr lang="id-ID" dirty="0" smtClean="0"/>
            <a:t>Perubahan sifat biodiesel : viskositas, flash point, CN, warna</a:t>
          </a:r>
          <a:endParaRPr lang="en-US" dirty="0"/>
        </a:p>
      </dgm:t>
    </dgm:pt>
    <dgm:pt modelId="{907DDA7C-03A7-4240-9CA3-83FF6F8AFFD9}" type="parTrans" cxnId="{8599FF05-09E4-4DD4-BEFB-A8304D00C4FE}">
      <dgm:prSet/>
      <dgm:spPr/>
      <dgm:t>
        <a:bodyPr/>
        <a:lstStyle/>
        <a:p>
          <a:endParaRPr lang="en-US"/>
        </a:p>
      </dgm:t>
    </dgm:pt>
    <dgm:pt modelId="{8BFB04B8-4F92-4309-AFFD-DA19E65D74CE}" type="sibTrans" cxnId="{8599FF05-09E4-4DD4-BEFB-A8304D00C4FE}">
      <dgm:prSet/>
      <dgm:spPr/>
      <dgm:t>
        <a:bodyPr/>
        <a:lstStyle/>
        <a:p>
          <a:endParaRPr lang="en-US"/>
        </a:p>
      </dgm:t>
    </dgm:pt>
    <dgm:pt modelId="{7D4F6B1F-410D-42AD-9F95-4010A976328F}" type="pres">
      <dgm:prSet presAssocID="{69B7358D-82E0-4458-B29F-2F1655C0B0B5}" presName="Name0" presStyleCnt="0">
        <dgm:presLayoutVars>
          <dgm:chMax val="7"/>
          <dgm:chPref val="7"/>
          <dgm:dir/>
        </dgm:presLayoutVars>
      </dgm:prSet>
      <dgm:spPr/>
    </dgm:pt>
    <dgm:pt modelId="{D2FDDA11-FE62-4F99-8D94-539D738D58C5}" type="pres">
      <dgm:prSet presAssocID="{69B7358D-82E0-4458-B29F-2F1655C0B0B5}" presName="Name1" presStyleCnt="0"/>
      <dgm:spPr/>
    </dgm:pt>
    <dgm:pt modelId="{3DF65001-DCB0-4DC3-8880-76A155CD66BA}" type="pres">
      <dgm:prSet presAssocID="{69B7358D-82E0-4458-B29F-2F1655C0B0B5}" presName="cycle" presStyleCnt="0"/>
      <dgm:spPr/>
    </dgm:pt>
    <dgm:pt modelId="{58061551-281C-458F-AE92-3D3D62E698A4}" type="pres">
      <dgm:prSet presAssocID="{69B7358D-82E0-4458-B29F-2F1655C0B0B5}" presName="srcNode" presStyleLbl="node1" presStyleIdx="0" presStyleCnt="4"/>
      <dgm:spPr/>
    </dgm:pt>
    <dgm:pt modelId="{542D8E90-A149-4DD4-9279-67FC2EE7C519}" type="pres">
      <dgm:prSet presAssocID="{69B7358D-82E0-4458-B29F-2F1655C0B0B5}" presName="conn" presStyleLbl="parChTrans1D2" presStyleIdx="0" presStyleCnt="1"/>
      <dgm:spPr/>
    </dgm:pt>
    <dgm:pt modelId="{CF2DF370-EBAF-4499-BDAF-CD071E507BCB}" type="pres">
      <dgm:prSet presAssocID="{69B7358D-82E0-4458-B29F-2F1655C0B0B5}" presName="extraNode" presStyleLbl="node1" presStyleIdx="0" presStyleCnt="4"/>
      <dgm:spPr/>
    </dgm:pt>
    <dgm:pt modelId="{C92ADC34-1AF6-450D-A71A-620D6A05A132}" type="pres">
      <dgm:prSet presAssocID="{69B7358D-82E0-4458-B29F-2F1655C0B0B5}" presName="dstNode" presStyleLbl="node1" presStyleIdx="0" presStyleCnt="4"/>
      <dgm:spPr/>
    </dgm:pt>
    <dgm:pt modelId="{B5D0817C-5164-4066-8699-34F3FB5C1D1F}" type="pres">
      <dgm:prSet presAssocID="{3797C919-18B7-4953-9F06-AB30E146DDFC}" presName="text_1" presStyleLbl="node1" presStyleIdx="0" presStyleCnt="4">
        <dgm:presLayoutVars>
          <dgm:bulletEnabled val="1"/>
        </dgm:presLayoutVars>
      </dgm:prSet>
      <dgm:spPr/>
    </dgm:pt>
    <dgm:pt modelId="{BABA3C11-5D2B-4434-97FF-3B87CC136B11}" type="pres">
      <dgm:prSet presAssocID="{3797C919-18B7-4953-9F06-AB30E146DDFC}" presName="accent_1" presStyleCnt="0"/>
      <dgm:spPr/>
    </dgm:pt>
    <dgm:pt modelId="{82D4469D-7571-4C7C-B651-A614F03CF535}" type="pres">
      <dgm:prSet presAssocID="{3797C919-18B7-4953-9F06-AB30E146DDFC}" presName="accentRepeatNode" presStyleLbl="solidFgAcc1" presStyleIdx="0" presStyleCnt="4"/>
      <dgm:spPr/>
    </dgm:pt>
    <dgm:pt modelId="{F56B212E-3D38-4451-8C94-9A24C4E96424}" type="pres">
      <dgm:prSet presAssocID="{254E04C1-86B7-4A6F-9AF6-5E74E0AF8BFF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B000F1-B0BB-4EE9-946B-25C7E9536A05}" type="pres">
      <dgm:prSet presAssocID="{254E04C1-86B7-4A6F-9AF6-5E74E0AF8BFF}" presName="accent_2" presStyleCnt="0"/>
      <dgm:spPr/>
    </dgm:pt>
    <dgm:pt modelId="{E5C5F177-880B-4345-AA32-2E3A2727B982}" type="pres">
      <dgm:prSet presAssocID="{254E04C1-86B7-4A6F-9AF6-5E74E0AF8BFF}" presName="accentRepeatNode" presStyleLbl="solidFgAcc1" presStyleIdx="1" presStyleCnt="4"/>
      <dgm:spPr/>
    </dgm:pt>
    <dgm:pt modelId="{D36E0AAE-0311-4D8B-AD11-635124EF4A09}" type="pres">
      <dgm:prSet presAssocID="{99C4759E-E438-4D37-9B9A-7BA8B377DE4C}" presName="text_3" presStyleLbl="node1" presStyleIdx="2" presStyleCnt="4">
        <dgm:presLayoutVars>
          <dgm:bulletEnabled val="1"/>
        </dgm:presLayoutVars>
      </dgm:prSet>
      <dgm:spPr/>
    </dgm:pt>
    <dgm:pt modelId="{F5B500F1-4AF0-448E-97DE-76E5D999F2E7}" type="pres">
      <dgm:prSet presAssocID="{99C4759E-E438-4D37-9B9A-7BA8B377DE4C}" presName="accent_3" presStyleCnt="0"/>
      <dgm:spPr/>
    </dgm:pt>
    <dgm:pt modelId="{4FFFF052-7D3B-45D0-A1C1-B1AE85048D2B}" type="pres">
      <dgm:prSet presAssocID="{99C4759E-E438-4D37-9B9A-7BA8B377DE4C}" presName="accentRepeatNode" presStyleLbl="solidFgAcc1" presStyleIdx="2" presStyleCnt="4"/>
      <dgm:spPr/>
    </dgm:pt>
    <dgm:pt modelId="{92433C22-CB9C-4260-807C-22B407E6950B}" type="pres">
      <dgm:prSet presAssocID="{8C77EF2B-2186-476A-B094-38ABB416567C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499839-B3FE-4ABE-BA23-4D4DC8ACA057}" type="pres">
      <dgm:prSet presAssocID="{8C77EF2B-2186-476A-B094-38ABB416567C}" presName="accent_4" presStyleCnt="0"/>
      <dgm:spPr/>
    </dgm:pt>
    <dgm:pt modelId="{8B0DF558-5579-4C41-A0B3-03ECC1B2D867}" type="pres">
      <dgm:prSet presAssocID="{8C77EF2B-2186-476A-B094-38ABB416567C}" presName="accentRepeatNode" presStyleLbl="solidFgAcc1" presStyleIdx="3" presStyleCnt="4"/>
      <dgm:spPr/>
    </dgm:pt>
  </dgm:ptLst>
  <dgm:cxnLst>
    <dgm:cxn modelId="{66C0EC5F-F93F-408C-AC80-D82E5720F153}" type="presOf" srcId="{3797C919-18B7-4953-9F06-AB30E146DDFC}" destId="{B5D0817C-5164-4066-8699-34F3FB5C1D1F}" srcOrd="0" destOrd="0" presId="urn:microsoft.com/office/officeart/2008/layout/VerticalCurvedList"/>
    <dgm:cxn modelId="{F800F824-40D4-432D-BAF7-DC276C415EF2}" srcId="{69B7358D-82E0-4458-B29F-2F1655C0B0B5}" destId="{99C4759E-E438-4D37-9B9A-7BA8B377DE4C}" srcOrd="2" destOrd="0" parTransId="{5C3D2DFD-DC8D-4A43-B5D3-B49B9269337B}" sibTransId="{4E6C1983-E8D9-46E6-957D-4B4DEE9E9467}"/>
    <dgm:cxn modelId="{8F7ACE02-330F-4E80-8DC5-9F63251C372A}" srcId="{69B7358D-82E0-4458-B29F-2F1655C0B0B5}" destId="{3797C919-18B7-4953-9F06-AB30E146DDFC}" srcOrd="0" destOrd="0" parTransId="{A68B8EE6-4669-4B89-9CBE-D3B5731CFB65}" sibTransId="{957A102B-1F54-46D7-BFEB-CAF5AF953A7A}"/>
    <dgm:cxn modelId="{9D5D3081-6F7B-4AC0-82D4-2B403A89C71C}" srcId="{69B7358D-82E0-4458-B29F-2F1655C0B0B5}" destId="{254E04C1-86B7-4A6F-9AF6-5E74E0AF8BFF}" srcOrd="1" destOrd="0" parTransId="{770A78DF-F4A6-4B92-8F40-4E9D2CFBA4C8}" sibTransId="{D0800CD0-263A-4122-890B-F0C58AA4A5F5}"/>
    <dgm:cxn modelId="{01AD7B85-EB32-419B-973C-F7959FF58E1A}" type="presOf" srcId="{254E04C1-86B7-4A6F-9AF6-5E74E0AF8BFF}" destId="{F56B212E-3D38-4451-8C94-9A24C4E96424}" srcOrd="0" destOrd="0" presId="urn:microsoft.com/office/officeart/2008/layout/VerticalCurvedList"/>
    <dgm:cxn modelId="{ED70CC17-65D1-41AF-AF5F-EDBD1B5C33B8}" type="presOf" srcId="{99C4759E-E438-4D37-9B9A-7BA8B377DE4C}" destId="{D36E0AAE-0311-4D8B-AD11-635124EF4A09}" srcOrd="0" destOrd="0" presId="urn:microsoft.com/office/officeart/2008/layout/VerticalCurvedList"/>
    <dgm:cxn modelId="{5616D79D-8F03-4C5C-8EC9-0D6963659834}" type="presOf" srcId="{8C77EF2B-2186-476A-B094-38ABB416567C}" destId="{92433C22-CB9C-4260-807C-22B407E6950B}" srcOrd="0" destOrd="0" presId="urn:microsoft.com/office/officeart/2008/layout/VerticalCurvedList"/>
    <dgm:cxn modelId="{8599FF05-09E4-4DD4-BEFB-A8304D00C4FE}" srcId="{69B7358D-82E0-4458-B29F-2F1655C0B0B5}" destId="{8C77EF2B-2186-476A-B094-38ABB416567C}" srcOrd="3" destOrd="0" parTransId="{907DDA7C-03A7-4240-9CA3-83FF6F8AFFD9}" sibTransId="{8BFB04B8-4F92-4309-AFFD-DA19E65D74CE}"/>
    <dgm:cxn modelId="{BDC9EC0D-5FAE-42A5-BA54-66C491F9B7E7}" type="presOf" srcId="{957A102B-1F54-46D7-BFEB-CAF5AF953A7A}" destId="{542D8E90-A149-4DD4-9279-67FC2EE7C519}" srcOrd="0" destOrd="0" presId="urn:microsoft.com/office/officeart/2008/layout/VerticalCurvedList"/>
    <dgm:cxn modelId="{D17B5087-FD1F-4F2B-9FBA-8A5D10012C91}" type="presOf" srcId="{69B7358D-82E0-4458-B29F-2F1655C0B0B5}" destId="{7D4F6B1F-410D-42AD-9F95-4010A976328F}" srcOrd="0" destOrd="0" presId="urn:microsoft.com/office/officeart/2008/layout/VerticalCurvedList"/>
    <dgm:cxn modelId="{DE2D7DF1-55BE-408C-8733-431FE5359B29}" type="presParOf" srcId="{7D4F6B1F-410D-42AD-9F95-4010A976328F}" destId="{D2FDDA11-FE62-4F99-8D94-539D738D58C5}" srcOrd="0" destOrd="0" presId="urn:microsoft.com/office/officeart/2008/layout/VerticalCurvedList"/>
    <dgm:cxn modelId="{8368C8D1-FB02-4FE5-964A-A6E6D05A676B}" type="presParOf" srcId="{D2FDDA11-FE62-4F99-8D94-539D738D58C5}" destId="{3DF65001-DCB0-4DC3-8880-76A155CD66BA}" srcOrd="0" destOrd="0" presId="urn:microsoft.com/office/officeart/2008/layout/VerticalCurvedList"/>
    <dgm:cxn modelId="{A195F610-3156-472C-BBAE-D3BEF683F1FD}" type="presParOf" srcId="{3DF65001-DCB0-4DC3-8880-76A155CD66BA}" destId="{58061551-281C-458F-AE92-3D3D62E698A4}" srcOrd="0" destOrd="0" presId="urn:microsoft.com/office/officeart/2008/layout/VerticalCurvedList"/>
    <dgm:cxn modelId="{E5D64502-79C6-46A1-AB04-DE9627AB4030}" type="presParOf" srcId="{3DF65001-DCB0-4DC3-8880-76A155CD66BA}" destId="{542D8E90-A149-4DD4-9279-67FC2EE7C519}" srcOrd="1" destOrd="0" presId="urn:microsoft.com/office/officeart/2008/layout/VerticalCurvedList"/>
    <dgm:cxn modelId="{2AE39C9D-3475-4887-86D3-52CB6B38A845}" type="presParOf" srcId="{3DF65001-DCB0-4DC3-8880-76A155CD66BA}" destId="{CF2DF370-EBAF-4499-BDAF-CD071E507BCB}" srcOrd="2" destOrd="0" presId="urn:microsoft.com/office/officeart/2008/layout/VerticalCurvedList"/>
    <dgm:cxn modelId="{C5037745-A215-4F79-B2EC-005451BB54BF}" type="presParOf" srcId="{3DF65001-DCB0-4DC3-8880-76A155CD66BA}" destId="{C92ADC34-1AF6-450D-A71A-620D6A05A132}" srcOrd="3" destOrd="0" presId="urn:microsoft.com/office/officeart/2008/layout/VerticalCurvedList"/>
    <dgm:cxn modelId="{99830ED2-AFBE-470D-864D-17B92E41D46B}" type="presParOf" srcId="{D2FDDA11-FE62-4F99-8D94-539D738D58C5}" destId="{B5D0817C-5164-4066-8699-34F3FB5C1D1F}" srcOrd="1" destOrd="0" presId="urn:microsoft.com/office/officeart/2008/layout/VerticalCurvedList"/>
    <dgm:cxn modelId="{FA2A9B36-F33D-4FFF-874B-90DB0937F100}" type="presParOf" srcId="{D2FDDA11-FE62-4F99-8D94-539D738D58C5}" destId="{BABA3C11-5D2B-4434-97FF-3B87CC136B11}" srcOrd="2" destOrd="0" presId="urn:microsoft.com/office/officeart/2008/layout/VerticalCurvedList"/>
    <dgm:cxn modelId="{BB81D85B-7EC2-4A34-AFA9-B8E1B1DCBAF0}" type="presParOf" srcId="{BABA3C11-5D2B-4434-97FF-3B87CC136B11}" destId="{82D4469D-7571-4C7C-B651-A614F03CF535}" srcOrd="0" destOrd="0" presId="urn:microsoft.com/office/officeart/2008/layout/VerticalCurvedList"/>
    <dgm:cxn modelId="{A798A529-7BAC-4BCD-BF82-64F78A81870B}" type="presParOf" srcId="{D2FDDA11-FE62-4F99-8D94-539D738D58C5}" destId="{F56B212E-3D38-4451-8C94-9A24C4E96424}" srcOrd="3" destOrd="0" presId="urn:microsoft.com/office/officeart/2008/layout/VerticalCurvedList"/>
    <dgm:cxn modelId="{BFE902D6-5483-40B8-91C8-0F51C42D2A87}" type="presParOf" srcId="{D2FDDA11-FE62-4F99-8D94-539D738D58C5}" destId="{2BB000F1-B0BB-4EE9-946B-25C7E9536A05}" srcOrd="4" destOrd="0" presId="urn:microsoft.com/office/officeart/2008/layout/VerticalCurvedList"/>
    <dgm:cxn modelId="{D95197D3-F1A1-4A92-AA4A-871A1929AA10}" type="presParOf" srcId="{2BB000F1-B0BB-4EE9-946B-25C7E9536A05}" destId="{E5C5F177-880B-4345-AA32-2E3A2727B982}" srcOrd="0" destOrd="0" presId="urn:microsoft.com/office/officeart/2008/layout/VerticalCurvedList"/>
    <dgm:cxn modelId="{E31B6B45-FFD1-4B76-ADB2-98D70FC2C68B}" type="presParOf" srcId="{D2FDDA11-FE62-4F99-8D94-539D738D58C5}" destId="{D36E0AAE-0311-4D8B-AD11-635124EF4A09}" srcOrd="5" destOrd="0" presId="urn:microsoft.com/office/officeart/2008/layout/VerticalCurvedList"/>
    <dgm:cxn modelId="{749A181B-16FD-4D16-8900-416261CA8E14}" type="presParOf" srcId="{D2FDDA11-FE62-4F99-8D94-539D738D58C5}" destId="{F5B500F1-4AF0-448E-97DE-76E5D999F2E7}" srcOrd="6" destOrd="0" presId="urn:microsoft.com/office/officeart/2008/layout/VerticalCurvedList"/>
    <dgm:cxn modelId="{84A048FD-DD4B-455A-A25F-0DAF8B173E04}" type="presParOf" srcId="{F5B500F1-4AF0-448E-97DE-76E5D999F2E7}" destId="{4FFFF052-7D3B-45D0-A1C1-B1AE85048D2B}" srcOrd="0" destOrd="0" presId="urn:microsoft.com/office/officeart/2008/layout/VerticalCurvedList"/>
    <dgm:cxn modelId="{735E8828-E109-48E2-9172-FFE72480B2A1}" type="presParOf" srcId="{D2FDDA11-FE62-4F99-8D94-539D738D58C5}" destId="{92433C22-CB9C-4260-807C-22B407E6950B}" srcOrd="7" destOrd="0" presId="urn:microsoft.com/office/officeart/2008/layout/VerticalCurvedList"/>
    <dgm:cxn modelId="{14BFA7EB-6136-47F3-B005-BDE751EA9315}" type="presParOf" srcId="{D2FDDA11-FE62-4F99-8D94-539D738D58C5}" destId="{14499839-B3FE-4ABE-BA23-4D4DC8ACA057}" srcOrd="8" destOrd="0" presId="urn:microsoft.com/office/officeart/2008/layout/VerticalCurvedList"/>
    <dgm:cxn modelId="{BA713839-29BE-4E90-8FE0-CF277282DE7A}" type="presParOf" srcId="{14499839-B3FE-4ABE-BA23-4D4DC8ACA057}" destId="{8B0DF558-5579-4C41-A0B3-03ECC1B2D86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52CE8F-5D7C-420F-BCDC-FA4F4FDAE6C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A0A23F-9E50-4CFC-B93F-BFACD5EB89E9}">
      <dgm:prSet phldrT="[Text]"/>
      <dgm:spPr/>
      <dgm:t>
        <a:bodyPr/>
        <a:lstStyle/>
        <a:p>
          <a:r>
            <a:rPr lang="id-ID" dirty="0" smtClean="0"/>
            <a:t>Komposisi minyak mula-mula</a:t>
          </a:r>
          <a:endParaRPr lang="en-US" dirty="0"/>
        </a:p>
      </dgm:t>
    </dgm:pt>
    <dgm:pt modelId="{CE106A4A-C95A-4767-B06B-27912141E84E}" type="parTrans" cxnId="{A67E14ED-D4EA-4D42-981E-5BE65D64B75F}">
      <dgm:prSet/>
      <dgm:spPr/>
      <dgm:t>
        <a:bodyPr/>
        <a:lstStyle/>
        <a:p>
          <a:endParaRPr lang="en-US"/>
        </a:p>
      </dgm:t>
    </dgm:pt>
    <dgm:pt modelId="{7530BD24-9727-4FAC-9512-155DD20E74F7}" type="sibTrans" cxnId="{A67E14ED-D4EA-4D42-981E-5BE65D64B75F}">
      <dgm:prSet/>
      <dgm:spPr/>
      <dgm:t>
        <a:bodyPr/>
        <a:lstStyle/>
        <a:p>
          <a:endParaRPr lang="en-US"/>
        </a:p>
      </dgm:t>
    </dgm:pt>
    <dgm:pt modelId="{D1D2C5A3-0BD1-4F42-A146-CFEDC90E226A}">
      <dgm:prSet phldrT="[Text]"/>
      <dgm:spPr/>
      <dgm:t>
        <a:bodyPr/>
        <a:lstStyle/>
        <a:p>
          <a:r>
            <a:rPr lang="id-ID" dirty="0" smtClean="0"/>
            <a:t>Produk oksidasi primer</a:t>
          </a:r>
          <a:endParaRPr lang="en-US" dirty="0"/>
        </a:p>
      </dgm:t>
    </dgm:pt>
    <dgm:pt modelId="{8A2517B0-92F2-4F56-B316-16673ED16F2C}" type="parTrans" cxnId="{18ECE3DB-3924-46D8-A9CC-D1128F2CEEDA}">
      <dgm:prSet/>
      <dgm:spPr/>
      <dgm:t>
        <a:bodyPr/>
        <a:lstStyle/>
        <a:p>
          <a:endParaRPr lang="en-US"/>
        </a:p>
      </dgm:t>
    </dgm:pt>
    <dgm:pt modelId="{E34839B1-9250-4AE9-AB5E-D35CAD61BEE2}" type="sibTrans" cxnId="{18ECE3DB-3924-46D8-A9CC-D1128F2CEEDA}">
      <dgm:prSet/>
      <dgm:spPr/>
      <dgm:t>
        <a:bodyPr/>
        <a:lstStyle/>
        <a:p>
          <a:endParaRPr lang="en-US"/>
        </a:p>
      </dgm:t>
    </dgm:pt>
    <dgm:pt modelId="{354364C2-8D3C-4F23-8033-9B9697378CB4}">
      <dgm:prSet phldrT="[Text]"/>
      <dgm:spPr/>
      <dgm:t>
        <a:bodyPr/>
        <a:lstStyle/>
        <a:p>
          <a:r>
            <a:rPr lang="id-ID" dirty="0" smtClean="0"/>
            <a:t>Produk oksidasi sekunder</a:t>
          </a:r>
          <a:endParaRPr lang="en-US" dirty="0"/>
        </a:p>
      </dgm:t>
    </dgm:pt>
    <dgm:pt modelId="{FF07FC03-149F-4E73-B25D-85C579586268}" type="parTrans" cxnId="{941188D7-7F9D-4187-B68F-E8C16647F635}">
      <dgm:prSet/>
      <dgm:spPr/>
      <dgm:t>
        <a:bodyPr/>
        <a:lstStyle/>
        <a:p>
          <a:endParaRPr lang="en-US"/>
        </a:p>
      </dgm:t>
    </dgm:pt>
    <dgm:pt modelId="{D73A4E16-7B22-44E0-9AFF-235E5EB1EE90}" type="sibTrans" cxnId="{941188D7-7F9D-4187-B68F-E8C16647F635}">
      <dgm:prSet/>
      <dgm:spPr/>
      <dgm:t>
        <a:bodyPr/>
        <a:lstStyle/>
        <a:p>
          <a:endParaRPr lang="en-US"/>
        </a:p>
      </dgm:t>
    </dgm:pt>
    <dgm:pt modelId="{580C3E68-231F-4950-8912-20C183E6B8D1}">
      <dgm:prSet phldrT="[Text]"/>
      <dgm:spPr/>
      <dgm:t>
        <a:bodyPr/>
        <a:lstStyle/>
        <a:p>
          <a:r>
            <a:rPr lang="id-ID" dirty="0" smtClean="0"/>
            <a:t>Sifat fisis biodiesel</a:t>
          </a:r>
          <a:endParaRPr lang="en-US" dirty="0"/>
        </a:p>
      </dgm:t>
    </dgm:pt>
    <dgm:pt modelId="{E76493BE-2594-4AD5-AF7D-FAF74FF74914}" type="parTrans" cxnId="{A177D147-9358-46DC-A9EA-E94E2CEC235C}">
      <dgm:prSet/>
      <dgm:spPr/>
      <dgm:t>
        <a:bodyPr/>
        <a:lstStyle/>
        <a:p>
          <a:endParaRPr lang="en-US"/>
        </a:p>
      </dgm:t>
    </dgm:pt>
    <dgm:pt modelId="{283B289F-B804-40F5-B551-C4111B8CD93C}" type="sibTrans" cxnId="{A177D147-9358-46DC-A9EA-E94E2CEC235C}">
      <dgm:prSet/>
      <dgm:spPr/>
      <dgm:t>
        <a:bodyPr/>
        <a:lstStyle/>
        <a:p>
          <a:endParaRPr lang="en-US"/>
        </a:p>
      </dgm:t>
    </dgm:pt>
    <dgm:pt modelId="{D75C6BE1-E921-4A02-B2A7-82E450FACB79}">
      <dgm:prSet phldrT="[Text]"/>
      <dgm:spPr/>
      <dgm:t>
        <a:bodyPr/>
        <a:lstStyle/>
        <a:p>
          <a:r>
            <a:rPr lang="id-ID" dirty="0" smtClean="0"/>
            <a:t>Parameter stabilitas lain</a:t>
          </a:r>
          <a:endParaRPr lang="en-US" dirty="0"/>
        </a:p>
      </dgm:t>
    </dgm:pt>
    <dgm:pt modelId="{C3ADCE09-B644-4D25-9212-806DDABC55E6}" type="parTrans" cxnId="{57A4D463-3235-48A5-9D04-C90E85BB81D0}">
      <dgm:prSet/>
      <dgm:spPr/>
      <dgm:t>
        <a:bodyPr/>
        <a:lstStyle/>
        <a:p>
          <a:endParaRPr lang="en-US"/>
        </a:p>
      </dgm:t>
    </dgm:pt>
    <dgm:pt modelId="{4A783001-3582-4FDB-8E2D-274EB2C87C82}" type="sibTrans" cxnId="{57A4D463-3235-48A5-9D04-C90E85BB81D0}">
      <dgm:prSet/>
      <dgm:spPr/>
      <dgm:t>
        <a:bodyPr/>
        <a:lstStyle/>
        <a:p>
          <a:endParaRPr lang="en-US"/>
        </a:p>
      </dgm:t>
    </dgm:pt>
    <dgm:pt modelId="{72B56ECF-F820-4C7F-9664-380356965A37}" type="pres">
      <dgm:prSet presAssocID="{E652CE8F-5D7C-420F-BCDC-FA4F4FDAE6C5}" presName="diagram" presStyleCnt="0">
        <dgm:presLayoutVars>
          <dgm:dir/>
          <dgm:resizeHandles val="exact"/>
        </dgm:presLayoutVars>
      </dgm:prSet>
      <dgm:spPr/>
    </dgm:pt>
    <dgm:pt modelId="{3D921713-BCF7-47E7-9FDB-5A1232FF774E}" type="pres">
      <dgm:prSet presAssocID="{FFA0A23F-9E50-4CFC-B93F-BFACD5EB89E9}" presName="node" presStyleLbl="node1" presStyleIdx="0" presStyleCnt="5">
        <dgm:presLayoutVars>
          <dgm:bulletEnabled val="1"/>
        </dgm:presLayoutVars>
      </dgm:prSet>
      <dgm:spPr/>
    </dgm:pt>
    <dgm:pt modelId="{7BA70E28-7028-44CE-90E2-D8C4568004CA}" type="pres">
      <dgm:prSet presAssocID="{7530BD24-9727-4FAC-9512-155DD20E74F7}" presName="sibTrans" presStyleCnt="0"/>
      <dgm:spPr/>
    </dgm:pt>
    <dgm:pt modelId="{FDF54C8C-EB20-4C52-963D-24E977AF6AE4}" type="pres">
      <dgm:prSet presAssocID="{D1D2C5A3-0BD1-4F42-A146-CFEDC90E226A}" presName="node" presStyleLbl="node1" presStyleIdx="1" presStyleCnt="5">
        <dgm:presLayoutVars>
          <dgm:bulletEnabled val="1"/>
        </dgm:presLayoutVars>
      </dgm:prSet>
      <dgm:spPr/>
    </dgm:pt>
    <dgm:pt modelId="{0A34D42F-9084-4B62-B84F-67DF91355564}" type="pres">
      <dgm:prSet presAssocID="{E34839B1-9250-4AE9-AB5E-D35CAD61BEE2}" presName="sibTrans" presStyleCnt="0"/>
      <dgm:spPr/>
    </dgm:pt>
    <dgm:pt modelId="{0878CD85-50AC-47E2-BC02-2529137E08B0}" type="pres">
      <dgm:prSet presAssocID="{354364C2-8D3C-4F23-8033-9B9697378CB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A8C8DC-7013-4D9B-A198-A9A259097FD5}" type="pres">
      <dgm:prSet presAssocID="{D73A4E16-7B22-44E0-9AFF-235E5EB1EE90}" presName="sibTrans" presStyleCnt="0"/>
      <dgm:spPr/>
    </dgm:pt>
    <dgm:pt modelId="{624EE816-A534-48FB-AB45-2A83369F766C}" type="pres">
      <dgm:prSet presAssocID="{580C3E68-231F-4950-8912-20C183E6B8D1}" presName="node" presStyleLbl="node1" presStyleIdx="3" presStyleCnt="5">
        <dgm:presLayoutVars>
          <dgm:bulletEnabled val="1"/>
        </dgm:presLayoutVars>
      </dgm:prSet>
      <dgm:spPr/>
    </dgm:pt>
    <dgm:pt modelId="{4C571778-7E0F-4785-876A-54B4F7CFF1C7}" type="pres">
      <dgm:prSet presAssocID="{283B289F-B804-40F5-B551-C4111B8CD93C}" presName="sibTrans" presStyleCnt="0"/>
      <dgm:spPr/>
    </dgm:pt>
    <dgm:pt modelId="{E907A178-2836-49CE-9C55-C363591A0891}" type="pres">
      <dgm:prSet presAssocID="{D75C6BE1-E921-4A02-B2A7-82E450FACB79}" presName="node" presStyleLbl="node1" presStyleIdx="4" presStyleCnt="5">
        <dgm:presLayoutVars>
          <dgm:bulletEnabled val="1"/>
        </dgm:presLayoutVars>
      </dgm:prSet>
      <dgm:spPr/>
    </dgm:pt>
  </dgm:ptLst>
  <dgm:cxnLst>
    <dgm:cxn modelId="{18ECE3DB-3924-46D8-A9CC-D1128F2CEEDA}" srcId="{E652CE8F-5D7C-420F-BCDC-FA4F4FDAE6C5}" destId="{D1D2C5A3-0BD1-4F42-A146-CFEDC90E226A}" srcOrd="1" destOrd="0" parTransId="{8A2517B0-92F2-4F56-B316-16673ED16F2C}" sibTransId="{E34839B1-9250-4AE9-AB5E-D35CAD61BEE2}"/>
    <dgm:cxn modelId="{A177D147-9358-46DC-A9EA-E94E2CEC235C}" srcId="{E652CE8F-5D7C-420F-BCDC-FA4F4FDAE6C5}" destId="{580C3E68-231F-4950-8912-20C183E6B8D1}" srcOrd="3" destOrd="0" parTransId="{E76493BE-2594-4AD5-AF7D-FAF74FF74914}" sibTransId="{283B289F-B804-40F5-B551-C4111B8CD93C}"/>
    <dgm:cxn modelId="{A67E14ED-D4EA-4D42-981E-5BE65D64B75F}" srcId="{E652CE8F-5D7C-420F-BCDC-FA4F4FDAE6C5}" destId="{FFA0A23F-9E50-4CFC-B93F-BFACD5EB89E9}" srcOrd="0" destOrd="0" parTransId="{CE106A4A-C95A-4767-B06B-27912141E84E}" sibTransId="{7530BD24-9727-4FAC-9512-155DD20E74F7}"/>
    <dgm:cxn modelId="{57A4D463-3235-48A5-9D04-C90E85BB81D0}" srcId="{E652CE8F-5D7C-420F-BCDC-FA4F4FDAE6C5}" destId="{D75C6BE1-E921-4A02-B2A7-82E450FACB79}" srcOrd="4" destOrd="0" parTransId="{C3ADCE09-B644-4D25-9212-806DDABC55E6}" sibTransId="{4A783001-3582-4FDB-8E2D-274EB2C87C82}"/>
    <dgm:cxn modelId="{3754AC00-2822-48D5-9BF8-6BD9D68FFEA5}" type="presOf" srcId="{D75C6BE1-E921-4A02-B2A7-82E450FACB79}" destId="{E907A178-2836-49CE-9C55-C363591A0891}" srcOrd="0" destOrd="0" presId="urn:microsoft.com/office/officeart/2005/8/layout/default"/>
    <dgm:cxn modelId="{725B7F0D-D310-45B3-87B2-C72433543B9D}" type="presOf" srcId="{354364C2-8D3C-4F23-8033-9B9697378CB4}" destId="{0878CD85-50AC-47E2-BC02-2529137E08B0}" srcOrd="0" destOrd="0" presId="urn:microsoft.com/office/officeart/2005/8/layout/default"/>
    <dgm:cxn modelId="{57FEA2F8-3099-4834-8FFF-37D6A4180174}" type="presOf" srcId="{E652CE8F-5D7C-420F-BCDC-FA4F4FDAE6C5}" destId="{72B56ECF-F820-4C7F-9664-380356965A37}" srcOrd="0" destOrd="0" presId="urn:microsoft.com/office/officeart/2005/8/layout/default"/>
    <dgm:cxn modelId="{941188D7-7F9D-4187-B68F-E8C16647F635}" srcId="{E652CE8F-5D7C-420F-BCDC-FA4F4FDAE6C5}" destId="{354364C2-8D3C-4F23-8033-9B9697378CB4}" srcOrd="2" destOrd="0" parTransId="{FF07FC03-149F-4E73-B25D-85C579586268}" sibTransId="{D73A4E16-7B22-44E0-9AFF-235E5EB1EE90}"/>
    <dgm:cxn modelId="{C1629419-E094-4DF0-8ECE-23CB5995F5D2}" type="presOf" srcId="{FFA0A23F-9E50-4CFC-B93F-BFACD5EB89E9}" destId="{3D921713-BCF7-47E7-9FDB-5A1232FF774E}" srcOrd="0" destOrd="0" presId="urn:microsoft.com/office/officeart/2005/8/layout/default"/>
    <dgm:cxn modelId="{6005B44A-AA93-4407-A17D-FE57FA1F7CF2}" type="presOf" srcId="{580C3E68-231F-4950-8912-20C183E6B8D1}" destId="{624EE816-A534-48FB-AB45-2A83369F766C}" srcOrd="0" destOrd="0" presId="urn:microsoft.com/office/officeart/2005/8/layout/default"/>
    <dgm:cxn modelId="{D4419BF0-0818-4F39-9F3C-98D4A4BDCFA8}" type="presOf" srcId="{D1D2C5A3-0BD1-4F42-A146-CFEDC90E226A}" destId="{FDF54C8C-EB20-4C52-963D-24E977AF6AE4}" srcOrd="0" destOrd="0" presId="urn:microsoft.com/office/officeart/2005/8/layout/default"/>
    <dgm:cxn modelId="{A12947C6-B137-4A30-A9D3-0477FB579853}" type="presParOf" srcId="{72B56ECF-F820-4C7F-9664-380356965A37}" destId="{3D921713-BCF7-47E7-9FDB-5A1232FF774E}" srcOrd="0" destOrd="0" presId="urn:microsoft.com/office/officeart/2005/8/layout/default"/>
    <dgm:cxn modelId="{E76DFF0E-1E65-460D-8450-9952A3EF667B}" type="presParOf" srcId="{72B56ECF-F820-4C7F-9664-380356965A37}" destId="{7BA70E28-7028-44CE-90E2-D8C4568004CA}" srcOrd="1" destOrd="0" presId="urn:microsoft.com/office/officeart/2005/8/layout/default"/>
    <dgm:cxn modelId="{1B1E3F8C-D38E-48D3-9624-CA929BDC4DBA}" type="presParOf" srcId="{72B56ECF-F820-4C7F-9664-380356965A37}" destId="{FDF54C8C-EB20-4C52-963D-24E977AF6AE4}" srcOrd="2" destOrd="0" presId="urn:microsoft.com/office/officeart/2005/8/layout/default"/>
    <dgm:cxn modelId="{CDB2E3EB-C1CE-4AE8-9F96-4D91C921E788}" type="presParOf" srcId="{72B56ECF-F820-4C7F-9664-380356965A37}" destId="{0A34D42F-9084-4B62-B84F-67DF91355564}" srcOrd="3" destOrd="0" presId="urn:microsoft.com/office/officeart/2005/8/layout/default"/>
    <dgm:cxn modelId="{6CAD2173-44E5-4837-8C13-F06A2DB12F95}" type="presParOf" srcId="{72B56ECF-F820-4C7F-9664-380356965A37}" destId="{0878CD85-50AC-47E2-BC02-2529137E08B0}" srcOrd="4" destOrd="0" presId="urn:microsoft.com/office/officeart/2005/8/layout/default"/>
    <dgm:cxn modelId="{E2980D30-026A-4F34-8346-E311894BE1B7}" type="presParOf" srcId="{72B56ECF-F820-4C7F-9664-380356965A37}" destId="{B3A8C8DC-7013-4D9B-A198-A9A259097FD5}" srcOrd="5" destOrd="0" presId="urn:microsoft.com/office/officeart/2005/8/layout/default"/>
    <dgm:cxn modelId="{B4AA112A-0CC1-4926-B32E-5FC54C6E4142}" type="presParOf" srcId="{72B56ECF-F820-4C7F-9664-380356965A37}" destId="{624EE816-A534-48FB-AB45-2A83369F766C}" srcOrd="6" destOrd="0" presId="urn:microsoft.com/office/officeart/2005/8/layout/default"/>
    <dgm:cxn modelId="{4286C9B7-8820-4176-BD87-0D55EB28274D}" type="presParOf" srcId="{72B56ECF-F820-4C7F-9664-380356965A37}" destId="{4C571778-7E0F-4785-876A-54B4F7CFF1C7}" srcOrd="7" destOrd="0" presId="urn:microsoft.com/office/officeart/2005/8/layout/default"/>
    <dgm:cxn modelId="{81283E33-4EDC-42A3-8A16-42903A2D6D52}" type="presParOf" srcId="{72B56ECF-F820-4C7F-9664-380356965A37}" destId="{E907A178-2836-49CE-9C55-C363591A089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B1C390-8423-4CF7-BB34-38D064704F4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9B7021-3EAF-4B7D-836A-DE5CB2759021}">
      <dgm:prSet phldrT="[Text]"/>
      <dgm:spPr/>
      <dgm:t>
        <a:bodyPr/>
        <a:lstStyle/>
        <a:p>
          <a:r>
            <a:rPr lang="id-ID" dirty="0" smtClean="0"/>
            <a:t>Komposisi asam lemak</a:t>
          </a:r>
          <a:endParaRPr lang="en-US" dirty="0"/>
        </a:p>
      </dgm:t>
    </dgm:pt>
    <dgm:pt modelId="{793CFD1B-43E0-478C-9F8B-29CEFA9F17D8}" type="parTrans" cxnId="{9EAF6089-4B45-4F6D-8463-B2180CE5C348}">
      <dgm:prSet/>
      <dgm:spPr/>
      <dgm:t>
        <a:bodyPr/>
        <a:lstStyle/>
        <a:p>
          <a:endParaRPr lang="en-US"/>
        </a:p>
      </dgm:t>
    </dgm:pt>
    <dgm:pt modelId="{B27EDFF0-B58D-4537-A93C-03867C196316}" type="sibTrans" cxnId="{9EAF6089-4B45-4F6D-8463-B2180CE5C348}">
      <dgm:prSet/>
      <dgm:spPr/>
      <dgm:t>
        <a:bodyPr/>
        <a:lstStyle/>
        <a:p>
          <a:endParaRPr lang="en-US"/>
        </a:p>
      </dgm:t>
    </dgm:pt>
    <dgm:pt modelId="{3B0ABD7E-454B-4A74-B1FC-8EEB8F645B17}">
      <dgm:prSet phldrT="[Text]"/>
      <dgm:spPr/>
      <dgm:t>
        <a:bodyPr/>
        <a:lstStyle/>
        <a:p>
          <a:r>
            <a:rPr lang="id-ID" dirty="0" smtClean="0"/>
            <a:t>Jumlah impuritas logam, FFA, aditif, AO</a:t>
          </a:r>
          <a:endParaRPr lang="en-US" dirty="0"/>
        </a:p>
      </dgm:t>
    </dgm:pt>
    <dgm:pt modelId="{B75C406D-FB3E-4B42-A2CC-ED37056E7AF5}" type="parTrans" cxnId="{C2CF38BE-220F-41B4-B9CA-70C057449618}">
      <dgm:prSet/>
      <dgm:spPr/>
      <dgm:t>
        <a:bodyPr/>
        <a:lstStyle/>
        <a:p>
          <a:endParaRPr lang="en-US"/>
        </a:p>
      </dgm:t>
    </dgm:pt>
    <dgm:pt modelId="{91A7DEAE-8FE3-4514-B2F4-8AF4CBF86E7B}" type="sibTrans" cxnId="{C2CF38BE-220F-41B4-B9CA-70C057449618}">
      <dgm:prSet/>
      <dgm:spPr/>
      <dgm:t>
        <a:bodyPr/>
        <a:lstStyle/>
        <a:p>
          <a:endParaRPr lang="en-US"/>
        </a:p>
      </dgm:t>
    </dgm:pt>
    <dgm:pt modelId="{D27715EB-1575-4BF7-AFE8-E5A662EACC24}">
      <dgm:prSet phldrT="[Text]"/>
      <dgm:spPr/>
      <dgm:t>
        <a:bodyPr/>
        <a:lstStyle/>
        <a:p>
          <a:r>
            <a:rPr lang="id-ID" dirty="0" smtClean="0"/>
            <a:t>Kondisi lingkungan terpapar : udara, panas, cahaya</a:t>
          </a:r>
          <a:endParaRPr lang="en-US" dirty="0"/>
        </a:p>
      </dgm:t>
    </dgm:pt>
    <dgm:pt modelId="{B7FC1816-F759-41CC-BF17-8A27C642FFEF}" type="parTrans" cxnId="{C583BD50-1950-4E85-BFC4-3939D00D9BC9}">
      <dgm:prSet/>
      <dgm:spPr/>
      <dgm:t>
        <a:bodyPr/>
        <a:lstStyle/>
        <a:p>
          <a:endParaRPr lang="en-US"/>
        </a:p>
      </dgm:t>
    </dgm:pt>
    <dgm:pt modelId="{17E41495-346A-40B7-8947-A303F44F36DF}" type="sibTrans" cxnId="{C583BD50-1950-4E85-BFC4-3939D00D9BC9}">
      <dgm:prSet/>
      <dgm:spPr/>
      <dgm:t>
        <a:bodyPr/>
        <a:lstStyle/>
        <a:p>
          <a:endParaRPr lang="en-US"/>
        </a:p>
      </dgm:t>
    </dgm:pt>
    <dgm:pt modelId="{89B8F1AB-0838-4BAE-9CE4-C64114EA5D24}" type="pres">
      <dgm:prSet presAssocID="{CBB1C390-8423-4CF7-BB34-38D064704F4B}" presName="linear" presStyleCnt="0">
        <dgm:presLayoutVars>
          <dgm:dir/>
          <dgm:animLvl val="lvl"/>
          <dgm:resizeHandles val="exact"/>
        </dgm:presLayoutVars>
      </dgm:prSet>
      <dgm:spPr/>
    </dgm:pt>
    <dgm:pt modelId="{5C182FE2-90F1-4593-ADF4-B12D24C2F290}" type="pres">
      <dgm:prSet presAssocID="{2C9B7021-3EAF-4B7D-836A-DE5CB2759021}" presName="parentLin" presStyleCnt="0"/>
      <dgm:spPr/>
    </dgm:pt>
    <dgm:pt modelId="{565B35C3-301B-4F85-ABF1-B7597E140185}" type="pres">
      <dgm:prSet presAssocID="{2C9B7021-3EAF-4B7D-836A-DE5CB2759021}" presName="parentLeftMargin" presStyleLbl="node1" presStyleIdx="0" presStyleCnt="3"/>
      <dgm:spPr/>
    </dgm:pt>
    <dgm:pt modelId="{C9027626-29E4-44B1-8766-0F43ABCF2D3F}" type="pres">
      <dgm:prSet presAssocID="{2C9B7021-3EAF-4B7D-836A-DE5CB275902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306115-D2EE-4613-9167-C7B0C746E2BF}" type="pres">
      <dgm:prSet presAssocID="{2C9B7021-3EAF-4B7D-836A-DE5CB2759021}" presName="negativeSpace" presStyleCnt="0"/>
      <dgm:spPr/>
    </dgm:pt>
    <dgm:pt modelId="{8CF5272F-DF3A-470A-81ED-DB2788669011}" type="pres">
      <dgm:prSet presAssocID="{2C9B7021-3EAF-4B7D-836A-DE5CB2759021}" presName="childText" presStyleLbl="conFgAcc1" presStyleIdx="0" presStyleCnt="3">
        <dgm:presLayoutVars>
          <dgm:bulletEnabled val="1"/>
        </dgm:presLayoutVars>
      </dgm:prSet>
      <dgm:spPr/>
    </dgm:pt>
    <dgm:pt modelId="{B08D2055-BF05-40FF-BF89-AF90681DC0D0}" type="pres">
      <dgm:prSet presAssocID="{B27EDFF0-B58D-4537-A93C-03867C196316}" presName="spaceBetweenRectangles" presStyleCnt="0"/>
      <dgm:spPr/>
    </dgm:pt>
    <dgm:pt modelId="{1930F025-7C08-4026-A29B-9595BDBE68E3}" type="pres">
      <dgm:prSet presAssocID="{3B0ABD7E-454B-4A74-B1FC-8EEB8F645B17}" presName="parentLin" presStyleCnt="0"/>
      <dgm:spPr/>
    </dgm:pt>
    <dgm:pt modelId="{B0519D59-770D-4FED-8CFB-E14CF5D2013F}" type="pres">
      <dgm:prSet presAssocID="{3B0ABD7E-454B-4A74-B1FC-8EEB8F645B17}" presName="parentLeftMargin" presStyleLbl="node1" presStyleIdx="0" presStyleCnt="3"/>
      <dgm:spPr/>
    </dgm:pt>
    <dgm:pt modelId="{FD1BAA0B-53D3-466D-A073-F5C3582C5579}" type="pres">
      <dgm:prSet presAssocID="{3B0ABD7E-454B-4A74-B1FC-8EEB8F645B1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AB6470-6E60-4B0F-8F42-D4F13DA061AD}" type="pres">
      <dgm:prSet presAssocID="{3B0ABD7E-454B-4A74-B1FC-8EEB8F645B17}" presName="negativeSpace" presStyleCnt="0"/>
      <dgm:spPr/>
    </dgm:pt>
    <dgm:pt modelId="{23F3B011-E432-44F3-A02B-D501A1D9A961}" type="pres">
      <dgm:prSet presAssocID="{3B0ABD7E-454B-4A74-B1FC-8EEB8F645B17}" presName="childText" presStyleLbl="conFgAcc1" presStyleIdx="1" presStyleCnt="3">
        <dgm:presLayoutVars>
          <dgm:bulletEnabled val="1"/>
        </dgm:presLayoutVars>
      </dgm:prSet>
      <dgm:spPr/>
    </dgm:pt>
    <dgm:pt modelId="{0D48549D-302C-4BB1-8433-059D7FCEB0D0}" type="pres">
      <dgm:prSet presAssocID="{91A7DEAE-8FE3-4514-B2F4-8AF4CBF86E7B}" presName="spaceBetweenRectangles" presStyleCnt="0"/>
      <dgm:spPr/>
    </dgm:pt>
    <dgm:pt modelId="{3ACA4096-E6A5-4F2B-9EA8-D5701E21FD36}" type="pres">
      <dgm:prSet presAssocID="{D27715EB-1575-4BF7-AFE8-E5A662EACC24}" presName="parentLin" presStyleCnt="0"/>
      <dgm:spPr/>
    </dgm:pt>
    <dgm:pt modelId="{A340AF7A-7704-461C-A059-4C3F12815AE1}" type="pres">
      <dgm:prSet presAssocID="{D27715EB-1575-4BF7-AFE8-E5A662EACC24}" presName="parentLeftMargin" presStyleLbl="node1" presStyleIdx="1" presStyleCnt="3"/>
      <dgm:spPr/>
    </dgm:pt>
    <dgm:pt modelId="{5036D0F8-AAC4-4DAC-9D31-2ACC9F43F613}" type="pres">
      <dgm:prSet presAssocID="{D27715EB-1575-4BF7-AFE8-E5A662EACC2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F72E5B-962C-40F7-A880-BCE3EA4C7FD3}" type="pres">
      <dgm:prSet presAssocID="{D27715EB-1575-4BF7-AFE8-E5A662EACC24}" presName="negativeSpace" presStyleCnt="0"/>
      <dgm:spPr/>
    </dgm:pt>
    <dgm:pt modelId="{3CA4B0B7-F6B1-4540-BC2A-61204FFC09C2}" type="pres">
      <dgm:prSet presAssocID="{D27715EB-1575-4BF7-AFE8-E5A662EACC2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2198734-C712-4718-AD1D-435B66BBC12D}" type="presOf" srcId="{2C9B7021-3EAF-4B7D-836A-DE5CB2759021}" destId="{C9027626-29E4-44B1-8766-0F43ABCF2D3F}" srcOrd="1" destOrd="0" presId="urn:microsoft.com/office/officeart/2005/8/layout/list1"/>
    <dgm:cxn modelId="{68EB4E62-8C95-4AD2-AA0B-C5A43BCFEFFD}" type="presOf" srcId="{D27715EB-1575-4BF7-AFE8-E5A662EACC24}" destId="{5036D0F8-AAC4-4DAC-9D31-2ACC9F43F613}" srcOrd="1" destOrd="0" presId="urn:microsoft.com/office/officeart/2005/8/layout/list1"/>
    <dgm:cxn modelId="{38D95236-6AF7-40C7-9C07-2B039F4C51E9}" type="presOf" srcId="{2C9B7021-3EAF-4B7D-836A-DE5CB2759021}" destId="{565B35C3-301B-4F85-ABF1-B7597E140185}" srcOrd="0" destOrd="0" presId="urn:microsoft.com/office/officeart/2005/8/layout/list1"/>
    <dgm:cxn modelId="{D52D21E4-0FF5-46EC-8EBC-A5301626FE0F}" type="presOf" srcId="{CBB1C390-8423-4CF7-BB34-38D064704F4B}" destId="{89B8F1AB-0838-4BAE-9CE4-C64114EA5D24}" srcOrd="0" destOrd="0" presId="urn:microsoft.com/office/officeart/2005/8/layout/list1"/>
    <dgm:cxn modelId="{9EAF6089-4B45-4F6D-8463-B2180CE5C348}" srcId="{CBB1C390-8423-4CF7-BB34-38D064704F4B}" destId="{2C9B7021-3EAF-4B7D-836A-DE5CB2759021}" srcOrd="0" destOrd="0" parTransId="{793CFD1B-43E0-478C-9F8B-29CEFA9F17D8}" sibTransId="{B27EDFF0-B58D-4537-A93C-03867C196316}"/>
    <dgm:cxn modelId="{C583BD50-1950-4E85-BFC4-3939D00D9BC9}" srcId="{CBB1C390-8423-4CF7-BB34-38D064704F4B}" destId="{D27715EB-1575-4BF7-AFE8-E5A662EACC24}" srcOrd="2" destOrd="0" parTransId="{B7FC1816-F759-41CC-BF17-8A27C642FFEF}" sibTransId="{17E41495-346A-40B7-8947-A303F44F36DF}"/>
    <dgm:cxn modelId="{7F8B97C0-9D37-487D-B747-1BB2882D3C01}" type="presOf" srcId="{3B0ABD7E-454B-4A74-B1FC-8EEB8F645B17}" destId="{FD1BAA0B-53D3-466D-A073-F5C3582C5579}" srcOrd="1" destOrd="0" presId="urn:microsoft.com/office/officeart/2005/8/layout/list1"/>
    <dgm:cxn modelId="{790A1CC8-30BD-41A0-B2D2-BE4B7C7C460F}" type="presOf" srcId="{3B0ABD7E-454B-4A74-B1FC-8EEB8F645B17}" destId="{B0519D59-770D-4FED-8CFB-E14CF5D2013F}" srcOrd="0" destOrd="0" presId="urn:microsoft.com/office/officeart/2005/8/layout/list1"/>
    <dgm:cxn modelId="{C2CF38BE-220F-41B4-B9CA-70C057449618}" srcId="{CBB1C390-8423-4CF7-BB34-38D064704F4B}" destId="{3B0ABD7E-454B-4A74-B1FC-8EEB8F645B17}" srcOrd="1" destOrd="0" parTransId="{B75C406D-FB3E-4B42-A2CC-ED37056E7AF5}" sibTransId="{91A7DEAE-8FE3-4514-B2F4-8AF4CBF86E7B}"/>
    <dgm:cxn modelId="{775FB8A5-3EC0-4689-99E1-0C56BB9AA5F7}" type="presOf" srcId="{D27715EB-1575-4BF7-AFE8-E5A662EACC24}" destId="{A340AF7A-7704-461C-A059-4C3F12815AE1}" srcOrd="0" destOrd="0" presId="urn:microsoft.com/office/officeart/2005/8/layout/list1"/>
    <dgm:cxn modelId="{792F1CB5-C630-4A37-B050-E1CFE7C9604D}" type="presParOf" srcId="{89B8F1AB-0838-4BAE-9CE4-C64114EA5D24}" destId="{5C182FE2-90F1-4593-ADF4-B12D24C2F290}" srcOrd="0" destOrd="0" presId="urn:microsoft.com/office/officeart/2005/8/layout/list1"/>
    <dgm:cxn modelId="{3E15D4D8-0C40-4FF6-8F37-38B1BAB58BFA}" type="presParOf" srcId="{5C182FE2-90F1-4593-ADF4-B12D24C2F290}" destId="{565B35C3-301B-4F85-ABF1-B7597E140185}" srcOrd="0" destOrd="0" presId="urn:microsoft.com/office/officeart/2005/8/layout/list1"/>
    <dgm:cxn modelId="{F4082C11-5902-47F4-9F5C-4631D921F88B}" type="presParOf" srcId="{5C182FE2-90F1-4593-ADF4-B12D24C2F290}" destId="{C9027626-29E4-44B1-8766-0F43ABCF2D3F}" srcOrd="1" destOrd="0" presId="urn:microsoft.com/office/officeart/2005/8/layout/list1"/>
    <dgm:cxn modelId="{5C71ABE7-AF5E-47E2-B1EA-BD3904C9A44F}" type="presParOf" srcId="{89B8F1AB-0838-4BAE-9CE4-C64114EA5D24}" destId="{34306115-D2EE-4613-9167-C7B0C746E2BF}" srcOrd="1" destOrd="0" presId="urn:microsoft.com/office/officeart/2005/8/layout/list1"/>
    <dgm:cxn modelId="{E2D8D8EC-10C5-427A-8E47-E1310E326A2A}" type="presParOf" srcId="{89B8F1AB-0838-4BAE-9CE4-C64114EA5D24}" destId="{8CF5272F-DF3A-470A-81ED-DB2788669011}" srcOrd="2" destOrd="0" presId="urn:microsoft.com/office/officeart/2005/8/layout/list1"/>
    <dgm:cxn modelId="{1AC43FBC-EC9C-4428-ADDF-AB2091CE8DE5}" type="presParOf" srcId="{89B8F1AB-0838-4BAE-9CE4-C64114EA5D24}" destId="{B08D2055-BF05-40FF-BF89-AF90681DC0D0}" srcOrd="3" destOrd="0" presId="urn:microsoft.com/office/officeart/2005/8/layout/list1"/>
    <dgm:cxn modelId="{90CD1FEA-519E-44DA-9E53-3371531306B5}" type="presParOf" srcId="{89B8F1AB-0838-4BAE-9CE4-C64114EA5D24}" destId="{1930F025-7C08-4026-A29B-9595BDBE68E3}" srcOrd="4" destOrd="0" presId="urn:microsoft.com/office/officeart/2005/8/layout/list1"/>
    <dgm:cxn modelId="{3A5B0F2D-367D-4B54-8C6F-EA4456ABB194}" type="presParOf" srcId="{1930F025-7C08-4026-A29B-9595BDBE68E3}" destId="{B0519D59-770D-4FED-8CFB-E14CF5D2013F}" srcOrd="0" destOrd="0" presId="urn:microsoft.com/office/officeart/2005/8/layout/list1"/>
    <dgm:cxn modelId="{1173138F-B063-44CC-8A97-C5A84E8A99FD}" type="presParOf" srcId="{1930F025-7C08-4026-A29B-9595BDBE68E3}" destId="{FD1BAA0B-53D3-466D-A073-F5C3582C5579}" srcOrd="1" destOrd="0" presId="urn:microsoft.com/office/officeart/2005/8/layout/list1"/>
    <dgm:cxn modelId="{7AAD39C5-2827-4813-B5DC-0278B8E5FC95}" type="presParOf" srcId="{89B8F1AB-0838-4BAE-9CE4-C64114EA5D24}" destId="{51AB6470-6E60-4B0F-8F42-D4F13DA061AD}" srcOrd="5" destOrd="0" presId="urn:microsoft.com/office/officeart/2005/8/layout/list1"/>
    <dgm:cxn modelId="{3B3D3916-BF3C-4E84-8931-61354977D20E}" type="presParOf" srcId="{89B8F1AB-0838-4BAE-9CE4-C64114EA5D24}" destId="{23F3B011-E432-44F3-A02B-D501A1D9A961}" srcOrd="6" destOrd="0" presId="urn:microsoft.com/office/officeart/2005/8/layout/list1"/>
    <dgm:cxn modelId="{7A5707B3-7B4C-451D-9115-5583DC1D4B17}" type="presParOf" srcId="{89B8F1AB-0838-4BAE-9CE4-C64114EA5D24}" destId="{0D48549D-302C-4BB1-8433-059D7FCEB0D0}" srcOrd="7" destOrd="0" presId="urn:microsoft.com/office/officeart/2005/8/layout/list1"/>
    <dgm:cxn modelId="{80D4716E-3C7F-49D0-8893-89D511F78601}" type="presParOf" srcId="{89B8F1AB-0838-4BAE-9CE4-C64114EA5D24}" destId="{3ACA4096-E6A5-4F2B-9EA8-D5701E21FD36}" srcOrd="8" destOrd="0" presId="urn:microsoft.com/office/officeart/2005/8/layout/list1"/>
    <dgm:cxn modelId="{DF308D5C-022B-4E6F-8EC7-C0C164872A22}" type="presParOf" srcId="{3ACA4096-E6A5-4F2B-9EA8-D5701E21FD36}" destId="{A340AF7A-7704-461C-A059-4C3F12815AE1}" srcOrd="0" destOrd="0" presId="urn:microsoft.com/office/officeart/2005/8/layout/list1"/>
    <dgm:cxn modelId="{45F0994A-3E45-4DAC-84E7-8210FDE28158}" type="presParOf" srcId="{3ACA4096-E6A5-4F2B-9EA8-D5701E21FD36}" destId="{5036D0F8-AAC4-4DAC-9D31-2ACC9F43F613}" srcOrd="1" destOrd="0" presId="urn:microsoft.com/office/officeart/2005/8/layout/list1"/>
    <dgm:cxn modelId="{BD2129AE-604B-4548-B8D6-9740D764B3FE}" type="presParOf" srcId="{89B8F1AB-0838-4BAE-9CE4-C64114EA5D24}" destId="{03F72E5B-962C-40F7-A880-BCE3EA4C7FD3}" srcOrd="9" destOrd="0" presId="urn:microsoft.com/office/officeart/2005/8/layout/list1"/>
    <dgm:cxn modelId="{4BD6B2B2-37A3-4F02-946D-1714A045757C}" type="presParOf" srcId="{89B8F1AB-0838-4BAE-9CE4-C64114EA5D24}" destId="{3CA4B0B7-F6B1-4540-BC2A-61204FFC09C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4471C05-610D-4BDD-874C-B3E27176A729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A320BE89-FB59-4487-AB09-9F748E2C3EB0}">
      <dgm:prSet phldrT="[Text]" custT="1"/>
      <dgm:spPr/>
      <dgm:t>
        <a:bodyPr/>
        <a:lstStyle/>
        <a:p>
          <a:r>
            <a:rPr lang="id-ID" sz="1200" dirty="0" smtClean="0"/>
            <a:t>Peningkatan deposisi pada injektor dan pompa</a:t>
          </a:r>
          <a:endParaRPr lang="en-US" sz="1200" dirty="0"/>
        </a:p>
      </dgm:t>
    </dgm:pt>
    <dgm:pt modelId="{9886BB6E-746C-4FC5-92E9-EC22865E2C84}" type="parTrans" cxnId="{E7639B4E-7E6F-469F-AEF6-6061E6FAB3F9}">
      <dgm:prSet/>
      <dgm:spPr/>
      <dgm:t>
        <a:bodyPr/>
        <a:lstStyle/>
        <a:p>
          <a:endParaRPr lang="en-US" sz="2800"/>
        </a:p>
      </dgm:t>
    </dgm:pt>
    <dgm:pt modelId="{BAC29184-BBF1-4A0F-8D89-1E4FAFFAE2FB}" type="sibTrans" cxnId="{E7639B4E-7E6F-469F-AEF6-6061E6FAB3F9}">
      <dgm:prSet/>
      <dgm:spPr/>
      <dgm:t>
        <a:bodyPr/>
        <a:lstStyle/>
        <a:p>
          <a:endParaRPr lang="en-US" sz="2800"/>
        </a:p>
      </dgm:t>
    </dgm:pt>
    <dgm:pt modelId="{EC1A6430-669D-4B3C-AE65-9D9E1BEC53FE}">
      <dgm:prSet phldrT="[Text]" custT="1"/>
      <dgm:spPr/>
      <dgm:t>
        <a:bodyPr/>
        <a:lstStyle/>
        <a:p>
          <a:r>
            <a:rPr lang="id-ID" sz="1200" dirty="0" smtClean="0"/>
            <a:t>Penurunan tekanan pada filter, injektor dan pompa</a:t>
          </a:r>
          <a:endParaRPr lang="en-US" sz="1200" dirty="0"/>
        </a:p>
      </dgm:t>
    </dgm:pt>
    <dgm:pt modelId="{759A2EF6-AC6B-4E44-B281-0B0EF816C923}" type="parTrans" cxnId="{FE442AC8-5969-43C3-AACC-10F5863EAD09}">
      <dgm:prSet/>
      <dgm:spPr/>
      <dgm:t>
        <a:bodyPr/>
        <a:lstStyle/>
        <a:p>
          <a:endParaRPr lang="en-US" sz="2800"/>
        </a:p>
      </dgm:t>
    </dgm:pt>
    <dgm:pt modelId="{0F44F2E3-90AF-48A8-AFF4-E955E521AFF4}" type="sibTrans" cxnId="{FE442AC8-5969-43C3-AACC-10F5863EAD09}">
      <dgm:prSet/>
      <dgm:spPr/>
      <dgm:t>
        <a:bodyPr/>
        <a:lstStyle/>
        <a:p>
          <a:endParaRPr lang="en-US" sz="2800"/>
        </a:p>
      </dgm:t>
    </dgm:pt>
    <dgm:pt modelId="{F6AB9147-84A0-471D-B363-6428AE365022}">
      <dgm:prSet phldrT="[Text]" custT="1"/>
      <dgm:spPr/>
      <dgm:t>
        <a:bodyPr/>
        <a:lstStyle/>
        <a:p>
          <a:r>
            <a:rPr lang="id-ID" sz="1200" dirty="0" smtClean="0"/>
            <a:t>Timbulnya endapan yang menyumbat filter bahan bakar</a:t>
          </a:r>
          <a:endParaRPr lang="en-US" sz="1200" dirty="0"/>
        </a:p>
      </dgm:t>
    </dgm:pt>
    <dgm:pt modelId="{9BA5DD80-FCD5-4DAD-9531-6FEFADD3BB56}" type="parTrans" cxnId="{A3D0C7AC-AA28-4BCC-A4CA-9F91F4AD6FF6}">
      <dgm:prSet/>
      <dgm:spPr/>
      <dgm:t>
        <a:bodyPr/>
        <a:lstStyle/>
        <a:p>
          <a:endParaRPr lang="en-US" sz="2800"/>
        </a:p>
      </dgm:t>
    </dgm:pt>
    <dgm:pt modelId="{B2CC5EC1-A517-4E97-B4FA-CD360A21ADAC}" type="sibTrans" cxnId="{A3D0C7AC-AA28-4BCC-A4CA-9F91F4AD6FF6}">
      <dgm:prSet/>
      <dgm:spPr/>
      <dgm:t>
        <a:bodyPr/>
        <a:lstStyle/>
        <a:p>
          <a:endParaRPr lang="en-US" sz="2800"/>
        </a:p>
      </dgm:t>
    </dgm:pt>
    <dgm:pt modelId="{8E3EF16C-4F17-453D-9DBB-FE672BF73B7B}">
      <dgm:prSet custT="1"/>
      <dgm:spPr/>
      <dgm:t>
        <a:bodyPr/>
        <a:lstStyle/>
        <a:p>
          <a:r>
            <a:rPr lang="id-ID" sz="1200" dirty="0" smtClean="0"/>
            <a:t>Timbulnya korosi</a:t>
          </a:r>
          <a:endParaRPr lang="en-US" sz="1200" dirty="0"/>
        </a:p>
      </dgm:t>
    </dgm:pt>
    <dgm:pt modelId="{F2C34E99-65C7-4EE3-8F83-CE01674747A6}" type="parTrans" cxnId="{950287C3-B705-479F-8C4C-6156C6D60DAF}">
      <dgm:prSet/>
      <dgm:spPr/>
      <dgm:t>
        <a:bodyPr/>
        <a:lstStyle/>
        <a:p>
          <a:endParaRPr lang="en-US" sz="2800"/>
        </a:p>
      </dgm:t>
    </dgm:pt>
    <dgm:pt modelId="{ECA4B395-0A0F-43ED-B3DA-F1F926B4E65D}" type="sibTrans" cxnId="{950287C3-B705-479F-8C4C-6156C6D60DAF}">
      <dgm:prSet/>
      <dgm:spPr/>
      <dgm:t>
        <a:bodyPr/>
        <a:lstStyle/>
        <a:p>
          <a:endParaRPr lang="en-US" sz="2800"/>
        </a:p>
      </dgm:t>
    </dgm:pt>
    <dgm:pt modelId="{5A82C0F8-97B1-4878-8E47-BE4544FD34D3}">
      <dgm:prSet custT="1"/>
      <dgm:spPr/>
      <dgm:t>
        <a:bodyPr/>
        <a:lstStyle/>
        <a:p>
          <a:r>
            <a:rPr lang="id-ID" sz="1200" dirty="0" smtClean="0"/>
            <a:t>Peningkatan viskositas, dll</a:t>
          </a:r>
          <a:endParaRPr lang="en-US" sz="1200" dirty="0"/>
        </a:p>
      </dgm:t>
    </dgm:pt>
    <dgm:pt modelId="{0CBE262D-A965-4BB5-8C7B-24FA23077EC7}" type="parTrans" cxnId="{63BFAF2D-D1F8-468E-9374-594696EEB4C2}">
      <dgm:prSet/>
      <dgm:spPr/>
      <dgm:t>
        <a:bodyPr/>
        <a:lstStyle/>
        <a:p>
          <a:endParaRPr lang="en-US" sz="2800"/>
        </a:p>
      </dgm:t>
    </dgm:pt>
    <dgm:pt modelId="{D795B213-8EEC-43C0-9023-C19C079CCC0C}" type="sibTrans" cxnId="{63BFAF2D-D1F8-468E-9374-594696EEB4C2}">
      <dgm:prSet/>
      <dgm:spPr/>
      <dgm:t>
        <a:bodyPr/>
        <a:lstStyle/>
        <a:p>
          <a:endParaRPr lang="en-US" sz="2800"/>
        </a:p>
      </dgm:t>
    </dgm:pt>
    <dgm:pt modelId="{44238E03-A491-4EF2-A7DF-ACAEFB1F1268}" type="pres">
      <dgm:prSet presAssocID="{F4471C05-610D-4BDD-874C-B3E27176A729}" presName="compositeShape" presStyleCnt="0">
        <dgm:presLayoutVars>
          <dgm:dir/>
          <dgm:resizeHandles/>
        </dgm:presLayoutVars>
      </dgm:prSet>
      <dgm:spPr/>
    </dgm:pt>
    <dgm:pt modelId="{41BF7566-0715-4794-A10B-B5AC6DB7052C}" type="pres">
      <dgm:prSet presAssocID="{F4471C05-610D-4BDD-874C-B3E27176A729}" presName="pyramid" presStyleLbl="node1" presStyleIdx="0" presStyleCnt="1"/>
      <dgm:spPr/>
    </dgm:pt>
    <dgm:pt modelId="{76A944E1-429F-43AC-A35F-A71393C3DF88}" type="pres">
      <dgm:prSet presAssocID="{F4471C05-610D-4BDD-874C-B3E27176A729}" presName="theList" presStyleCnt="0"/>
      <dgm:spPr/>
    </dgm:pt>
    <dgm:pt modelId="{E148545A-209D-4484-BF5E-D097969D7B52}" type="pres">
      <dgm:prSet presAssocID="{A320BE89-FB59-4487-AB09-9F748E2C3EB0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1CBC3E-E8B6-4998-A296-E908CEA72808}" type="pres">
      <dgm:prSet presAssocID="{A320BE89-FB59-4487-AB09-9F748E2C3EB0}" presName="aSpace" presStyleCnt="0"/>
      <dgm:spPr/>
    </dgm:pt>
    <dgm:pt modelId="{01611071-8AAF-4AA6-BD65-6FA940F25663}" type="pres">
      <dgm:prSet presAssocID="{EC1A6430-669D-4B3C-AE65-9D9E1BEC53FE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1B9532-D496-467D-9233-3F3DB154FF76}" type="pres">
      <dgm:prSet presAssocID="{EC1A6430-669D-4B3C-AE65-9D9E1BEC53FE}" presName="aSpace" presStyleCnt="0"/>
      <dgm:spPr/>
    </dgm:pt>
    <dgm:pt modelId="{DD5704A9-618E-4D3C-BAEE-101D882767C9}" type="pres">
      <dgm:prSet presAssocID="{F6AB9147-84A0-471D-B363-6428AE365022}" presName="aNode" presStyleLbl="fgAcc1" presStyleIdx="2" presStyleCnt="5">
        <dgm:presLayoutVars>
          <dgm:bulletEnabled val="1"/>
        </dgm:presLayoutVars>
      </dgm:prSet>
      <dgm:spPr/>
    </dgm:pt>
    <dgm:pt modelId="{D8F72DA5-C98C-4E4F-81E5-F270829546A1}" type="pres">
      <dgm:prSet presAssocID="{F6AB9147-84A0-471D-B363-6428AE365022}" presName="aSpace" presStyleCnt="0"/>
      <dgm:spPr/>
    </dgm:pt>
    <dgm:pt modelId="{CEDDA888-7D34-4948-927E-D441FD3B35C3}" type="pres">
      <dgm:prSet presAssocID="{8E3EF16C-4F17-453D-9DBB-FE672BF73B7B}" presName="aNode" presStyleLbl="fgAcc1" presStyleIdx="3" presStyleCnt="5">
        <dgm:presLayoutVars>
          <dgm:bulletEnabled val="1"/>
        </dgm:presLayoutVars>
      </dgm:prSet>
      <dgm:spPr/>
    </dgm:pt>
    <dgm:pt modelId="{5A0B0E05-9774-4547-BC8A-33961B1B57B7}" type="pres">
      <dgm:prSet presAssocID="{8E3EF16C-4F17-453D-9DBB-FE672BF73B7B}" presName="aSpace" presStyleCnt="0"/>
      <dgm:spPr/>
    </dgm:pt>
    <dgm:pt modelId="{2DA44043-BE86-4D1E-A224-17360A576783}" type="pres">
      <dgm:prSet presAssocID="{5A82C0F8-97B1-4878-8E47-BE4544FD34D3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FB43C6-31D4-4F03-A504-63C46A3CF03D}" type="pres">
      <dgm:prSet presAssocID="{5A82C0F8-97B1-4878-8E47-BE4544FD34D3}" presName="aSpace" presStyleCnt="0"/>
      <dgm:spPr/>
    </dgm:pt>
  </dgm:ptLst>
  <dgm:cxnLst>
    <dgm:cxn modelId="{45FC1CFB-2F7B-4BA1-83D1-FF01E75C2AA4}" type="presOf" srcId="{8E3EF16C-4F17-453D-9DBB-FE672BF73B7B}" destId="{CEDDA888-7D34-4948-927E-D441FD3B35C3}" srcOrd="0" destOrd="0" presId="urn:microsoft.com/office/officeart/2005/8/layout/pyramid2"/>
    <dgm:cxn modelId="{E7639B4E-7E6F-469F-AEF6-6061E6FAB3F9}" srcId="{F4471C05-610D-4BDD-874C-B3E27176A729}" destId="{A320BE89-FB59-4487-AB09-9F748E2C3EB0}" srcOrd="0" destOrd="0" parTransId="{9886BB6E-746C-4FC5-92E9-EC22865E2C84}" sibTransId="{BAC29184-BBF1-4A0F-8D89-1E4FAFFAE2FB}"/>
    <dgm:cxn modelId="{7AA8F434-B42E-4DE0-9226-039534900587}" type="presOf" srcId="{A320BE89-FB59-4487-AB09-9F748E2C3EB0}" destId="{E148545A-209D-4484-BF5E-D097969D7B52}" srcOrd="0" destOrd="0" presId="urn:microsoft.com/office/officeart/2005/8/layout/pyramid2"/>
    <dgm:cxn modelId="{63BFAF2D-D1F8-468E-9374-594696EEB4C2}" srcId="{F4471C05-610D-4BDD-874C-B3E27176A729}" destId="{5A82C0F8-97B1-4878-8E47-BE4544FD34D3}" srcOrd="4" destOrd="0" parTransId="{0CBE262D-A965-4BB5-8C7B-24FA23077EC7}" sibTransId="{D795B213-8EEC-43C0-9023-C19C079CCC0C}"/>
    <dgm:cxn modelId="{A3D0C7AC-AA28-4BCC-A4CA-9F91F4AD6FF6}" srcId="{F4471C05-610D-4BDD-874C-B3E27176A729}" destId="{F6AB9147-84A0-471D-B363-6428AE365022}" srcOrd="2" destOrd="0" parTransId="{9BA5DD80-FCD5-4DAD-9531-6FEFADD3BB56}" sibTransId="{B2CC5EC1-A517-4E97-B4FA-CD360A21ADAC}"/>
    <dgm:cxn modelId="{950287C3-B705-479F-8C4C-6156C6D60DAF}" srcId="{F4471C05-610D-4BDD-874C-B3E27176A729}" destId="{8E3EF16C-4F17-453D-9DBB-FE672BF73B7B}" srcOrd="3" destOrd="0" parTransId="{F2C34E99-65C7-4EE3-8F83-CE01674747A6}" sibTransId="{ECA4B395-0A0F-43ED-B3DA-F1F926B4E65D}"/>
    <dgm:cxn modelId="{03FE54FE-EB90-4A67-AD6C-EB9673460E7A}" type="presOf" srcId="{F4471C05-610D-4BDD-874C-B3E27176A729}" destId="{44238E03-A491-4EF2-A7DF-ACAEFB1F1268}" srcOrd="0" destOrd="0" presId="urn:microsoft.com/office/officeart/2005/8/layout/pyramid2"/>
    <dgm:cxn modelId="{E06ABA79-EAB2-4A4A-ADEE-25B2FF469436}" type="presOf" srcId="{F6AB9147-84A0-471D-B363-6428AE365022}" destId="{DD5704A9-618E-4D3C-BAEE-101D882767C9}" srcOrd="0" destOrd="0" presId="urn:microsoft.com/office/officeart/2005/8/layout/pyramid2"/>
    <dgm:cxn modelId="{FE442AC8-5969-43C3-AACC-10F5863EAD09}" srcId="{F4471C05-610D-4BDD-874C-B3E27176A729}" destId="{EC1A6430-669D-4B3C-AE65-9D9E1BEC53FE}" srcOrd="1" destOrd="0" parTransId="{759A2EF6-AC6B-4E44-B281-0B0EF816C923}" sibTransId="{0F44F2E3-90AF-48A8-AFF4-E955E521AFF4}"/>
    <dgm:cxn modelId="{6622DCE4-DCAA-49C4-9149-2495FB0D63FD}" type="presOf" srcId="{5A82C0F8-97B1-4878-8E47-BE4544FD34D3}" destId="{2DA44043-BE86-4D1E-A224-17360A576783}" srcOrd="0" destOrd="0" presId="urn:microsoft.com/office/officeart/2005/8/layout/pyramid2"/>
    <dgm:cxn modelId="{5B1EA20F-0DB1-4A16-82B3-F7BCFF9C69F6}" type="presOf" srcId="{EC1A6430-669D-4B3C-AE65-9D9E1BEC53FE}" destId="{01611071-8AAF-4AA6-BD65-6FA940F25663}" srcOrd="0" destOrd="0" presId="urn:microsoft.com/office/officeart/2005/8/layout/pyramid2"/>
    <dgm:cxn modelId="{DC8C5B71-E670-4868-A4EF-A941B93361A0}" type="presParOf" srcId="{44238E03-A491-4EF2-A7DF-ACAEFB1F1268}" destId="{41BF7566-0715-4794-A10B-B5AC6DB7052C}" srcOrd="0" destOrd="0" presId="urn:microsoft.com/office/officeart/2005/8/layout/pyramid2"/>
    <dgm:cxn modelId="{B0F0FC28-E94D-4EA6-912C-85E134D4A77E}" type="presParOf" srcId="{44238E03-A491-4EF2-A7DF-ACAEFB1F1268}" destId="{76A944E1-429F-43AC-A35F-A71393C3DF88}" srcOrd="1" destOrd="0" presId="urn:microsoft.com/office/officeart/2005/8/layout/pyramid2"/>
    <dgm:cxn modelId="{BB6E8C53-E834-40FD-91FB-B262A81ACED2}" type="presParOf" srcId="{76A944E1-429F-43AC-A35F-A71393C3DF88}" destId="{E148545A-209D-4484-BF5E-D097969D7B52}" srcOrd="0" destOrd="0" presId="urn:microsoft.com/office/officeart/2005/8/layout/pyramid2"/>
    <dgm:cxn modelId="{6E8EC88C-7C8A-493A-86CA-587FFC4CA424}" type="presParOf" srcId="{76A944E1-429F-43AC-A35F-A71393C3DF88}" destId="{A31CBC3E-E8B6-4998-A296-E908CEA72808}" srcOrd="1" destOrd="0" presId="urn:microsoft.com/office/officeart/2005/8/layout/pyramid2"/>
    <dgm:cxn modelId="{274ADDAF-39EA-4935-A7E3-4142CAAD8C30}" type="presParOf" srcId="{76A944E1-429F-43AC-A35F-A71393C3DF88}" destId="{01611071-8AAF-4AA6-BD65-6FA940F25663}" srcOrd="2" destOrd="0" presId="urn:microsoft.com/office/officeart/2005/8/layout/pyramid2"/>
    <dgm:cxn modelId="{7AE75CC8-4CE4-48AD-8325-4EAF5F533729}" type="presParOf" srcId="{76A944E1-429F-43AC-A35F-A71393C3DF88}" destId="{7E1B9532-D496-467D-9233-3F3DB154FF76}" srcOrd="3" destOrd="0" presId="urn:microsoft.com/office/officeart/2005/8/layout/pyramid2"/>
    <dgm:cxn modelId="{FFE02230-ED00-4D3A-A52C-6400F37CB8F8}" type="presParOf" srcId="{76A944E1-429F-43AC-A35F-A71393C3DF88}" destId="{DD5704A9-618E-4D3C-BAEE-101D882767C9}" srcOrd="4" destOrd="0" presId="urn:microsoft.com/office/officeart/2005/8/layout/pyramid2"/>
    <dgm:cxn modelId="{AFCF55D8-EA48-4F65-9A42-C9BF93FDB373}" type="presParOf" srcId="{76A944E1-429F-43AC-A35F-A71393C3DF88}" destId="{D8F72DA5-C98C-4E4F-81E5-F270829546A1}" srcOrd="5" destOrd="0" presId="urn:microsoft.com/office/officeart/2005/8/layout/pyramid2"/>
    <dgm:cxn modelId="{0DD2FECA-6156-4CFD-B22D-561AD8E63C49}" type="presParOf" srcId="{76A944E1-429F-43AC-A35F-A71393C3DF88}" destId="{CEDDA888-7D34-4948-927E-D441FD3B35C3}" srcOrd="6" destOrd="0" presId="urn:microsoft.com/office/officeart/2005/8/layout/pyramid2"/>
    <dgm:cxn modelId="{8D305B1F-A20D-4E76-82CE-CF8B1E0E7DB9}" type="presParOf" srcId="{76A944E1-429F-43AC-A35F-A71393C3DF88}" destId="{5A0B0E05-9774-4547-BC8A-33961B1B57B7}" srcOrd="7" destOrd="0" presId="urn:microsoft.com/office/officeart/2005/8/layout/pyramid2"/>
    <dgm:cxn modelId="{9160015A-075C-4848-882C-5CE080380A7D}" type="presParOf" srcId="{76A944E1-429F-43AC-A35F-A71393C3DF88}" destId="{2DA44043-BE86-4D1E-A224-17360A576783}" srcOrd="8" destOrd="0" presId="urn:microsoft.com/office/officeart/2005/8/layout/pyramid2"/>
    <dgm:cxn modelId="{49A6104E-D215-49D1-9776-C3CE77DFECE3}" type="presParOf" srcId="{76A944E1-429F-43AC-A35F-A71393C3DF88}" destId="{48FB43C6-31D4-4F03-A504-63C46A3CF03D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5E56E4F-2884-4D23-80FD-2AD3F9666E8B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A908CDEF-31EB-47F1-A27A-30ACFD39362F}">
      <dgm:prSet phldrT="[Text]"/>
      <dgm:spPr/>
      <dgm:t>
        <a:bodyPr/>
        <a:lstStyle/>
        <a:p>
          <a:r>
            <a:rPr lang="id-ID" dirty="0" smtClean="0"/>
            <a:t>Berkurangnya emisi gas hasil pembakaran karena meningkatnya jumlah O2</a:t>
          </a:r>
          <a:endParaRPr lang="en-US" dirty="0"/>
        </a:p>
      </dgm:t>
    </dgm:pt>
    <dgm:pt modelId="{D99C8576-70A4-4980-AB00-BD48F139717C}" type="parTrans" cxnId="{EFC15355-F577-48FE-BF9C-BEF180EAA787}">
      <dgm:prSet/>
      <dgm:spPr/>
      <dgm:t>
        <a:bodyPr/>
        <a:lstStyle/>
        <a:p>
          <a:endParaRPr lang="en-US"/>
        </a:p>
      </dgm:t>
    </dgm:pt>
    <dgm:pt modelId="{560CB52E-7E8D-40A1-A065-A891A199E118}" type="sibTrans" cxnId="{EFC15355-F577-48FE-BF9C-BEF180EAA787}">
      <dgm:prSet/>
      <dgm:spPr/>
      <dgm:t>
        <a:bodyPr/>
        <a:lstStyle/>
        <a:p>
          <a:endParaRPr lang="en-US"/>
        </a:p>
      </dgm:t>
    </dgm:pt>
    <dgm:pt modelId="{0F233293-BE6B-4DED-9DD2-965EC527F093}" type="pres">
      <dgm:prSet presAssocID="{15E56E4F-2884-4D23-80FD-2AD3F9666E8B}" presName="compositeShape" presStyleCnt="0">
        <dgm:presLayoutVars>
          <dgm:dir/>
          <dgm:resizeHandles/>
        </dgm:presLayoutVars>
      </dgm:prSet>
      <dgm:spPr/>
    </dgm:pt>
    <dgm:pt modelId="{1468CCEA-1720-4BBA-9C55-61FBF0CE0326}" type="pres">
      <dgm:prSet presAssocID="{15E56E4F-2884-4D23-80FD-2AD3F9666E8B}" presName="pyramid" presStyleLbl="node1" presStyleIdx="0" presStyleCnt="1"/>
      <dgm:spPr/>
    </dgm:pt>
    <dgm:pt modelId="{1214606F-55A5-457B-BC75-99671FCC6334}" type="pres">
      <dgm:prSet presAssocID="{15E56E4F-2884-4D23-80FD-2AD3F9666E8B}" presName="theList" presStyleCnt="0"/>
      <dgm:spPr/>
    </dgm:pt>
    <dgm:pt modelId="{213B60A1-5E00-4D82-8ED4-EDBBF1C2634A}" type="pres">
      <dgm:prSet presAssocID="{A908CDEF-31EB-47F1-A27A-30ACFD39362F}" presName="aNode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0B6FE1-C9CF-4601-88FA-BF5B76F94E68}" type="pres">
      <dgm:prSet presAssocID="{A908CDEF-31EB-47F1-A27A-30ACFD39362F}" presName="aSpace" presStyleCnt="0"/>
      <dgm:spPr/>
    </dgm:pt>
  </dgm:ptLst>
  <dgm:cxnLst>
    <dgm:cxn modelId="{359AFEC3-2F50-4B11-BB48-8D7696F76336}" type="presOf" srcId="{15E56E4F-2884-4D23-80FD-2AD3F9666E8B}" destId="{0F233293-BE6B-4DED-9DD2-965EC527F093}" srcOrd="0" destOrd="0" presId="urn:microsoft.com/office/officeart/2005/8/layout/pyramid2"/>
    <dgm:cxn modelId="{DDD14008-DD4C-49CD-BEE2-9F5BE3E6804E}" type="presOf" srcId="{A908CDEF-31EB-47F1-A27A-30ACFD39362F}" destId="{213B60A1-5E00-4D82-8ED4-EDBBF1C2634A}" srcOrd="0" destOrd="0" presId="urn:microsoft.com/office/officeart/2005/8/layout/pyramid2"/>
    <dgm:cxn modelId="{EFC15355-F577-48FE-BF9C-BEF180EAA787}" srcId="{15E56E4F-2884-4D23-80FD-2AD3F9666E8B}" destId="{A908CDEF-31EB-47F1-A27A-30ACFD39362F}" srcOrd="0" destOrd="0" parTransId="{D99C8576-70A4-4980-AB00-BD48F139717C}" sibTransId="{560CB52E-7E8D-40A1-A065-A891A199E118}"/>
    <dgm:cxn modelId="{4EB5BB15-0102-4488-A9A0-E3138350F1CE}" type="presParOf" srcId="{0F233293-BE6B-4DED-9DD2-965EC527F093}" destId="{1468CCEA-1720-4BBA-9C55-61FBF0CE0326}" srcOrd="0" destOrd="0" presId="urn:microsoft.com/office/officeart/2005/8/layout/pyramid2"/>
    <dgm:cxn modelId="{3263F8F6-8375-42BC-89E3-62D0C5DDD56F}" type="presParOf" srcId="{0F233293-BE6B-4DED-9DD2-965EC527F093}" destId="{1214606F-55A5-457B-BC75-99671FCC6334}" srcOrd="1" destOrd="0" presId="urn:microsoft.com/office/officeart/2005/8/layout/pyramid2"/>
    <dgm:cxn modelId="{01B41AE2-AE48-410C-A8E4-8FF328845420}" type="presParOf" srcId="{1214606F-55A5-457B-BC75-99671FCC6334}" destId="{213B60A1-5E00-4D82-8ED4-EDBBF1C2634A}" srcOrd="0" destOrd="0" presId="urn:microsoft.com/office/officeart/2005/8/layout/pyramid2"/>
    <dgm:cxn modelId="{3430033F-54E6-490A-99D8-7530DBF6F040}" type="presParOf" srcId="{1214606F-55A5-457B-BC75-99671FCC6334}" destId="{280B6FE1-C9CF-4601-88FA-BF5B76F94E68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F876A-60C9-4DE5-AB7E-062FB086732A}">
      <dsp:nvSpPr>
        <dsp:cNvPr id="0" name=""/>
        <dsp:cNvSpPr/>
      </dsp:nvSpPr>
      <dsp:spPr>
        <a:xfrm rot="10800000">
          <a:off x="1886330" y="922"/>
          <a:ext cx="6688836" cy="80619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509" tIns="110490" rIns="206248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dirty="0" smtClean="0"/>
            <a:t>Oksidasi (kontak dengan udara)</a:t>
          </a:r>
          <a:endParaRPr lang="en-US" sz="2900" kern="1200" dirty="0"/>
        </a:p>
      </dsp:txBody>
      <dsp:txXfrm rot="10800000">
        <a:off x="2087878" y="922"/>
        <a:ext cx="6487288" cy="806194"/>
      </dsp:txXfrm>
    </dsp:sp>
    <dsp:sp modelId="{E5B07AA8-7E5F-4085-8B87-395CC5763253}">
      <dsp:nvSpPr>
        <dsp:cNvPr id="0" name=""/>
        <dsp:cNvSpPr/>
      </dsp:nvSpPr>
      <dsp:spPr>
        <a:xfrm>
          <a:off x="1483233" y="922"/>
          <a:ext cx="806194" cy="80619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15F9EA-196F-454E-B268-6D178A8D260B}">
      <dsp:nvSpPr>
        <dsp:cNvPr id="0" name=""/>
        <dsp:cNvSpPr/>
      </dsp:nvSpPr>
      <dsp:spPr>
        <a:xfrm rot="10800000">
          <a:off x="1886330" y="1042321"/>
          <a:ext cx="6688836" cy="80619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509" tIns="110490" rIns="206248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dirty="0" smtClean="0"/>
            <a:t>Dekomposisi termal</a:t>
          </a:r>
          <a:endParaRPr lang="en-US" sz="2900" kern="1200" dirty="0"/>
        </a:p>
      </dsp:txBody>
      <dsp:txXfrm rot="10800000">
        <a:off x="2087878" y="1042321"/>
        <a:ext cx="6487288" cy="806194"/>
      </dsp:txXfrm>
    </dsp:sp>
    <dsp:sp modelId="{867D8D48-DA7B-412F-97A5-F3B32868DF40}">
      <dsp:nvSpPr>
        <dsp:cNvPr id="0" name=""/>
        <dsp:cNvSpPr/>
      </dsp:nvSpPr>
      <dsp:spPr>
        <a:xfrm>
          <a:off x="1483233" y="1042321"/>
          <a:ext cx="806194" cy="80619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243DCD-9412-491D-9623-0DA0CAB80521}">
      <dsp:nvSpPr>
        <dsp:cNvPr id="0" name=""/>
        <dsp:cNvSpPr/>
      </dsp:nvSpPr>
      <dsp:spPr>
        <a:xfrm rot="10800000">
          <a:off x="1886330" y="2083720"/>
          <a:ext cx="6688836" cy="80619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509" tIns="110490" rIns="206248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dirty="0" smtClean="0"/>
            <a:t>Hidrolisis (kontak dengan air)</a:t>
          </a:r>
          <a:endParaRPr lang="en-US" sz="2900" kern="1200" dirty="0"/>
        </a:p>
      </dsp:txBody>
      <dsp:txXfrm rot="10800000">
        <a:off x="2087878" y="2083720"/>
        <a:ext cx="6487288" cy="806194"/>
      </dsp:txXfrm>
    </dsp:sp>
    <dsp:sp modelId="{5C1BCF2A-F6EC-4D7E-B3A1-FC07223AAE5D}">
      <dsp:nvSpPr>
        <dsp:cNvPr id="0" name=""/>
        <dsp:cNvSpPr/>
      </dsp:nvSpPr>
      <dsp:spPr>
        <a:xfrm>
          <a:off x="1483233" y="2083720"/>
          <a:ext cx="806194" cy="80619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58AECF-8302-44D8-9E52-6D5A73B62742}">
      <dsp:nvSpPr>
        <dsp:cNvPr id="0" name=""/>
        <dsp:cNvSpPr/>
      </dsp:nvSpPr>
      <dsp:spPr>
        <a:xfrm rot="10800000">
          <a:off x="1886330" y="3125119"/>
          <a:ext cx="6688836" cy="80619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509" tIns="110490" rIns="206248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dirty="0" smtClean="0"/>
            <a:t>Kontaminasi mikroba</a:t>
          </a:r>
          <a:endParaRPr lang="en-US" sz="2900" kern="1200" dirty="0"/>
        </a:p>
      </dsp:txBody>
      <dsp:txXfrm rot="10800000">
        <a:off x="2087878" y="3125119"/>
        <a:ext cx="6487288" cy="806194"/>
      </dsp:txXfrm>
    </dsp:sp>
    <dsp:sp modelId="{FAF3B64E-BD23-4C38-98CD-3ED47BF494B0}">
      <dsp:nvSpPr>
        <dsp:cNvPr id="0" name=""/>
        <dsp:cNvSpPr/>
      </dsp:nvSpPr>
      <dsp:spPr>
        <a:xfrm>
          <a:off x="1483233" y="3125119"/>
          <a:ext cx="806194" cy="80619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D8E90-A149-4DD4-9279-67FC2EE7C519}">
      <dsp:nvSpPr>
        <dsp:cNvPr id="0" name=""/>
        <dsp:cNvSpPr/>
      </dsp:nvSpPr>
      <dsp:spPr>
        <a:xfrm>
          <a:off x="-4445261" y="-681744"/>
          <a:ext cx="5295726" cy="5295726"/>
        </a:xfrm>
        <a:prstGeom prst="blockArc">
          <a:avLst>
            <a:gd name="adj1" fmla="val 18900000"/>
            <a:gd name="adj2" fmla="val 2700000"/>
            <a:gd name="adj3" fmla="val 408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D0817C-5164-4066-8699-34F3FB5C1D1F}">
      <dsp:nvSpPr>
        <dsp:cNvPr id="0" name=""/>
        <dsp:cNvSpPr/>
      </dsp:nvSpPr>
      <dsp:spPr>
        <a:xfrm>
          <a:off x="445502" y="302310"/>
          <a:ext cx="9559792" cy="6049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16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Timbulnya deposit dan korosi</a:t>
          </a:r>
          <a:endParaRPr lang="en-US" sz="2400" kern="1200" dirty="0"/>
        </a:p>
      </dsp:txBody>
      <dsp:txXfrm>
        <a:off x="445502" y="302310"/>
        <a:ext cx="9559792" cy="604935"/>
      </dsp:txXfrm>
    </dsp:sp>
    <dsp:sp modelId="{82D4469D-7571-4C7C-B651-A614F03CF535}">
      <dsp:nvSpPr>
        <dsp:cNvPr id="0" name=""/>
        <dsp:cNvSpPr/>
      </dsp:nvSpPr>
      <dsp:spPr>
        <a:xfrm>
          <a:off x="67417" y="226693"/>
          <a:ext cx="756169" cy="7561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56B212E-3D38-4451-8C94-9A24C4E96424}">
      <dsp:nvSpPr>
        <dsp:cNvPr id="0" name=""/>
        <dsp:cNvSpPr/>
      </dsp:nvSpPr>
      <dsp:spPr>
        <a:xfrm>
          <a:off x="792325" y="1209870"/>
          <a:ext cx="9212969" cy="6049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16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Pembentukan polimer tak larut</a:t>
          </a:r>
          <a:endParaRPr lang="en-US" sz="2400" kern="1200" dirty="0"/>
        </a:p>
      </dsp:txBody>
      <dsp:txXfrm>
        <a:off x="792325" y="1209870"/>
        <a:ext cx="9212969" cy="604935"/>
      </dsp:txXfrm>
    </dsp:sp>
    <dsp:sp modelId="{E5C5F177-880B-4345-AA32-2E3A2727B982}">
      <dsp:nvSpPr>
        <dsp:cNvPr id="0" name=""/>
        <dsp:cNvSpPr/>
      </dsp:nvSpPr>
      <dsp:spPr>
        <a:xfrm>
          <a:off x="414240" y="1134253"/>
          <a:ext cx="756169" cy="7561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36E0AAE-0311-4D8B-AD11-635124EF4A09}">
      <dsp:nvSpPr>
        <dsp:cNvPr id="0" name=""/>
        <dsp:cNvSpPr/>
      </dsp:nvSpPr>
      <dsp:spPr>
        <a:xfrm>
          <a:off x="792325" y="2117430"/>
          <a:ext cx="9212969" cy="6049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16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Pembentukan gum dari degradasi elastomer</a:t>
          </a:r>
          <a:endParaRPr lang="en-US" sz="2400" kern="1200" dirty="0"/>
        </a:p>
      </dsp:txBody>
      <dsp:txXfrm>
        <a:off x="792325" y="2117430"/>
        <a:ext cx="9212969" cy="604935"/>
      </dsp:txXfrm>
    </dsp:sp>
    <dsp:sp modelId="{4FFFF052-7D3B-45D0-A1C1-B1AE85048D2B}">
      <dsp:nvSpPr>
        <dsp:cNvPr id="0" name=""/>
        <dsp:cNvSpPr/>
      </dsp:nvSpPr>
      <dsp:spPr>
        <a:xfrm>
          <a:off x="414240" y="2041814"/>
          <a:ext cx="756169" cy="7561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2433C22-CB9C-4260-807C-22B407E6950B}">
      <dsp:nvSpPr>
        <dsp:cNvPr id="0" name=""/>
        <dsp:cNvSpPr/>
      </dsp:nvSpPr>
      <dsp:spPr>
        <a:xfrm>
          <a:off x="445502" y="3024991"/>
          <a:ext cx="9559792" cy="6049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16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Perubahan sifat biodiesel : viskositas, flash point, CN, warna</a:t>
          </a:r>
          <a:endParaRPr lang="en-US" sz="2400" kern="1200" dirty="0"/>
        </a:p>
      </dsp:txBody>
      <dsp:txXfrm>
        <a:off x="445502" y="3024991"/>
        <a:ext cx="9559792" cy="604935"/>
      </dsp:txXfrm>
    </dsp:sp>
    <dsp:sp modelId="{8B0DF558-5579-4C41-A0B3-03ECC1B2D867}">
      <dsp:nvSpPr>
        <dsp:cNvPr id="0" name=""/>
        <dsp:cNvSpPr/>
      </dsp:nvSpPr>
      <dsp:spPr>
        <a:xfrm>
          <a:off x="67417" y="2949374"/>
          <a:ext cx="756169" cy="7561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921713-BCF7-47E7-9FDB-5A1232FF774E}">
      <dsp:nvSpPr>
        <dsp:cNvPr id="0" name=""/>
        <dsp:cNvSpPr/>
      </dsp:nvSpPr>
      <dsp:spPr>
        <a:xfrm>
          <a:off x="196453" y="2815"/>
          <a:ext cx="3020466" cy="1812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 smtClean="0"/>
            <a:t>Komposisi minyak mula-mula</a:t>
          </a:r>
          <a:endParaRPr lang="en-US" sz="3600" kern="1200" dirty="0"/>
        </a:p>
      </dsp:txBody>
      <dsp:txXfrm>
        <a:off x="196453" y="2815"/>
        <a:ext cx="3020466" cy="1812280"/>
      </dsp:txXfrm>
    </dsp:sp>
    <dsp:sp modelId="{FDF54C8C-EB20-4C52-963D-24E977AF6AE4}">
      <dsp:nvSpPr>
        <dsp:cNvPr id="0" name=""/>
        <dsp:cNvSpPr/>
      </dsp:nvSpPr>
      <dsp:spPr>
        <a:xfrm>
          <a:off x="3518966" y="2815"/>
          <a:ext cx="3020466" cy="1812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 smtClean="0"/>
            <a:t>Produk oksidasi primer</a:t>
          </a:r>
          <a:endParaRPr lang="en-US" sz="3600" kern="1200" dirty="0"/>
        </a:p>
      </dsp:txBody>
      <dsp:txXfrm>
        <a:off x="3518966" y="2815"/>
        <a:ext cx="3020466" cy="1812280"/>
      </dsp:txXfrm>
    </dsp:sp>
    <dsp:sp modelId="{0878CD85-50AC-47E2-BC02-2529137E08B0}">
      <dsp:nvSpPr>
        <dsp:cNvPr id="0" name=""/>
        <dsp:cNvSpPr/>
      </dsp:nvSpPr>
      <dsp:spPr>
        <a:xfrm>
          <a:off x="6841480" y="2815"/>
          <a:ext cx="3020466" cy="1812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 smtClean="0"/>
            <a:t>Produk oksidasi sekunder</a:t>
          </a:r>
          <a:endParaRPr lang="en-US" sz="3600" kern="1200" dirty="0"/>
        </a:p>
      </dsp:txBody>
      <dsp:txXfrm>
        <a:off x="6841480" y="2815"/>
        <a:ext cx="3020466" cy="1812280"/>
      </dsp:txXfrm>
    </dsp:sp>
    <dsp:sp modelId="{624EE816-A534-48FB-AB45-2A83369F766C}">
      <dsp:nvSpPr>
        <dsp:cNvPr id="0" name=""/>
        <dsp:cNvSpPr/>
      </dsp:nvSpPr>
      <dsp:spPr>
        <a:xfrm>
          <a:off x="1857709" y="2117141"/>
          <a:ext cx="3020466" cy="1812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 smtClean="0"/>
            <a:t>Sifat fisis biodiesel</a:t>
          </a:r>
          <a:endParaRPr lang="en-US" sz="3600" kern="1200" dirty="0"/>
        </a:p>
      </dsp:txBody>
      <dsp:txXfrm>
        <a:off x="1857709" y="2117141"/>
        <a:ext cx="3020466" cy="1812280"/>
      </dsp:txXfrm>
    </dsp:sp>
    <dsp:sp modelId="{E907A178-2836-49CE-9C55-C363591A0891}">
      <dsp:nvSpPr>
        <dsp:cNvPr id="0" name=""/>
        <dsp:cNvSpPr/>
      </dsp:nvSpPr>
      <dsp:spPr>
        <a:xfrm>
          <a:off x="5180223" y="2117141"/>
          <a:ext cx="3020466" cy="1812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 smtClean="0"/>
            <a:t>Parameter stabilitas lain</a:t>
          </a:r>
          <a:endParaRPr lang="en-US" sz="3600" kern="1200" dirty="0"/>
        </a:p>
      </dsp:txBody>
      <dsp:txXfrm>
        <a:off x="5180223" y="2117141"/>
        <a:ext cx="3020466" cy="18122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F5272F-DF3A-470A-81ED-DB2788669011}">
      <dsp:nvSpPr>
        <dsp:cNvPr id="0" name=""/>
        <dsp:cNvSpPr/>
      </dsp:nvSpPr>
      <dsp:spPr>
        <a:xfrm>
          <a:off x="0" y="1127932"/>
          <a:ext cx="10058399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027626-29E4-44B1-8766-0F43ABCF2D3F}">
      <dsp:nvSpPr>
        <dsp:cNvPr id="0" name=""/>
        <dsp:cNvSpPr/>
      </dsp:nvSpPr>
      <dsp:spPr>
        <a:xfrm>
          <a:off x="502920" y="832731"/>
          <a:ext cx="704088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Komposisi asam lemak</a:t>
          </a:r>
          <a:endParaRPr lang="en-US" sz="2000" kern="1200" dirty="0"/>
        </a:p>
      </dsp:txBody>
      <dsp:txXfrm>
        <a:off x="531741" y="861552"/>
        <a:ext cx="6983238" cy="532758"/>
      </dsp:txXfrm>
    </dsp:sp>
    <dsp:sp modelId="{23F3B011-E432-44F3-A02B-D501A1D9A961}">
      <dsp:nvSpPr>
        <dsp:cNvPr id="0" name=""/>
        <dsp:cNvSpPr/>
      </dsp:nvSpPr>
      <dsp:spPr>
        <a:xfrm>
          <a:off x="0" y="2035132"/>
          <a:ext cx="10058399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1BAA0B-53D3-466D-A073-F5C3582C5579}">
      <dsp:nvSpPr>
        <dsp:cNvPr id="0" name=""/>
        <dsp:cNvSpPr/>
      </dsp:nvSpPr>
      <dsp:spPr>
        <a:xfrm>
          <a:off x="502920" y="1739932"/>
          <a:ext cx="704088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Jumlah impuritas logam, FFA, aditif, AO</a:t>
          </a:r>
          <a:endParaRPr lang="en-US" sz="2000" kern="1200" dirty="0"/>
        </a:p>
      </dsp:txBody>
      <dsp:txXfrm>
        <a:off x="531741" y="1768753"/>
        <a:ext cx="6983238" cy="532758"/>
      </dsp:txXfrm>
    </dsp:sp>
    <dsp:sp modelId="{3CA4B0B7-F6B1-4540-BC2A-61204FFC09C2}">
      <dsp:nvSpPr>
        <dsp:cNvPr id="0" name=""/>
        <dsp:cNvSpPr/>
      </dsp:nvSpPr>
      <dsp:spPr>
        <a:xfrm>
          <a:off x="0" y="2942332"/>
          <a:ext cx="10058399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36D0F8-AAC4-4DAC-9D31-2ACC9F43F613}">
      <dsp:nvSpPr>
        <dsp:cNvPr id="0" name=""/>
        <dsp:cNvSpPr/>
      </dsp:nvSpPr>
      <dsp:spPr>
        <a:xfrm>
          <a:off x="502920" y="2647132"/>
          <a:ext cx="704088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Kondisi lingkungan terpapar : udara, panas, cahaya</a:t>
          </a:r>
          <a:endParaRPr lang="en-US" sz="2000" kern="1200" dirty="0"/>
        </a:p>
      </dsp:txBody>
      <dsp:txXfrm>
        <a:off x="531741" y="2675953"/>
        <a:ext cx="6983238" cy="5327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BF7566-0715-4794-A10B-B5AC6DB7052C}">
      <dsp:nvSpPr>
        <dsp:cNvPr id="0" name=""/>
        <dsp:cNvSpPr/>
      </dsp:nvSpPr>
      <dsp:spPr>
        <a:xfrm>
          <a:off x="537051" y="0"/>
          <a:ext cx="3200400" cy="32004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48545A-209D-4484-BF5E-D097969D7B52}">
      <dsp:nvSpPr>
        <dsp:cNvPr id="0" name=""/>
        <dsp:cNvSpPr/>
      </dsp:nvSpPr>
      <dsp:spPr>
        <a:xfrm>
          <a:off x="2137251" y="320352"/>
          <a:ext cx="2080260" cy="4550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Peningkatan deposisi pada injektor dan pompa</a:t>
          </a:r>
          <a:endParaRPr lang="en-US" sz="1200" kern="1200" dirty="0"/>
        </a:p>
      </dsp:txBody>
      <dsp:txXfrm>
        <a:off x="2159465" y="342566"/>
        <a:ext cx="2035832" cy="410628"/>
      </dsp:txXfrm>
    </dsp:sp>
    <dsp:sp modelId="{01611071-8AAF-4AA6-BD65-6FA940F25663}">
      <dsp:nvSpPr>
        <dsp:cNvPr id="0" name=""/>
        <dsp:cNvSpPr/>
      </dsp:nvSpPr>
      <dsp:spPr>
        <a:xfrm>
          <a:off x="2137251" y="832291"/>
          <a:ext cx="2080260" cy="4550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Penurunan tekanan pada filter, injektor dan pompa</a:t>
          </a:r>
          <a:endParaRPr lang="en-US" sz="1200" kern="1200" dirty="0"/>
        </a:p>
      </dsp:txBody>
      <dsp:txXfrm>
        <a:off x="2159465" y="854505"/>
        <a:ext cx="2035832" cy="410628"/>
      </dsp:txXfrm>
    </dsp:sp>
    <dsp:sp modelId="{DD5704A9-618E-4D3C-BAEE-101D882767C9}">
      <dsp:nvSpPr>
        <dsp:cNvPr id="0" name=""/>
        <dsp:cNvSpPr/>
      </dsp:nvSpPr>
      <dsp:spPr>
        <a:xfrm>
          <a:off x="2137251" y="1344230"/>
          <a:ext cx="2080260" cy="4550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Timbulnya endapan yang menyumbat filter bahan bakar</a:t>
          </a:r>
          <a:endParaRPr lang="en-US" sz="1200" kern="1200" dirty="0"/>
        </a:p>
      </dsp:txBody>
      <dsp:txXfrm>
        <a:off x="2159465" y="1366444"/>
        <a:ext cx="2035832" cy="410628"/>
      </dsp:txXfrm>
    </dsp:sp>
    <dsp:sp modelId="{CEDDA888-7D34-4948-927E-D441FD3B35C3}">
      <dsp:nvSpPr>
        <dsp:cNvPr id="0" name=""/>
        <dsp:cNvSpPr/>
      </dsp:nvSpPr>
      <dsp:spPr>
        <a:xfrm>
          <a:off x="2137251" y="1856169"/>
          <a:ext cx="2080260" cy="4550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Timbulnya korosi</a:t>
          </a:r>
          <a:endParaRPr lang="en-US" sz="1200" kern="1200" dirty="0"/>
        </a:p>
      </dsp:txBody>
      <dsp:txXfrm>
        <a:off x="2159465" y="1878383"/>
        <a:ext cx="2035832" cy="410628"/>
      </dsp:txXfrm>
    </dsp:sp>
    <dsp:sp modelId="{2DA44043-BE86-4D1E-A224-17360A576783}">
      <dsp:nvSpPr>
        <dsp:cNvPr id="0" name=""/>
        <dsp:cNvSpPr/>
      </dsp:nvSpPr>
      <dsp:spPr>
        <a:xfrm>
          <a:off x="2137251" y="2368108"/>
          <a:ext cx="2080260" cy="4550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Peningkatan viskositas, dll</a:t>
          </a:r>
          <a:endParaRPr lang="en-US" sz="1200" kern="1200" dirty="0"/>
        </a:p>
      </dsp:txBody>
      <dsp:txXfrm>
        <a:off x="2159465" y="2390322"/>
        <a:ext cx="2035832" cy="41062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68CCEA-1720-4BBA-9C55-61FBF0CE0326}">
      <dsp:nvSpPr>
        <dsp:cNvPr id="0" name=""/>
        <dsp:cNvSpPr/>
      </dsp:nvSpPr>
      <dsp:spPr>
        <a:xfrm>
          <a:off x="537050" y="0"/>
          <a:ext cx="3200400" cy="32004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3B60A1-5E00-4D82-8ED4-EDBBF1C2634A}">
      <dsp:nvSpPr>
        <dsp:cNvPr id="0" name=""/>
        <dsp:cNvSpPr/>
      </dsp:nvSpPr>
      <dsp:spPr>
        <a:xfrm>
          <a:off x="2137251" y="320352"/>
          <a:ext cx="2080260" cy="227528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Berkurangnya emisi gas hasil pembakaran karena meningkatnya jumlah O2</a:t>
          </a:r>
          <a:endParaRPr lang="en-US" sz="1900" kern="1200" dirty="0"/>
        </a:p>
      </dsp:txBody>
      <dsp:txXfrm>
        <a:off x="2238801" y="421902"/>
        <a:ext cx="1877160" cy="20721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1D323B3F-E11C-46FB-B3DC-140AE52AD4B4}" type="datetimeFigureOut">
              <a:rPr lang="id-ID" smtClean="0"/>
              <a:t>06/10/2021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3CA0E9-E556-46D4-94CB-F1817BC5F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92674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323B3F-E11C-46FB-B3DC-140AE52AD4B4}" type="datetimeFigureOut">
              <a:rPr lang="id-ID" smtClean="0"/>
              <a:t>06/10/2021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3CA0E9-E556-46D4-94CB-F1817BC5F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44474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323B3F-E11C-46FB-B3DC-140AE52AD4B4}" type="datetimeFigureOut">
              <a:rPr lang="id-ID" smtClean="0"/>
              <a:t>06/10/2021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3CA0E9-E556-46D4-94CB-F1817BC5F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7544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323B3F-E11C-46FB-B3DC-140AE52AD4B4}" type="datetimeFigureOut">
              <a:rPr lang="id-ID" smtClean="0"/>
              <a:t>06/10/2021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3CA0E9-E556-46D4-94CB-F1817BC5F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16669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D323B3F-E11C-46FB-B3DC-140AE52AD4B4}" type="datetimeFigureOut">
              <a:rPr lang="id-ID" smtClean="0"/>
              <a:t>06/10/2021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3CA0E9-E556-46D4-94CB-F1817BC5F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47660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323B3F-E11C-46FB-B3DC-140AE52AD4B4}" type="datetimeFigureOut">
              <a:rPr lang="id-ID" smtClean="0"/>
              <a:t>06/10/2021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3CA0E9-E556-46D4-94CB-F1817BC5F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646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323B3F-E11C-46FB-B3DC-140AE52AD4B4}" type="datetimeFigureOut">
              <a:rPr lang="id-ID" smtClean="0"/>
              <a:t>06/10/2021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3CA0E9-E556-46D4-94CB-F1817BC5F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4507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323B3F-E11C-46FB-B3DC-140AE52AD4B4}" type="datetimeFigureOut">
              <a:rPr lang="id-ID" smtClean="0"/>
              <a:t>06/10/2021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3CA0E9-E556-46D4-94CB-F1817BC5F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67643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323B3F-E11C-46FB-B3DC-140AE52AD4B4}" type="datetimeFigureOut">
              <a:rPr lang="id-ID" smtClean="0"/>
              <a:t>06/10/2021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3CA0E9-E556-46D4-94CB-F1817BC5F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83078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323B3F-E11C-46FB-B3DC-140AE52AD4B4}" type="datetimeFigureOut">
              <a:rPr lang="id-ID" smtClean="0"/>
              <a:t>06/10/2021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53CA0E9-E556-46D4-94CB-F1817BC5FD8C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57996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D323B3F-E11C-46FB-B3DC-140AE52AD4B4}" type="datetimeFigureOut">
              <a:rPr lang="id-ID" smtClean="0"/>
              <a:t>06/10/2021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3CA0E9-E556-46D4-94CB-F1817BC5F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44841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D323B3F-E11C-46FB-B3DC-140AE52AD4B4}" type="datetimeFigureOut">
              <a:rPr lang="id-ID" smtClean="0"/>
              <a:t>06/10/2021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953CA0E9-E556-46D4-94CB-F1817BC5F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046007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STABILITAS OKSIDASI BIODIESEL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55321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3052" y="299694"/>
            <a:ext cx="10058400" cy="685800"/>
          </a:xfrm>
        </p:spPr>
        <p:txBody>
          <a:bodyPr>
            <a:normAutofit/>
          </a:bodyPr>
          <a:lstStyle/>
          <a:p>
            <a:r>
              <a:rPr lang="id-ID" sz="3200" dirty="0" smtClean="0"/>
              <a:t>Parameter yang dipengaruhi stabilitas oksidasi</a:t>
            </a:r>
            <a:endParaRPr lang="id-ID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681" y="901274"/>
            <a:ext cx="7628512" cy="5529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363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Faktor yang mempengaruhi stabilitas oksidasi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8460460"/>
              </p:ext>
            </p:extLst>
          </p:nvPr>
        </p:nvGraphicFramePr>
        <p:xfrm>
          <a:off x="934453" y="2117559"/>
          <a:ext cx="10058400" cy="4279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9615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Pengaruh oksidasi terhadap kualitas biodiesel pada mesin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>
                <a:solidFill>
                  <a:srgbClr val="FFC000"/>
                </a:solidFill>
              </a:rPr>
              <a:t>KEKURANGAN</a:t>
            </a:r>
            <a:endParaRPr lang="id-ID" sz="2800" dirty="0">
              <a:solidFill>
                <a:srgbClr val="FFC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11974525"/>
              </p:ext>
            </p:extLst>
          </p:nvPr>
        </p:nvGraphicFramePr>
        <p:xfrm>
          <a:off x="1069975" y="2755900"/>
          <a:ext cx="4754563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id-ID" sz="2800" dirty="0" smtClean="0">
                <a:solidFill>
                  <a:srgbClr val="FFC000"/>
                </a:solidFill>
              </a:rPr>
              <a:t>KELEBIHAN</a:t>
            </a:r>
            <a:endParaRPr lang="id-ID" sz="2800" dirty="0">
              <a:solidFill>
                <a:srgbClr val="FFC00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17781190"/>
              </p:ext>
            </p:extLst>
          </p:nvPr>
        </p:nvGraphicFramePr>
        <p:xfrm>
          <a:off x="6373813" y="2755900"/>
          <a:ext cx="4754562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122336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260" y="1275348"/>
            <a:ext cx="9299162" cy="411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597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Stabilitas bahan bakar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ketahanan </a:t>
            </a:r>
            <a:r>
              <a:rPr lang="id-ID" sz="2800" dirty="0"/>
              <a:t>bahan bakar terhadap proses degradasi yang </a:t>
            </a:r>
            <a:r>
              <a:rPr lang="id-ID" sz="2800" dirty="0" smtClean="0"/>
              <a:t>dapat </a:t>
            </a:r>
            <a:r>
              <a:rPr lang="id-ID" sz="2800" dirty="0"/>
              <a:t>mengubah sifat bahan bakar dan membentuk senyawa yang tidak diinginkan. </a:t>
            </a:r>
            <a:endParaRPr lang="id-ID" sz="2800" dirty="0" smtClean="0"/>
          </a:p>
          <a:p>
            <a:pPr marL="0" indent="0">
              <a:buNone/>
            </a:pP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432255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Faktor yang mengganggu </a:t>
            </a:r>
            <a:r>
              <a:rPr lang="id-ID" dirty="0" smtClean="0"/>
              <a:t>stabilitas bahan bakar </a:t>
            </a:r>
            <a:r>
              <a:rPr lang="id-ID" dirty="0"/>
              <a:t>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4699805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2454443" y="1708483"/>
            <a:ext cx="7471610" cy="1600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09374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Karakteristik biodiesel yang teroksidasi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013894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5261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Mekanisme reaksi oksidasi biodiesel</a:t>
            </a:r>
            <a:endParaRPr lang="id-ID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id-ID" sz="2400" dirty="0" smtClean="0"/>
          </a:p>
          <a:p>
            <a:endParaRPr lang="id-ID" sz="2400" dirty="0"/>
          </a:p>
          <a:p>
            <a:endParaRPr lang="id-ID" sz="2400" dirty="0" smtClean="0"/>
          </a:p>
          <a:p>
            <a:r>
              <a:rPr lang="id-ID" sz="2400" dirty="0" smtClean="0">
                <a:solidFill>
                  <a:srgbClr val="FFFF00"/>
                </a:solidFill>
              </a:rPr>
              <a:t>1) Oksidasi primer</a:t>
            </a:r>
            <a:endParaRPr lang="id-ID" sz="2400" dirty="0">
              <a:solidFill>
                <a:srgbClr val="FFFF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464" y="307050"/>
            <a:ext cx="2440728" cy="8068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465" y="1046747"/>
            <a:ext cx="4277617" cy="17036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465" y="2762468"/>
            <a:ext cx="4277618" cy="4499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465" y="3356812"/>
            <a:ext cx="2241329" cy="33719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3465" y="3694003"/>
            <a:ext cx="4376778" cy="7797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3465" y="4433700"/>
            <a:ext cx="4376778" cy="192214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61179" y="2381708"/>
            <a:ext cx="2392542" cy="31304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4057" y="2694751"/>
            <a:ext cx="4062641" cy="58539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41082" y="3268462"/>
            <a:ext cx="4075616" cy="307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93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Mekanisme reaksi oksidasi biodiesel</a:t>
            </a:r>
            <a:endParaRPr lang="id-ID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599" y="177586"/>
            <a:ext cx="8601076" cy="6382512"/>
          </a:xfrm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87852" y="2248943"/>
            <a:ext cx="3104148" cy="3502152"/>
          </a:xfrm>
        </p:spPr>
        <p:txBody>
          <a:bodyPr>
            <a:normAutofit/>
          </a:bodyPr>
          <a:lstStyle/>
          <a:p>
            <a:endParaRPr lang="id-ID" sz="2400" dirty="0" smtClean="0"/>
          </a:p>
          <a:p>
            <a:r>
              <a:rPr lang="id-ID" sz="2400" dirty="0" smtClean="0">
                <a:solidFill>
                  <a:srgbClr val="FFFF00"/>
                </a:solidFill>
              </a:rPr>
              <a:t>2) Perkembangan Oksidasi, dan </a:t>
            </a:r>
          </a:p>
          <a:p>
            <a:r>
              <a:rPr lang="id-ID" sz="2400" dirty="0" smtClean="0">
                <a:solidFill>
                  <a:srgbClr val="FFFF00"/>
                </a:solidFill>
              </a:rPr>
              <a:t>3) Pembentukan produk sekunder</a:t>
            </a:r>
            <a:endParaRPr lang="id-ID" sz="2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8463" y="1612232"/>
            <a:ext cx="501716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Terbentuknya senyawa hidroperoksida menghasilkan senyawa </a:t>
            </a:r>
            <a:r>
              <a:rPr lang="id-ID" sz="3200" dirty="0" smtClean="0">
                <a:solidFill>
                  <a:srgbClr val="FFC000"/>
                </a:solidFill>
              </a:rPr>
              <a:t>aldehid, alkohol alifatis, ester format, asam lemak rantai pendek, polimer </a:t>
            </a:r>
            <a:endParaRPr lang="id-ID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26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Antioksidan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3600" dirty="0" smtClean="0">
                <a:solidFill>
                  <a:srgbClr val="FFC000"/>
                </a:solidFill>
              </a:rPr>
              <a:t>SINTETIS</a:t>
            </a:r>
            <a:endParaRPr lang="id-ID" sz="3600" dirty="0">
              <a:solidFill>
                <a:srgbClr val="FFC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TBHQ (tert-butil hydro quinon)</a:t>
            </a:r>
          </a:p>
          <a:p>
            <a:r>
              <a:rPr lang="id-ID" sz="2800" dirty="0" smtClean="0"/>
              <a:t>PY (pyrogallol)</a:t>
            </a:r>
          </a:p>
          <a:p>
            <a:r>
              <a:rPr lang="id-ID" sz="2800" dirty="0" smtClean="0"/>
              <a:t>PG (propil gallat)</a:t>
            </a:r>
          </a:p>
          <a:p>
            <a:pPr marL="0" indent="0">
              <a:buNone/>
            </a:pPr>
            <a:r>
              <a:rPr lang="id-ID" sz="2800" dirty="0" smtClean="0"/>
              <a:t>dll</a:t>
            </a:r>
            <a:endParaRPr lang="id-ID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id-ID" sz="3600" dirty="0" smtClean="0">
                <a:solidFill>
                  <a:srgbClr val="FFC000"/>
                </a:solidFill>
              </a:rPr>
              <a:t>ALAMI</a:t>
            </a:r>
            <a:endParaRPr lang="id-ID" sz="3600" dirty="0">
              <a:solidFill>
                <a:srgbClr val="FFC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Tokoferol (vitamin E)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id-ID" sz="2800" dirty="0" smtClean="0">
                <a:sym typeface="Wingdings" panose="05000000000000000000" pitchFamily="2" charset="2"/>
              </a:rPr>
              <a:t>Antioksidan jenis fenolik</a:t>
            </a:r>
            <a:endParaRPr lang="id-ID" sz="28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endParaRPr lang="id-ID" sz="28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d-ID" sz="2800" dirty="0" smtClean="0">
                <a:sym typeface="Wingdings" panose="05000000000000000000" pitchFamily="2" charset="2"/>
              </a:rPr>
              <a:t>dll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294381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200" dirty="0" smtClean="0"/>
              <a:t>Pengukuran tingkat stabilitas oksidasi diklasifikasikan berdasarkan parameter yang diukur :</a:t>
            </a:r>
            <a:endParaRPr lang="id-ID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4879796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105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Metode pengukuran</a:t>
            </a:r>
            <a:endParaRPr lang="id-ID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5130" y="2014194"/>
            <a:ext cx="5261740" cy="6133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5130" y="2627556"/>
            <a:ext cx="5261741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9839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687</TotalTime>
  <Words>250</Words>
  <Application>Microsoft Office PowerPoint</Application>
  <PresentationFormat>Widescreen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</vt:lpstr>
      <vt:lpstr>Savon</vt:lpstr>
      <vt:lpstr>STABILITAS OKSIDASI BIODIESEL</vt:lpstr>
      <vt:lpstr>Stabilitas bahan bakar</vt:lpstr>
      <vt:lpstr>Faktor yang mengganggu stabilitas bahan bakar :</vt:lpstr>
      <vt:lpstr>Karakteristik biodiesel yang teroksidasi</vt:lpstr>
      <vt:lpstr>Mekanisme reaksi oksidasi biodiesel</vt:lpstr>
      <vt:lpstr>Mekanisme reaksi oksidasi biodiesel</vt:lpstr>
      <vt:lpstr>Antioksidan</vt:lpstr>
      <vt:lpstr>Pengukuran tingkat stabilitas oksidasi diklasifikasikan berdasarkan parameter yang diukur :</vt:lpstr>
      <vt:lpstr>Metode pengukuran</vt:lpstr>
      <vt:lpstr>Parameter yang dipengaruhi stabilitas oksidasi</vt:lpstr>
      <vt:lpstr>Faktor yang mempengaruhi stabilitas oksidasi</vt:lpstr>
      <vt:lpstr>Pengaruh oksidasi terhadap kualitas biodiesel pada mesin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STABILITAS OKSIDASI BIODIESEL</dc:title>
  <dc:creator>Dwi Ardiana</dc:creator>
  <cp:lastModifiedBy>Dwi Ardiana</cp:lastModifiedBy>
  <cp:revision>25</cp:revision>
  <dcterms:created xsi:type="dcterms:W3CDTF">2021-10-06T12:52:42Z</dcterms:created>
  <dcterms:modified xsi:type="dcterms:W3CDTF">2021-10-07T00:20:20Z</dcterms:modified>
</cp:coreProperties>
</file>