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86" r:id="rId5"/>
    <p:sldId id="284" r:id="rId6"/>
    <p:sldId id="283" r:id="rId7"/>
    <p:sldId id="259" r:id="rId8"/>
    <p:sldId id="289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5" r:id="rId17"/>
    <p:sldId id="273" r:id="rId18"/>
    <p:sldId id="276" r:id="rId19"/>
    <p:sldId id="277" r:id="rId20"/>
    <p:sldId id="290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99C8B-FA32-43B3-A225-3D3912FB12B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C262A7F-1C7D-4D4E-82D5-7845DCD95B09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C8F67630-6FF8-4942-8F1D-708B0F22006D}" type="parTrans" cxnId="{D88B9CFD-90B3-4779-B5DA-C965D8DC4AC3}">
      <dgm:prSet/>
      <dgm:spPr/>
      <dgm:t>
        <a:bodyPr/>
        <a:lstStyle/>
        <a:p>
          <a:endParaRPr lang="id-ID"/>
        </a:p>
      </dgm:t>
    </dgm:pt>
    <dgm:pt modelId="{43F70A78-1925-425E-BDDC-6546941BCF29}" type="sibTrans" cxnId="{D88B9CFD-90B3-4779-B5DA-C965D8DC4AC3}">
      <dgm:prSet/>
      <dgm:spPr/>
      <dgm:t>
        <a:bodyPr/>
        <a:lstStyle/>
        <a:p>
          <a:endParaRPr lang="id-ID"/>
        </a:p>
      </dgm:t>
    </dgm:pt>
    <dgm:pt modelId="{EEC18939-F268-46D7-907C-BBEEEBCCCA84}">
      <dgm:prSet phldrT="[Text]" custT="1"/>
      <dgm:spPr/>
      <dgm:t>
        <a:bodyPr/>
        <a:lstStyle/>
        <a:p>
          <a:r>
            <a:rPr lang="en-US" sz="2000" dirty="0" err="1" smtClean="0"/>
            <a:t>Pembukaan</a:t>
          </a:r>
          <a:r>
            <a:rPr lang="en-US" sz="2000" dirty="0" smtClean="0"/>
            <a:t> UUD 1945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 </a:t>
          </a:r>
          <a:r>
            <a:rPr lang="en-US" sz="2000" dirty="0" err="1" smtClean="0"/>
            <a:t>Kaidah</a:t>
          </a:r>
          <a:r>
            <a:rPr lang="en-US" sz="2000" dirty="0" smtClean="0"/>
            <a:t> Negara yang Fundamental (</a:t>
          </a:r>
          <a:r>
            <a:rPr lang="en-US" sz="2000" i="1" dirty="0" err="1" smtClean="0"/>
            <a:t>Staatsfundamentalnorm</a:t>
          </a:r>
          <a:r>
            <a:rPr lang="en-US" sz="2000" dirty="0" smtClean="0"/>
            <a:t>) </a:t>
          </a:r>
          <a:r>
            <a:rPr lang="en-US" sz="2000" dirty="0" err="1" smtClean="0"/>
            <a:t>sedangkan</a:t>
          </a:r>
          <a:r>
            <a:rPr lang="en-US" sz="2000" dirty="0" smtClean="0"/>
            <a:t> </a:t>
          </a:r>
          <a:r>
            <a:rPr lang="en-US" sz="2000" dirty="0" err="1" smtClean="0"/>
            <a:t>Pancasila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unsur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.</a:t>
          </a:r>
          <a:r>
            <a:rPr lang="id-ID" sz="2000" dirty="0" smtClean="0"/>
            <a:t> (Notonegoro)</a:t>
          </a:r>
          <a:endParaRPr lang="id-ID" sz="2000" dirty="0"/>
        </a:p>
      </dgm:t>
    </dgm:pt>
    <dgm:pt modelId="{CC7FB3C0-7A5A-4266-A65E-1416DF8FFDC0}" type="parTrans" cxnId="{EE66A174-0EDE-4742-8A57-C74A54B8EEC4}">
      <dgm:prSet/>
      <dgm:spPr/>
      <dgm:t>
        <a:bodyPr/>
        <a:lstStyle/>
        <a:p>
          <a:endParaRPr lang="id-ID"/>
        </a:p>
      </dgm:t>
    </dgm:pt>
    <dgm:pt modelId="{2D60B74E-04F0-4BBC-AD6E-DD8847EB08E1}" type="sibTrans" cxnId="{EE66A174-0EDE-4742-8A57-C74A54B8EEC4}">
      <dgm:prSet/>
      <dgm:spPr/>
      <dgm:t>
        <a:bodyPr/>
        <a:lstStyle/>
        <a:p>
          <a:endParaRPr lang="id-ID"/>
        </a:p>
      </dgm:t>
    </dgm:pt>
    <dgm:pt modelId="{64FDB1BA-3B7F-4C1B-A229-446F9B2110FC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9902D407-DFE9-47ED-9ED3-9065BCA0C76C}" type="parTrans" cxnId="{06881FA0-1EA2-43BD-9E04-FB8CE3DBBCEE}">
      <dgm:prSet/>
      <dgm:spPr/>
      <dgm:t>
        <a:bodyPr/>
        <a:lstStyle/>
        <a:p>
          <a:endParaRPr lang="id-ID"/>
        </a:p>
      </dgm:t>
    </dgm:pt>
    <dgm:pt modelId="{681963E1-6DC5-4B5E-94B0-25265EEE7A27}" type="sibTrans" cxnId="{06881FA0-1EA2-43BD-9E04-FB8CE3DBBCEE}">
      <dgm:prSet/>
      <dgm:spPr/>
      <dgm:t>
        <a:bodyPr/>
        <a:lstStyle/>
        <a:p>
          <a:endParaRPr lang="id-ID"/>
        </a:p>
      </dgm:t>
    </dgm:pt>
    <dgm:pt modelId="{6BC827CD-BDA4-409A-8846-E2A632B6681F}">
      <dgm:prSet phldrT="[Text]" custT="1"/>
      <dgm:spPr/>
      <dgm:t>
        <a:bodyPr/>
        <a:lstStyle/>
        <a:p>
          <a:r>
            <a:rPr lang="en-US" sz="2000" dirty="0" err="1" smtClean="0"/>
            <a:t>Pembukaan</a:t>
          </a:r>
          <a:r>
            <a:rPr lang="en-US" sz="2000" dirty="0" smtClean="0"/>
            <a:t> UUD 1945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hakikatnya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naskah</a:t>
          </a:r>
          <a:r>
            <a:rPr lang="en-US" sz="2000" dirty="0" smtClean="0"/>
            <a:t> </a:t>
          </a:r>
          <a:r>
            <a:rPr lang="en-US" sz="2000" dirty="0" err="1" smtClean="0"/>
            <a:t>proklamasi</a:t>
          </a:r>
          <a:r>
            <a:rPr lang="en-US" sz="2000" dirty="0" smtClean="0"/>
            <a:t> yang </a:t>
          </a:r>
          <a:r>
            <a:rPr lang="en-US" sz="2000" dirty="0" err="1" smtClean="0"/>
            <a:t>terperinci</a:t>
          </a:r>
          <a:r>
            <a:rPr lang="en-US" sz="2000" dirty="0" smtClean="0"/>
            <a:t> </a:t>
          </a:r>
          <a:r>
            <a:rPr lang="en-US" sz="2000" dirty="0" err="1" smtClean="0"/>
            <a:t>dari</a:t>
          </a:r>
          <a:r>
            <a:rPr lang="en-US" sz="2000" dirty="0" smtClean="0"/>
            <a:t> </a:t>
          </a:r>
          <a:r>
            <a:rPr lang="en-US" sz="2000" dirty="0" err="1" smtClean="0"/>
            <a:t>bangsa</a:t>
          </a:r>
          <a:r>
            <a:rPr lang="en-US" sz="2000" dirty="0" smtClean="0"/>
            <a:t> Indonesia</a:t>
          </a:r>
          <a:endParaRPr lang="id-ID" sz="2000" dirty="0"/>
        </a:p>
      </dgm:t>
    </dgm:pt>
    <dgm:pt modelId="{41AE8907-6913-4DA0-BD0A-39663116324E}" type="parTrans" cxnId="{9085ADA5-6745-486D-9EB5-7C25DCE6123F}">
      <dgm:prSet/>
      <dgm:spPr/>
      <dgm:t>
        <a:bodyPr/>
        <a:lstStyle/>
        <a:p>
          <a:endParaRPr lang="id-ID"/>
        </a:p>
      </dgm:t>
    </dgm:pt>
    <dgm:pt modelId="{C52C8FD9-5A15-444B-B1F7-5484089D1587}" type="sibTrans" cxnId="{9085ADA5-6745-486D-9EB5-7C25DCE6123F}">
      <dgm:prSet/>
      <dgm:spPr/>
      <dgm:t>
        <a:bodyPr/>
        <a:lstStyle/>
        <a:p>
          <a:endParaRPr lang="id-ID"/>
        </a:p>
      </dgm:t>
    </dgm:pt>
    <dgm:pt modelId="{A8EC3F08-43E6-4ED7-90CD-D57EEA047D7F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8CFB382D-08E5-400A-922A-CD009EFD8167}" type="parTrans" cxnId="{F8112992-E499-4712-A9B2-D9A4938E9441}">
      <dgm:prSet/>
      <dgm:spPr/>
      <dgm:t>
        <a:bodyPr/>
        <a:lstStyle/>
        <a:p>
          <a:endParaRPr lang="id-ID"/>
        </a:p>
      </dgm:t>
    </dgm:pt>
    <dgm:pt modelId="{36C23C9F-1280-4D5E-BB43-DF1C56B8EA74}" type="sibTrans" cxnId="{F8112992-E499-4712-A9B2-D9A4938E9441}">
      <dgm:prSet/>
      <dgm:spPr/>
      <dgm:t>
        <a:bodyPr/>
        <a:lstStyle/>
        <a:p>
          <a:endParaRPr lang="id-ID"/>
        </a:p>
      </dgm:t>
    </dgm:pt>
    <dgm:pt modelId="{7B8B8941-C8DD-449B-B9EE-8959953B4C27}">
      <dgm:prSet phldrT="[Text]" custT="1"/>
      <dgm:spPr/>
      <dgm:t>
        <a:bodyPr/>
        <a:lstStyle/>
        <a:p>
          <a:r>
            <a:rPr lang="en-US" sz="2000" dirty="0" err="1" smtClean="0"/>
            <a:t>Pembukaan</a:t>
          </a:r>
          <a:r>
            <a:rPr lang="en-US" sz="2000" dirty="0" smtClean="0"/>
            <a:t> UUD 1945  yang </a:t>
          </a:r>
          <a:r>
            <a:rPr lang="en-US" sz="2000" dirty="0" err="1" smtClean="0"/>
            <a:t>terdiri</a:t>
          </a:r>
          <a:r>
            <a:rPr lang="en-US" sz="2000" dirty="0" smtClean="0"/>
            <a:t> </a:t>
          </a:r>
          <a:r>
            <a:rPr lang="en-US" sz="2000" dirty="0" err="1" smtClean="0"/>
            <a:t>atas</a:t>
          </a:r>
          <a:r>
            <a:rPr lang="en-US" sz="2000" dirty="0" smtClean="0"/>
            <a:t> 4 </a:t>
          </a:r>
          <a:r>
            <a:rPr lang="en-US" sz="2000" dirty="0" err="1" smtClean="0"/>
            <a:t>alinea</a:t>
          </a:r>
          <a:r>
            <a:rPr lang="en-US" sz="2000" dirty="0" smtClean="0"/>
            <a:t>  (</a:t>
          </a:r>
          <a:r>
            <a:rPr lang="en-US" sz="2000" dirty="0" err="1" smtClean="0"/>
            <a:t>masing-masing</a:t>
          </a:r>
          <a:r>
            <a:rPr lang="en-US" sz="2000" dirty="0" smtClean="0"/>
            <a:t> </a:t>
          </a:r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kandungan</a:t>
          </a:r>
          <a:r>
            <a:rPr lang="en-US" sz="2000" dirty="0" smtClean="0"/>
            <a:t> </a:t>
          </a:r>
          <a:r>
            <a:rPr lang="en-US" sz="2000" dirty="0" err="1" smtClean="0"/>
            <a:t>makna</a:t>
          </a:r>
          <a:r>
            <a:rPr lang="en-US" sz="2000" dirty="0" smtClean="0"/>
            <a:t>) </a:t>
          </a:r>
          <a:r>
            <a:rPr lang="en-US" sz="2000" dirty="0" err="1" smtClean="0"/>
            <a:t>memuat</a:t>
          </a:r>
          <a:r>
            <a:rPr lang="en-US" sz="2000" dirty="0" smtClean="0"/>
            <a:t> </a:t>
          </a:r>
          <a:r>
            <a:rPr lang="en-US" sz="2000" dirty="0" err="1" smtClean="0"/>
            <a:t>sendi-sendi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 </a:t>
          </a:r>
          <a:r>
            <a:rPr lang="en-US" sz="2000" dirty="0" err="1" smtClean="0"/>
            <a:t>penyelenggaraan</a:t>
          </a:r>
          <a:r>
            <a:rPr lang="en-US" sz="2000" dirty="0" smtClean="0"/>
            <a:t> </a:t>
          </a:r>
          <a:r>
            <a:rPr lang="en-US" sz="2000" dirty="0" err="1" smtClean="0"/>
            <a:t>negara</a:t>
          </a:r>
          <a:endParaRPr lang="id-ID" sz="2000" dirty="0"/>
        </a:p>
      </dgm:t>
    </dgm:pt>
    <dgm:pt modelId="{1374DAD1-38B2-4C53-BC02-AF76C9B300DF}" type="parTrans" cxnId="{4B72C887-1ED6-4074-9FDC-6BF072B7E4ED}">
      <dgm:prSet/>
      <dgm:spPr/>
      <dgm:t>
        <a:bodyPr/>
        <a:lstStyle/>
        <a:p>
          <a:endParaRPr lang="id-ID"/>
        </a:p>
      </dgm:t>
    </dgm:pt>
    <dgm:pt modelId="{888D2E1E-1260-40AC-8D60-D0547A3DB23D}" type="sibTrans" cxnId="{4B72C887-1ED6-4074-9FDC-6BF072B7E4ED}">
      <dgm:prSet/>
      <dgm:spPr/>
      <dgm:t>
        <a:bodyPr/>
        <a:lstStyle/>
        <a:p>
          <a:endParaRPr lang="id-ID"/>
        </a:p>
      </dgm:t>
    </dgm:pt>
    <dgm:pt modelId="{F9FF1326-7DC3-4E46-8EBA-2610CBF08C37}" type="pres">
      <dgm:prSet presAssocID="{52A99C8B-FA32-43B3-A225-3D3912FB12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37D0CA9-45FE-4CFE-BC59-8D99A672201D}" type="pres">
      <dgm:prSet presAssocID="{CC262A7F-1C7D-4D4E-82D5-7845DCD95B09}" presName="composite" presStyleCnt="0"/>
      <dgm:spPr/>
    </dgm:pt>
    <dgm:pt modelId="{382E2AEB-1928-4697-8AF4-8AB3ABA965EC}" type="pres">
      <dgm:prSet presAssocID="{CC262A7F-1C7D-4D4E-82D5-7845DCD95B0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182CF4-D4C1-405A-B70D-D05110944147}" type="pres">
      <dgm:prSet presAssocID="{CC262A7F-1C7D-4D4E-82D5-7845DCD95B0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4FE1FC-BBF6-4892-BFCE-F9805158A076}" type="pres">
      <dgm:prSet presAssocID="{43F70A78-1925-425E-BDDC-6546941BCF29}" presName="sp" presStyleCnt="0"/>
      <dgm:spPr/>
    </dgm:pt>
    <dgm:pt modelId="{EF6BA554-6763-45A7-AA39-286277133F16}" type="pres">
      <dgm:prSet presAssocID="{64FDB1BA-3B7F-4C1B-A229-446F9B2110FC}" presName="composite" presStyleCnt="0"/>
      <dgm:spPr/>
    </dgm:pt>
    <dgm:pt modelId="{B0F811BF-3DE0-4F54-AA70-11C43D3811E7}" type="pres">
      <dgm:prSet presAssocID="{64FDB1BA-3B7F-4C1B-A229-446F9B2110F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EBE2B0-7CC3-4498-AD64-B613DC1B719A}" type="pres">
      <dgm:prSet presAssocID="{64FDB1BA-3B7F-4C1B-A229-446F9B2110F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4A87DDF-D858-4C9D-8818-F5E2F2912AB6}" type="pres">
      <dgm:prSet presAssocID="{681963E1-6DC5-4B5E-94B0-25265EEE7A27}" presName="sp" presStyleCnt="0"/>
      <dgm:spPr/>
    </dgm:pt>
    <dgm:pt modelId="{B6A99C3B-C364-473C-B121-C40632EB4DCD}" type="pres">
      <dgm:prSet presAssocID="{A8EC3F08-43E6-4ED7-90CD-D57EEA047D7F}" presName="composite" presStyleCnt="0"/>
      <dgm:spPr/>
    </dgm:pt>
    <dgm:pt modelId="{C579B933-2566-4D8F-A100-370EEF8F2B11}" type="pres">
      <dgm:prSet presAssocID="{A8EC3F08-43E6-4ED7-90CD-D57EEA047D7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76C2131-2212-4112-9A60-54C1BF2E8430}" type="pres">
      <dgm:prSet presAssocID="{A8EC3F08-43E6-4ED7-90CD-D57EEA047D7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0C655C8-E56A-4556-926A-1211FDEDA977}" type="presOf" srcId="{7B8B8941-C8DD-449B-B9EE-8959953B4C27}" destId="{B76C2131-2212-4112-9A60-54C1BF2E8430}" srcOrd="0" destOrd="0" presId="urn:microsoft.com/office/officeart/2005/8/layout/chevron2"/>
    <dgm:cxn modelId="{F3F1AEDE-6A15-4923-9941-D5608B56C3E1}" type="presOf" srcId="{52A99C8B-FA32-43B3-A225-3D3912FB12BA}" destId="{F9FF1326-7DC3-4E46-8EBA-2610CBF08C37}" srcOrd="0" destOrd="0" presId="urn:microsoft.com/office/officeart/2005/8/layout/chevron2"/>
    <dgm:cxn modelId="{D88B9CFD-90B3-4779-B5DA-C965D8DC4AC3}" srcId="{52A99C8B-FA32-43B3-A225-3D3912FB12BA}" destId="{CC262A7F-1C7D-4D4E-82D5-7845DCD95B09}" srcOrd="0" destOrd="0" parTransId="{C8F67630-6FF8-4942-8F1D-708B0F22006D}" sibTransId="{43F70A78-1925-425E-BDDC-6546941BCF29}"/>
    <dgm:cxn modelId="{9085ADA5-6745-486D-9EB5-7C25DCE6123F}" srcId="{64FDB1BA-3B7F-4C1B-A229-446F9B2110FC}" destId="{6BC827CD-BDA4-409A-8846-E2A632B6681F}" srcOrd="0" destOrd="0" parTransId="{41AE8907-6913-4DA0-BD0A-39663116324E}" sibTransId="{C52C8FD9-5A15-444B-B1F7-5484089D1587}"/>
    <dgm:cxn modelId="{EE66A174-0EDE-4742-8A57-C74A54B8EEC4}" srcId="{CC262A7F-1C7D-4D4E-82D5-7845DCD95B09}" destId="{EEC18939-F268-46D7-907C-BBEEEBCCCA84}" srcOrd="0" destOrd="0" parTransId="{CC7FB3C0-7A5A-4266-A65E-1416DF8FFDC0}" sibTransId="{2D60B74E-04F0-4BBC-AD6E-DD8847EB08E1}"/>
    <dgm:cxn modelId="{4B72C887-1ED6-4074-9FDC-6BF072B7E4ED}" srcId="{A8EC3F08-43E6-4ED7-90CD-D57EEA047D7F}" destId="{7B8B8941-C8DD-449B-B9EE-8959953B4C27}" srcOrd="0" destOrd="0" parTransId="{1374DAD1-38B2-4C53-BC02-AF76C9B300DF}" sibTransId="{888D2E1E-1260-40AC-8D60-D0547A3DB23D}"/>
    <dgm:cxn modelId="{1D4E019F-97F1-44A6-92BE-35DAE37195E3}" type="presOf" srcId="{6BC827CD-BDA4-409A-8846-E2A632B6681F}" destId="{08EBE2B0-7CC3-4498-AD64-B613DC1B719A}" srcOrd="0" destOrd="0" presId="urn:microsoft.com/office/officeart/2005/8/layout/chevron2"/>
    <dgm:cxn modelId="{A7389814-BE98-4655-B96A-1DFAF5E6531D}" type="presOf" srcId="{CC262A7F-1C7D-4D4E-82D5-7845DCD95B09}" destId="{382E2AEB-1928-4697-8AF4-8AB3ABA965EC}" srcOrd="0" destOrd="0" presId="urn:microsoft.com/office/officeart/2005/8/layout/chevron2"/>
    <dgm:cxn modelId="{DA98E8D7-AB3C-479F-9421-8C72190BA80B}" type="presOf" srcId="{EEC18939-F268-46D7-907C-BBEEEBCCCA84}" destId="{43182CF4-D4C1-405A-B70D-D05110944147}" srcOrd="0" destOrd="0" presId="urn:microsoft.com/office/officeart/2005/8/layout/chevron2"/>
    <dgm:cxn modelId="{06881FA0-1EA2-43BD-9E04-FB8CE3DBBCEE}" srcId="{52A99C8B-FA32-43B3-A225-3D3912FB12BA}" destId="{64FDB1BA-3B7F-4C1B-A229-446F9B2110FC}" srcOrd="1" destOrd="0" parTransId="{9902D407-DFE9-47ED-9ED3-9065BCA0C76C}" sibTransId="{681963E1-6DC5-4B5E-94B0-25265EEE7A27}"/>
    <dgm:cxn modelId="{085C516E-5EA3-44F1-B216-8DF5313556EE}" type="presOf" srcId="{64FDB1BA-3B7F-4C1B-A229-446F9B2110FC}" destId="{B0F811BF-3DE0-4F54-AA70-11C43D3811E7}" srcOrd="0" destOrd="0" presId="urn:microsoft.com/office/officeart/2005/8/layout/chevron2"/>
    <dgm:cxn modelId="{6E48DDA9-3FFC-41F5-9AC2-CD42AC20BECC}" type="presOf" srcId="{A8EC3F08-43E6-4ED7-90CD-D57EEA047D7F}" destId="{C579B933-2566-4D8F-A100-370EEF8F2B11}" srcOrd="0" destOrd="0" presId="urn:microsoft.com/office/officeart/2005/8/layout/chevron2"/>
    <dgm:cxn modelId="{F8112992-E499-4712-A9B2-D9A4938E9441}" srcId="{52A99C8B-FA32-43B3-A225-3D3912FB12BA}" destId="{A8EC3F08-43E6-4ED7-90CD-D57EEA047D7F}" srcOrd="2" destOrd="0" parTransId="{8CFB382D-08E5-400A-922A-CD009EFD8167}" sibTransId="{36C23C9F-1280-4D5E-BB43-DF1C56B8EA74}"/>
    <dgm:cxn modelId="{768A7F94-280E-445A-9DF7-4D22D026FFCF}" type="presParOf" srcId="{F9FF1326-7DC3-4E46-8EBA-2610CBF08C37}" destId="{037D0CA9-45FE-4CFE-BC59-8D99A672201D}" srcOrd="0" destOrd="0" presId="urn:microsoft.com/office/officeart/2005/8/layout/chevron2"/>
    <dgm:cxn modelId="{717DCA3F-FBA7-4A70-9A22-2B34D8EB1054}" type="presParOf" srcId="{037D0CA9-45FE-4CFE-BC59-8D99A672201D}" destId="{382E2AEB-1928-4697-8AF4-8AB3ABA965EC}" srcOrd="0" destOrd="0" presId="urn:microsoft.com/office/officeart/2005/8/layout/chevron2"/>
    <dgm:cxn modelId="{7DFB9B9D-46D4-44DB-B603-22E9CE2B05FB}" type="presParOf" srcId="{037D0CA9-45FE-4CFE-BC59-8D99A672201D}" destId="{43182CF4-D4C1-405A-B70D-D05110944147}" srcOrd="1" destOrd="0" presId="urn:microsoft.com/office/officeart/2005/8/layout/chevron2"/>
    <dgm:cxn modelId="{8757AA9E-8BB0-4ED1-81B7-8A7955BA83E9}" type="presParOf" srcId="{F9FF1326-7DC3-4E46-8EBA-2610CBF08C37}" destId="{874FE1FC-BBF6-4892-BFCE-F9805158A076}" srcOrd="1" destOrd="0" presId="urn:microsoft.com/office/officeart/2005/8/layout/chevron2"/>
    <dgm:cxn modelId="{0C32391B-B51F-4229-B5C0-297D87D27742}" type="presParOf" srcId="{F9FF1326-7DC3-4E46-8EBA-2610CBF08C37}" destId="{EF6BA554-6763-45A7-AA39-286277133F16}" srcOrd="2" destOrd="0" presId="urn:microsoft.com/office/officeart/2005/8/layout/chevron2"/>
    <dgm:cxn modelId="{142DC74B-D136-4DD1-8745-7D994D2CA02C}" type="presParOf" srcId="{EF6BA554-6763-45A7-AA39-286277133F16}" destId="{B0F811BF-3DE0-4F54-AA70-11C43D3811E7}" srcOrd="0" destOrd="0" presId="urn:microsoft.com/office/officeart/2005/8/layout/chevron2"/>
    <dgm:cxn modelId="{F97BF89F-9119-4782-97DC-1AC8F2FD0BD4}" type="presParOf" srcId="{EF6BA554-6763-45A7-AA39-286277133F16}" destId="{08EBE2B0-7CC3-4498-AD64-B613DC1B719A}" srcOrd="1" destOrd="0" presId="urn:microsoft.com/office/officeart/2005/8/layout/chevron2"/>
    <dgm:cxn modelId="{A8B0ED1D-8930-4A36-89F9-36E4EBC5063C}" type="presParOf" srcId="{F9FF1326-7DC3-4E46-8EBA-2610CBF08C37}" destId="{E4A87DDF-D858-4C9D-8818-F5E2F2912AB6}" srcOrd="3" destOrd="0" presId="urn:microsoft.com/office/officeart/2005/8/layout/chevron2"/>
    <dgm:cxn modelId="{C8190641-D63D-4735-9428-916D9F0C77FF}" type="presParOf" srcId="{F9FF1326-7DC3-4E46-8EBA-2610CBF08C37}" destId="{B6A99C3B-C364-473C-B121-C40632EB4DCD}" srcOrd="4" destOrd="0" presId="urn:microsoft.com/office/officeart/2005/8/layout/chevron2"/>
    <dgm:cxn modelId="{141E48E8-97D2-46A7-8BE8-B758624970C1}" type="presParOf" srcId="{B6A99C3B-C364-473C-B121-C40632EB4DCD}" destId="{C579B933-2566-4D8F-A100-370EEF8F2B11}" srcOrd="0" destOrd="0" presId="urn:microsoft.com/office/officeart/2005/8/layout/chevron2"/>
    <dgm:cxn modelId="{0C0ED310-9E8A-467E-AD81-D8509CBACEEC}" type="presParOf" srcId="{B6A99C3B-C364-473C-B121-C40632EB4DCD}" destId="{B76C2131-2212-4112-9A60-54C1BF2E84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C986CB-9C2B-4427-A4D5-5F0AB4A108A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27B7D26-C256-47F5-A497-329FC9702560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745ABA3E-1606-47D1-9427-E7DA51A61F6F}" type="parTrans" cxnId="{314A21BA-70B1-4D7C-9F9A-9DABD3086381}">
      <dgm:prSet/>
      <dgm:spPr/>
      <dgm:t>
        <a:bodyPr/>
        <a:lstStyle/>
        <a:p>
          <a:endParaRPr lang="id-ID"/>
        </a:p>
      </dgm:t>
    </dgm:pt>
    <dgm:pt modelId="{A7F62ABB-873A-4F07-AF34-4D36AF9223A7}" type="sibTrans" cxnId="{314A21BA-70B1-4D7C-9F9A-9DABD3086381}">
      <dgm:prSet/>
      <dgm:spPr/>
      <dgm:t>
        <a:bodyPr/>
        <a:lstStyle/>
        <a:p>
          <a:endParaRPr lang="id-ID"/>
        </a:p>
      </dgm:t>
    </dgm:pt>
    <dgm:pt modelId="{061CD148-A264-4DEB-A4D4-18749C08381C}">
      <dgm:prSet phldrT="[Text]" custT="1"/>
      <dgm:spPr/>
      <dgm:t>
        <a:bodyPr/>
        <a:lstStyle/>
        <a:p>
          <a:r>
            <a:rPr lang="en-US" sz="2000" dirty="0" err="1" smtClean="0"/>
            <a:t>Batang</a:t>
          </a:r>
          <a:r>
            <a:rPr lang="en-US" sz="2000" dirty="0" smtClean="0"/>
            <a:t> </a:t>
          </a:r>
          <a:r>
            <a:rPr lang="en-US" sz="2000" dirty="0" err="1" smtClean="0"/>
            <a:t>tubuh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bagian</a:t>
          </a:r>
          <a:r>
            <a:rPr lang="en-US" sz="2000" dirty="0" smtClean="0"/>
            <a:t> </a:t>
          </a:r>
          <a:r>
            <a:rPr lang="en-US" sz="2000" dirty="0" err="1" smtClean="0"/>
            <a:t>pasal-pasal</a:t>
          </a:r>
          <a:r>
            <a:rPr lang="en-US" sz="2000" dirty="0" smtClean="0"/>
            <a:t> UUD 1945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hakikatnya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penjabaran</a:t>
          </a:r>
          <a:r>
            <a:rPr lang="en-US" sz="2000" dirty="0" smtClean="0"/>
            <a:t> </a:t>
          </a:r>
          <a:r>
            <a:rPr lang="en-US" sz="2000" dirty="0" err="1" smtClean="0"/>
            <a:t>pokok-pokok</a:t>
          </a:r>
          <a:r>
            <a:rPr lang="en-US" sz="2000" dirty="0" smtClean="0"/>
            <a:t> </a:t>
          </a:r>
          <a:r>
            <a:rPr lang="en-US" sz="2000" dirty="0" err="1" smtClean="0"/>
            <a:t>pikiran</a:t>
          </a:r>
          <a:r>
            <a:rPr lang="en-US" sz="2000" dirty="0" smtClean="0"/>
            <a:t> yang </a:t>
          </a:r>
          <a:r>
            <a:rPr lang="en-US" sz="2000" dirty="0" err="1" smtClean="0"/>
            <a:t>terdapat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Pembukaan</a:t>
          </a:r>
          <a:r>
            <a:rPr lang="en-US" sz="2000" dirty="0" smtClean="0"/>
            <a:t> UUD 1945 yang </a:t>
          </a:r>
          <a:r>
            <a:rPr lang="en-US" sz="2000" dirty="0" err="1" smtClean="0"/>
            <a:t>tiada</a:t>
          </a:r>
          <a:r>
            <a:rPr lang="en-US" sz="2000" dirty="0" smtClean="0"/>
            <a:t> lain </a:t>
          </a:r>
          <a:r>
            <a:rPr lang="en-US" sz="2000" dirty="0" err="1" smtClean="0"/>
            <a:t>adalah</a:t>
          </a:r>
          <a:r>
            <a:rPr lang="en-US" sz="2000" dirty="0" smtClean="0"/>
            <a:t> </a:t>
          </a:r>
          <a:r>
            <a:rPr lang="en-US" sz="2000" dirty="0" err="1" smtClean="0"/>
            <a:t>Pancasila</a:t>
          </a:r>
          <a:endParaRPr lang="id-ID" sz="2000" dirty="0"/>
        </a:p>
      </dgm:t>
    </dgm:pt>
    <dgm:pt modelId="{894CF11B-EDB8-4ACE-9928-7ADE1ADC1107}" type="parTrans" cxnId="{94EE4AD3-2748-45E6-BA7C-CF167C48F10E}">
      <dgm:prSet/>
      <dgm:spPr/>
      <dgm:t>
        <a:bodyPr/>
        <a:lstStyle/>
        <a:p>
          <a:endParaRPr lang="id-ID"/>
        </a:p>
      </dgm:t>
    </dgm:pt>
    <dgm:pt modelId="{2FBD844E-24E8-4C4F-9A54-21379F58C72E}" type="sibTrans" cxnId="{94EE4AD3-2748-45E6-BA7C-CF167C48F10E}">
      <dgm:prSet/>
      <dgm:spPr/>
      <dgm:t>
        <a:bodyPr/>
        <a:lstStyle/>
        <a:p>
          <a:endParaRPr lang="id-ID"/>
        </a:p>
      </dgm:t>
    </dgm:pt>
    <dgm:pt modelId="{3207EC84-43CF-41CB-86BD-4886B685E71B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6C1A635A-FD48-435D-8846-FB9E931B914E}" type="parTrans" cxnId="{3924A046-37D2-474F-8951-0213E05CD1B7}">
      <dgm:prSet/>
      <dgm:spPr/>
      <dgm:t>
        <a:bodyPr/>
        <a:lstStyle/>
        <a:p>
          <a:endParaRPr lang="id-ID"/>
        </a:p>
      </dgm:t>
    </dgm:pt>
    <dgm:pt modelId="{0FB077C4-0D3D-4DDF-9A8E-7E93ACC8398B}" type="sibTrans" cxnId="{3924A046-37D2-474F-8951-0213E05CD1B7}">
      <dgm:prSet/>
      <dgm:spPr/>
      <dgm:t>
        <a:bodyPr/>
        <a:lstStyle/>
        <a:p>
          <a:endParaRPr lang="id-ID"/>
        </a:p>
      </dgm:t>
    </dgm:pt>
    <dgm:pt modelId="{329A87CE-10FC-4ADF-BA93-9C6CBDD62B84}">
      <dgm:prSet phldrT="[Text]" custT="1"/>
      <dgm:spPr/>
      <dgm:t>
        <a:bodyPr/>
        <a:lstStyle/>
        <a:p>
          <a:r>
            <a:rPr lang="en-US" sz="2000" dirty="0" smtClean="0"/>
            <a:t>UUD 1945 </a:t>
          </a:r>
          <a:r>
            <a:rPr lang="id-ID" sz="2000" dirty="0" smtClean="0"/>
            <a:t>adalah Konstitusi Indonesia, yaitu </a:t>
          </a:r>
          <a:r>
            <a:rPr lang="en-US" sz="2000" dirty="0" err="1" smtClean="0"/>
            <a:t>Aturan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/</a:t>
          </a:r>
          <a:r>
            <a:rPr lang="en-US" sz="2000" dirty="0" err="1" smtClean="0"/>
            <a:t>Dasar</a:t>
          </a:r>
          <a:r>
            <a:rPr lang="en-US" sz="2000" dirty="0" smtClean="0"/>
            <a:t> Negara yang </a:t>
          </a:r>
          <a:r>
            <a:rPr lang="en-US" sz="2000" dirty="0" err="1" smtClean="0"/>
            <a:t>memuat</a:t>
          </a:r>
          <a:r>
            <a:rPr lang="en-US" sz="2000" dirty="0" smtClean="0"/>
            <a:t> </a:t>
          </a:r>
          <a:r>
            <a:rPr lang="en-US" sz="2000" dirty="0" err="1" smtClean="0"/>
            <a:t>hal-hal</a:t>
          </a:r>
          <a:r>
            <a:rPr lang="en-US" sz="2000" dirty="0" smtClean="0"/>
            <a:t> fundamental </a:t>
          </a:r>
          <a:r>
            <a:rPr lang="en-US" sz="2000" dirty="0" err="1" smtClean="0"/>
            <a:t>sebagai</a:t>
          </a:r>
          <a:r>
            <a:rPr lang="en-US" sz="2000" dirty="0" smtClean="0"/>
            <a:t> </a:t>
          </a:r>
          <a:r>
            <a:rPr lang="en-US" sz="2000" dirty="0" err="1" smtClean="0"/>
            <a:t>pedoman</a:t>
          </a:r>
          <a:r>
            <a:rPr lang="en-US" sz="2000" dirty="0" smtClean="0"/>
            <a:t> </a:t>
          </a:r>
          <a:r>
            <a:rPr lang="en-US" sz="2000" dirty="0" err="1" smtClean="0"/>
            <a:t>penyelenggaraan</a:t>
          </a:r>
          <a:r>
            <a:rPr lang="en-US" sz="2000" dirty="0" smtClean="0"/>
            <a:t> </a:t>
          </a:r>
          <a:r>
            <a:rPr lang="en-US" sz="2000" dirty="0" err="1" smtClean="0"/>
            <a:t>bernegara</a:t>
          </a:r>
          <a:endParaRPr lang="id-ID" sz="2000" dirty="0"/>
        </a:p>
      </dgm:t>
    </dgm:pt>
    <dgm:pt modelId="{BCA6FC8B-52ED-42AE-BA12-413F65479AE3}" type="parTrans" cxnId="{BCEB4D29-0CC6-40D4-9717-C8634296D626}">
      <dgm:prSet/>
      <dgm:spPr/>
      <dgm:t>
        <a:bodyPr/>
        <a:lstStyle/>
        <a:p>
          <a:endParaRPr lang="id-ID"/>
        </a:p>
      </dgm:t>
    </dgm:pt>
    <dgm:pt modelId="{4639AB01-DC8D-47F6-A994-C1E725A299AB}" type="sibTrans" cxnId="{BCEB4D29-0CC6-40D4-9717-C8634296D626}">
      <dgm:prSet/>
      <dgm:spPr/>
      <dgm:t>
        <a:bodyPr/>
        <a:lstStyle/>
        <a:p>
          <a:endParaRPr lang="id-ID"/>
        </a:p>
      </dgm:t>
    </dgm:pt>
    <dgm:pt modelId="{ADC5AC01-8097-44F3-9497-9FC346C9F244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144170F0-E5E3-4AA0-A9E2-57DF88240ED1}" type="parTrans" cxnId="{A2910482-71FC-4868-9E12-8BCAB4E8568B}">
      <dgm:prSet/>
      <dgm:spPr/>
      <dgm:t>
        <a:bodyPr/>
        <a:lstStyle/>
        <a:p>
          <a:endParaRPr lang="id-ID"/>
        </a:p>
      </dgm:t>
    </dgm:pt>
    <dgm:pt modelId="{C083B3BC-3860-4874-83E6-B9EAC013FCC1}" type="sibTrans" cxnId="{A2910482-71FC-4868-9E12-8BCAB4E8568B}">
      <dgm:prSet/>
      <dgm:spPr/>
      <dgm:t>
        <a:bodyPr/>
        <a:lstStyle/>
        <a:p>
          <a:endParaRPr lang="id-ID"/>
        </a:p>
      </dgm:t>
    </dgm:pt>
    <dgm:pt modelId="{6DBB24C3-92DF-4FE1-B29E-C044A86E77F0}">
      <dgm:prSet phldrT="[Text]" custT="1"/>
      <dgm:spPr/>
      <dgm:t>
        <a:bodyPr/>
        <a:lstStyle/>
        <a:p>
          <a:r>
            <a:rPr lang="en-US" sz="2000" dirty="0" smtClean="0"/>
            <a:t>Isi UUD 1945 </a:t>
          </a:r>
          <a:r>
            <a:rPr lang="en-US" sz="2000" dirty="0" err="1" smtClean="0"/>
            <a:t>memuat</a:t>
          </a:r>
          <a:r>
            <a:rPr lang="en-US" sz="2000" dirty="0" smtClean="0"/>
            <a:t> </a:t>
          </a:r>
          <a:r>
            <a:rPr lang="en-US" sz="2000" dirty="0" err="1" smtClean="0"/>
            <a:t>hal-hal</a:t>
          </a:r>
          <a:r>
            <a:rPr lang="en-US" sz="2000" dirty="0" smtClean="0"/>
            <a:t> </a:t>
          </a:r>
          <a:r>
            <a:rPr lang="en-US" sz="2000" dirty="0" err="1" smtClean="0"/>
            <a:t>antara</a:t>
          </a:r>
          <a:r>
            <a:rPr lang="en-US" sz="2000" dirty="0" smtClean="0"/>
            <a:t> lain </a:t>
          </a:r>
          <a:r>
            <a:rPr lang="id-ID" sz="2000" dirty="0" smtClean="0"/>
            <a:t> : identitas negara, kelembagaan negara, hubungan negara  dan warga negara, konsepsi  negara, perubahan  UUD 1945</a:t>
          </a:r>
          <a:endParaRPr lang="id-ID" sz="2000" dirty="0"/>
        </a:p>
      </dgm:t>
    </dgm:pt>
    <dgm:pt modelId="{1A9A66F2-B9D6-4D2E-A7CD-307C49DD3497}" type="parTrans" cxnId="{024E7397-A9D2-4CA9-A1D1-85822D5DF3B3}">
      <dgm:prSet/>
      <dgm:spPr/>
      <dgm:t>
        <a:bodyPr/>
        <a:lstStyle/>
        <a:p>
          <a:endParaRPr lang="id-ID"/>
        </a:p>
      </dgm:t>
    </dgm:pt>
    <dgm:pt modelId="{B8080345-30FD-4639-86AC-64CEEA65E3C8}" type="sibTrans" cxnId="{024E7397-A9D2-4CA9-A1D1-85822D5DF3B3}">
      <dgm:prSet/>
      <dgm:spPr/>
      <dgm:t>
        <a:bodyPr/>
        <a:lstStyle/>
        <a:p>
          <a:endParaRPr lang="id-ID"/>
        </a:p>
      </dgm:t>
    </dgm:pt>
    <dgm:pt modelId="{CD0CBCF8-27CF-479E-BE93-EA3E219CC2D5}" type="pres">
      <dgm:prSet presAssocID="{7FC986CB-9C2B-4427-A4D5-5F0AB4A108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BD02DC6-415B-45A9-8521-4ABBC301171D}" type="pres">
      <dgm:prSet presAssocID="{827B7D26-C256-47F5-A497-329FC9702560}" presName="composite" presStyleCnt="0"/>
      <dgm:spPr/>
    </dgm:pt>
    <dgm:pt modelId="{0E445005-29A4-4C41-8790-C5FFDF805D86}" type="pres">
      <dgm:prSet presAssocID="{827B7D26-C256-47F5-A497-329FC970256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51A8AC-97E5-46C4-A3F0-641D937ADC7D}" type="pres">
      <dgm:prSet presAssocID="{827B7D26-C256-47F5-A497-329FC9702560}" presName="descendantText" presStyleLbl="alignAcc1" presStyleIdx="0" presStyleCnt="3" custScaleY="13905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5E2420-6398-4CDF-B7D1-D9C49BFAB36A}" type="pres">
      <dgm:prSet presAssocID="{A7F62ABB-873A-4F07-AF34-4D36AF9223A7}" presName="sp" presStyleCnt="0"/>
      <dgm:spPr/>
    </dgm:pt>
    <dgm:pt modelId="{2463E6F6-FA65-4A49-9035-56D52C8848C8}" type="pres">
      <dgm:prSet presAssocID="{3207EC84-43CF-41CB-86BD-4886B685E71B}" presName="composite" presStyleCnt="0"/>
      <dgm:spPr/>
    </dgm:pt>
    <dgm:pt modelId="{C2EBEABB-0598-445D-8FD2-CB90630B3AF3}" type="pres">
      <dgm:prSet presAssocID="{3207EC84-43CF-41CB-86BD-4886B685E7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B23269-9B8C-4AFB-BB3C-A8F3E17DDB8F}" type="pres">
      <dgm:prSet presAssocID="{3207EC84-43CF-41CB-86BD-4886B685E7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C5017C1-1B93-4EEF-A1DF-2A086605E94F}" type="pres">
      <dgm:prSet presAssocID="{0FB077C4-0D3D-4DDF-9A8E-7E93ACC8398B}" presName="sp" presStyleCnt="0"/>
      <dgm:spPr/>
    </dgm:pt>
    <dgm:pt modelId="{28AB09BC-5399-4915-B14B-0CD6FC7965E2}" type="pres">
      <dgm:prSet presAssocID="{ADC5AC01-8097-44F3-9497-9FC346C9F244}" presName="composite" presStyleCnt="0"/>
      <dgm:spPr/>
    </dgm:pt>
    <dgm:pt modelId="{AC30BEBA-2268-4F30-BF1C-BF1F93C6BBA6}" type="pres">
      <dgm:prSet presAssocID="{ADC5AC01-8097-44F3-9497-9FC346C9F24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503F24-6956-41A3-8174-C9B78B0299A7}" type="pres">
      <dgm:prSet presAssocID="{ADC5AC01-8097-44F3-9497-9FC346C9F24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24E7397-A9D2-4CA9-A1D1-85822D5DF3B3}" srcId="{ADC5AC01-8097-44F3-9497-9FC346C9F244}" destId="{6DBB24C3-92DF-4FE1-B29E-C044A86E77F0}" srcOrd="0" destOrd="0" parTransId="{1A9A66F2-B9D6-4D2E-A7CD-307C49DD3497}" sibTransId="{B8080345-30FD-4639-86AC-64CEEA65E3C8}"/>
    <dgm:cxn modelId="{94EE4AD3-2748-45E6-BA7C-CF167C48F10E}" srcId="{827B7D26-C256-47F5-A497-329FC9702560}" destId="{061CD148-A264-4DEB-A4D4-18749C08381C}" srcOrd="0" destOrd="0" parTransId="{894CF11B-EDB8-4ACE-9928-7ADE1ADC1107}" sibTransId="{2FBD844E-24E8-4C4F-9A54-21379F58C72E}"/>
    <dgm:cxn modelId="{A2910482-71FC-4868-9E12-8BCAB4E8568B}" srcId="{7FC986CB-9C2B-4427-A4D5-5F0AB4A108AF}" destId="{ADC5AC01-8097-44F3-9497-9FC346C9F244}" srcOrd="2" destOrd="0" parTransId="{144170F0-E5E3-4AA0-A9E2-57DF88240ED1}" sibTransId="{C083B3BC-3860-4874-83E6-B9EAC013FCC1}"/>
    <dgm:cxn modelId="{BCEB4D29-0CC6-40D4-9717-C8634296D626}" srcId="{3207EC84-43CF-41CB-86BD-4886B685E71B}" destId="{329A87CE-10FC-4ADF-BA93-9C6CBDD62B84}" srcOrd="0" destOrd="0" parTransId="{BCA6FC8B-52ED-42AE-BA12-413F65479AE3}" sibTransId="{4639AB01-DC8D-47F6-A994-C1E725A299AB}"/>
    <dgm:cxn modelId="{0F8E6F30-683D-41BA-AA5B-535CF51B9417}" type="presOf" srcId="{3207EC84-43CF-41CB-86BD-4886B685E71B}" destId="{C2EBEABB-0598-445D-8FD2-CB90630B3AF3}" srcOrd="0" destOrd="0" presId="urn:microsoft.com/office/officeart/2005/8/layout/chevron2"/>
    <dgm:cxn modelId="{22321B65-3CB3-4F76-A5E4-8D4FE035A737}" type="presOf" srcId="{061CD148-A264-4DEB-A4D4-18749C08381C}" destId="{4251A8AC-97E5-46C4-A3F0-641D937ADC7D}" srcOrd="0" destOrd="0" presId="urn:microsoft.com/office/officeart/2005/8/layout/chevron2"/>
    <dgm:cxn modelId="{314A21BA-70B1-4D7C-9F9A-9DABD3086381}" srcId="{7FC986CB-9C2B-4427-A4D5-5F0AB4A108AF}" destId="{827B7D26-C256-47F5-A497-329FC9702560}" srcOrd="0" destOrd="0" parTransId="{745ABA3E-1606-47D1-9427-E7DA51A61F6F}" sibTransId="{A7F62ABB-873A-4F07-AF34-4D36AF9223A7}"/>
    <dgm:cxn modelId="{53BDE100-7E57-497E-B036-E3B978001CE6}" type="presOf" srcId="{ADC5AC01-8097-44F3-9497-9FC346C9F244}" destId="{AC30BEBA-2268-4F30-BF1C-BF1F93C6BBA6}" srcOrd="0" destOrd="0" presId="urn:microsoft.com/office/officeart/2005/8/layout/chevron2"/>
    <dgm:cxn modelId="{6BD92633-A04C-4AE9-83E5-3D51AFA7D48C}" type="presOf" srcId="{7FC986CB-9C2B-4427-A4D5-5F0AB4A108AF}" destId="{CD0CBCF8-27CF-479E-BE93-EA3E219CC2D5}" srcOrd="0" destOrd="0" presId="urn:microsoft.com/office/officeart/2005/8/layout/chevron2"/>
    <dgm:cxn modelId="{2562DF50-7966-4655-81D2-91B807AD28A9}" type="presOf" srcId="{827B7D26-C256-47F5-A497-329FC9702560}" destId="{0E445005-29A4-4C41-8790-C5FFDF805D86}" srcOrd="0" destOrd="0" presId="urn:microsoft.com/office/officeart/2005/8/layout/chevron2"/>
    <dgm:cxn modelId="{A22A7797-0860-4A44-B996-066B782A94B5}" type="presOf" srcId="{329A87CE-10FC-4ADF-BA93-9C6CBDD62B84}" destId="{00B23269-9B8C-4AFB-BB3C-A8F3E17DDB8F}" srcOrd="0" destOrd="0" presId="urn:microsoft.com/office/officeart/2005/8/layout/chevron2"/>
    <dgm:cxn modelId="{1860D83C-230B-4908-9E0A-5FCA91F9AEDC}" type="presOf" srcId="{6DBB24C3-92DF-4FE1-B29E-C044A86E77F0}" destId="{D3503F24-6956-41A3-8174-C9B78B0299A7}" srcOrd="0" destOrd="0" presId="urn:microsoft.com/office/officeart/2005/8/layout/chevron2"/>
    <dgm:cxn modelId="{3924A046-37D2-474F-8951-0213E05CD1B7}" srcId="{7FC986CB-9C2B-4427-A4D5-5F0AB4A108AF}" destId="{3207EC84-43CF-41CB-86BD-4886B685E71B}" srcOrd="1" destOrd="0" parTransId="{6C1A635A-FD48-435D-8846-FB9E931B914E}" sibTransId="{0FB077C4-0D3D-4DDF-9A8E-7E93ACC8398B}"/>
    <dgm:cxn modelId="{E06C4EF1-2612-4358-85BF-A4830FA7FB26}" type="presParOf" srcId="{CD0CBCF8-27CF-479E-BE93-EA3E219CC2D5}" destId="{8BD02DC6-415B-45A9-8521-4ABBC301171D}" srcOrd="0" destOrd="0" presId="urn:microsoft.com/office/officeart/2005/8/layout/chevron2"/>
    <dgm:cxn modelId="{19F9D8DF-E933-4CE0-A2E9-447938B000DC}" type="presParOf" srcId="{8BD02DC6-415B-45A9-8521-4ABBC301171D}" destId="{0E445005-29A4-4C41-8790-C5FFDF805D86}" srcOrd="0" destOrd="0" presId="urn:microsoft.com/office/officeart/2005/8/layout/chevron2"/>
    <dgm:cxn modelId="{AB3725F9-61C8-48C7-B5CC-0C4FDBD790FA}" type="presParOf" srcId="{8BD02DC6-415B-45A9-8521-4ABBC301171D}" destId="{4251A8AC-97E5-46C4-A3F0-641D937ADC7D}" srcOrd="1" destOrd="0" presId="urn:microsoft.com/office/officeart/2005/8/layout/chevron2"/>
    <dgm:cxn modelId="{AAA36BD3-E8F7-474D-BFDD-00DC0BF439C4}" type="presParOf" srcId="{CD0CBCF8-27CF-479E-BE93-EA3E219CC2D5}" destId="{BF5E2420-6398-4CDF-B7D1-D9C49BFAB36A}" srcOrd="1" destOrd="0" presId="urn:microsoft.com/office/officeart/2005/8/layout/chevron2"/>
    <dgm:cxn modelId="{F792A13A-3C2D-4EF1-9B62-A9CA5215BF19}" type="presParOf" srcId="{CD0CBCF8-27CF-479E-BE93-EA3E219CC2D5}" destId="{2463E6F6-FA65-4A49-9035-56D52C8848C8}" srcOrd="2" destOrd="0" presId="urn:microsoft.com/office/officeart/2005/8/layout/chevron2"/>
    <dgm:cxn modelId="{91C77597-92E5-4607-BDF8-DE56F7A966BA}" type="presParOf" srcId="{2463E6F6-FA65-4A49-9035-56D52C8848C8}" destId="{C2EBEABB-0598-445D-8FD2-CB90630B3AF3}" srcOrd="0" destOrd="0" presId="urn:microsoft.com/office/officeart/2005/8/layout/chevron2"/>
    <dgm:cxn modelId="{80ED7932-BA2D-403F-8CE6-02DD32033EF8}" type="presParOf" srcId="{2463E6F6-FA65-4A49-9035-56D52C8848C8}" destId="{00B23269-9B8C-4AFB-BB3C-A8F3E17DDB8F}" srcOrd="1" destOrd="0" presId="urn:microsoft.com/office/officeart/2005/8/layout/chevron2"/>
    <dgm:cxn modelId="{09B5810A-0F41-44A9-8808-2C51DAAE9663}" type="presParOf" srcId="{CD0CBCF8-27CF-479E-BE93-EA3E219CC2D5}" destId="{6C5017C1-1B93-4EEF-A1DF-2A086605E94F}" srcOrd="3" destOrd="0" presId="urn:microsoft.com/office/officeart/2005/8/layout/chevron2"/>
    <dgm:cxn modelId="{901DB67B-9810-466A-8C3A-3504E834354C}" type="presParOf" srcId="{CD0CBCF8-27CF-479E-BE93-EA3E219CC2D5}" destId="{28AB09BC-5399-4915-B14B-0CD6FC7965E2}" srcOrd="4" destOrd="0" presId="urn:microsoft.com/office/officeart/2005/8/layout/chevron2"/>
    <dgm:cxn modelId="{F5EDEE0F-98A6-4524-BC5C-E3A4FD325954}" type="presParOf" srcId="{28AB09BC-5399-4915-B14B-0CD6FC7965E2}" destId="{AC30BEBA-2268-4F30-BF1C-BF1F93C6BBA6}" srcOrd="0" destOrd="0" presId="urn:microsoft.com/office/officeart/2005/8/layout/chevron2"/>
    <dgm:cxn modelId="{9FD6642D-F13D-4435-955A-2E7ADD4F08C1}" type="presParOf" srcId="{28AB09BC-5399-4915-B14B-0CD6FC7965E2}" destId="{D3503F24-6956-41A3-8174-C9B78B0299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20B0F0-AF18-4160-9D51-1D667CCA9D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1734385-480D-4DB3-84BA-3EEB683CE02E}">
      <dgm:prSet phldrT="[Text]" custT="1"/>
      <dgm:spPr/>
      <dgm:t>
        <a:bodyPr/>
        <a:lstStyle/>
        <a:p>
          <a:r>
            <a:rPr lang="en-US" sz="2400" dirty="0" err="1" smtClean="0"/>
            <a:t>Hakikat</a:t>
          </a:r>
          <a:r>
            <a:rPr lang="en-US" sz="2400" dirty="0" smtClean="0"/>
            <a:t> </a:t>
          </a:r>
          <a:r>
            <a:rPr lang="en-US" sz="2400" dirty="0" err="1" smtClean="0"/>
            <a:t>amandemen</a:t>
          </a:r>
          <a:r>
            <a:rPr lang="en-US" sz="2400" dirty="0" smtClean="0"/>
            <a:t> </a:t>
          </a:r>
          <a:r>
            <a:rPr lang="en-US" sz="2400" dirty="0" err="1" smtClean="0"/>
            <a:t>adalah</a:t>
          </a:r>
          <a:r>
            <a:rPr lang="en-US" sz="2400" dirty="0" smtClean="0"/>
            <a:t> </a:t>
          </a:r>
          <a:r>
            <a:rPr lang="en-US" sz="2400" dirty="0" err="1" smtClean="0"/>
            <a:t>perubahan</a:t>
          </a:r>
          <a:r>
            <a:rPr lang="en-US" sz="2400" dirty="0" smtClean="0"/>
            <a:t> </a:t>
          </a:r>
          <a:r>
            <a:rPr lang="en-US" sz="2400" dirty="0" err="1" smtClean="0"/>
            <a:t>terhadap</a:t>
          </a:r>
          <a:r>
            <a:rPr lang="en-US" sz="2400" dirty="0" smtClean="0"/>
            <a:t> </a:t>
          </a:r>
          <a:r>
            <a:rPr lang="en-US" sz="2400" dirty="0" err="1" smtClean="0"/>
            <a:t>peraturan</a:t>
          </a:r>
          <a:r>
            <a:rPr lang="en-US" sz="2400" dirty="0" smtClean="0"/>
            <a:t> </a:t>
          </a:r>
          <a:r>
            <a:rPr lang="en-US" sz="2400" dirty="0" err="1" smtClean="0"/>
            <a:t>perundang-undangan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menyesuaikan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</a:t>
          </a:r>
          <a:r>
            <a:rPr lang="en-US" sz="2400" dirty="0" err="1" smtClean="0"/>
            <a:t>tuntutan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perkembangan</a:t>
          </a:r>
          <a:r>
            <a:rPr lang="en-US" sz="2400" dirty="0" smtClean="0"/>
            <a:t> </a:t>
          </a:r>
          <a:r>
            <a:rPr lang="en-US" sz="2400" dirty="0" err="1" smtClean="0"/>
            <a:t>masyarakat</a:t>
          </a:r>
          <a:r>
            <a:rPr lang="en-US" sz="2400" dirty="0" smtClean="0"/>
            <a:t>, </a:t>
          </a:r>
          <a:r>
            <a:rPr lang="en-US" sz="2400" dirty="0" err="1" smtClean="0"/>
            <a:t>bangsa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negara</a:t>
          </a:r>
          <a:endParaRPr lang="id-ID" sz="2400" dirty="0" smtClean="0"/>
        </a:p>
        <a:p>
          <a:endParaRPr lang="id-ID" sz="2400" dirty="0"/>
        </a:p>
      </dgm:t>
    </dgm:pt>
    <dgm:pt modelId="{3AF6A5F6-F926-43DB-8479-303A78330C60}" type="parTrans" cxnId="{95E87B76-FF3E-4157-A660-58EDBBF565E0}">
      <dgm:prSet/>
      <dgm:spPr/>
      <dgm:t>
        <a:bodyPr/>
        <a:lstStyle/>
        <a:p>
          <a:endParaRPr lang="id-ID"/>
        </a:p>
      </dgm:t>
    </dgm:pt>
    <dgm:pt modelId="{C300F3CB-CB2B-4732-A909-B950FE7BD7D8}" type="sibTrans" cxnId="{95E87B76-FF3E-4157-A660-58EDBBF565E0}">
      <dgm:prSet/>
      <dgm:spPr>
        <a:solidFill>
          <a:srgbClr val="FFC000">
            <a:alpha val="90000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9259E06D-11BD-47A1-816B-E0932F96327B}">
      <dgm:prSet phldrT="[Text]" custT="1"/>
      <dgm:spPr/>
      <dgm:t>
        <a:bodyPr/>
        <a:lstStyle/>
        <a:p>
          <a:r>
            <a:rPr lang="en-US" sz="2400" dirty="0" err="1" smtClean="0"/>
            <a:t>Telah</a:t>
          </a:r>
          <a:r>
            <a:rPr lang="en-US" sz="2400" dirty="0" smtClean="0"/>
            <a:t> </a:t>
          </a:r>
          <a:r>
            <a:rPr lang="en-US" sz="2400" dirty="0" err="1" smtClean="0"/>
            <a:t>disepakati</a:t>
          </a:r>
          <a:r>
            <a:rPr lang="en-US" sz="2400" dirty="0" smtClean="0"/>
            <a:t> </a:t>
          </a:r>
          <a:r>
            <a:rPr lang="en-US" sz="2400" dirty="0" err="1" smtClean="0"/>
            <a:t>bahwa</a:t>
          </a:r>
          <a:r>
            <a:rPr lang="en-US" sz="2400" dirty="0" smtClean="0"/>
            <a:t> </a:t>
          </a:r>
          <a:r>
            <a:rPr lang="en-US" sz="2400" dirty="0" err="1" smtClean="0"/>
            <a:t>Pembukaan</a:t>
          </a:r>
          <a:r>
            <a:rPr lang="en-US" sz="2400" dirty="0" smtClean="0"/>
            <a:t> UUD 1945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akan</a:t>
          </a:r>
          <a:r>
            <a:rPr lang="en-US" sz="2400" dirty="0" smtClean="0"/>
            <a:t> </a:t>
          </a:r>
          <a:r>
            <a:rPr lang="en-US" sz="2400" dirty="0" err="1" smtClean="0"/>
            <a:t>diubah</a:t>
          </a:r>
          <a:r>
            <a:rPr lang="en-US" sz="2400" dirty="0" smtClean="0"/>
            <a:t>, </a:t>
          </a:r>
          <a:r>
            <a:rPr lang="en-US" sz="2400" dirty="0" err="1" smtClean="0"/>
            <a:t>sedangkan</a:t>
          </a:r>
          <a:r>
            <a:rPr lang="en-US" sz="2400" dirty="0" smtClean="0"/>
            <a:t> </a:t>
          </a:r>
          <a:r>
            <a:rPr lang="en-US" sz="2400" dirty="0" err="1" smtClean="0"/>
            <a:t>bagian</a:t>
          </a:r>
          <a:r>
            <a:rPr lang="en-US" sz="2400" dirty="0" smtClean="0"/>
            <a:t> </a:t>
          </a:r>
          <a:r>
            <a:rPr lang="en-US" sz="2400" dirty="0" err="1" smtClean="0"/>
            <a:t>batang</a:t>
          </a:r>
          <a:r>
            <a:rPr lang="en-US" sz="2400" dirty="0" smtClean="0"/>
            <a:t> </a:t>
          </a:r>
          <a:r>
            <a:rPr lang="en-US" sz="2400" dirty="0" err="1" smtClean="0"/>
            <a:t>tubuh</a:t>
          </a:r>
          <a:r>
            <a:rPr lang="en-US" sz="2400" dirty="0" smtClean="0"/>
            <a:t> (</a:t>
          </a:r>
          <a:r>
            <a:rPr lang="en-US" sz="2400" dirty="0" err="1" smtClean="0"/>
            <a:t>pasal-pasal</a:t>
          </a:r>
          <a:r>
            <a:rPr lang="en-US" sz="2400" dirty="0" smtClean="0"/>
            <a:t>) UUD 1945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en-US" sz="2400" dirty="0" err="1" smtClean="0"/>
            <a:t>diubah</a:t>
          </a:r>
          <a:endParaRPr lang="id-ID" sz="2400" dirty="0" smtClean="0"/>
        </a:p>
        <a:p>
          <a:endParaRPr lang="id-ID" sz="2400" dirty="0"/>
        </a:p>
      </dgm:t>
    </dgm:pt>
    <dgm:pt modelId="{C42E7554-E08E-4731-A412-FB9C23AFEA2C}" type="parTrans" cxnId="{74B272F1-3F71-44C3-BFFE-6DDC44869A24}">
      <dgm:prSet/>
      <dgm:spPr/>
      <dgm:t>
        <a:bodyPr/>
        <a:lstStyle/>
        <a:p>
          <a:endParaRPr lang="id-ID"/>
        </a:p>
      </dgm:t>
    </dgm:pt>
    <dgm:pt modelId="{16AF120C-44D8-4E29-92E3-D74ADF982B28}" type="sibTrans" cxnId="{74B272F1-3F71-44C3-BFFE-6DDC44869A24}">
      <dgm:prSet/>
      <dgm:spPr/>
      <dgm:t>
        <a:bodyPr/>
        <a:lstStyle/>
        <a:p>
          <a:endParaRPr lang="id-ID"/>
        </a:p>
      </dgm:t>
    </dgm:pt>
    <dgm:pt modelId="{01976A6A-B945-42D2-AA98-B50B42953D1D}" type="pres">
      <dgm:prSet presAssocID="{0F20B0F0-AF18-4160-9D51-1D667CCA9D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082A73D-E50B-453A-A22C-580784DBE98B}" type="pres">
      <dgm:prSet presAssocID="{0F20B0F0-AF18-4160-9D51-1D667CCA9D7A}" presName="dummyMaxCanvas" presStyleCnt="0">
        <dgm:presLayoutVars/>
      </dgm:prSet>
      <dgm:spPr/>
    </dgm:pt>
    <dgm:pt modelId="{3FD84906-546F-470E-BA57-10F204B720EB}" type="pres">
      <dgm:prSet presAssocID="{0F20B0F0-AF18-4160-9D51-1D667CCA9D7A}" presName="TwoNodes_1" presStyleLbl="node1" presStyleIdx="0" presStyleCnt="2" custScaleX="114410" custScaleY="11840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5B8E71-CF57-4611-8E2B-67CBFCF449F5}" type="pres">
      <dgm:prSet presAssocID="{0F20B0F0-AF18-4160-9D51-1D667CCA9D7A}" presName="TwoNodes_2" presStyleLbl="node1" presStyleIdx="1" presStyleCnt="2" custScaleX="105145" custScaleY="12456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579F00-155D-4359-923A-BBFF7DBD4C15}" type="pres">
      <dgm:prSet presAssocID="{0F20B0F0-AF18-4160-9D51-1D667CCA9D7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4CD2EB-E653-48B1-81AA-5C077CB9AE52}" type="pres">
      <dgm:prSet presAssocID="{0F20B0F0-AF18-4160-9D51-1D667CCA9D7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A483D5-1E0C-4F0E-AB2B-AB44476529C3}" type="pres">
      <dgm:prSet presAssocID="{0F20B0F0-AF18-4160-9D51-1D667CCA9D7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F3C7205-6E85-4190-B9F7-8241E1DE7D1D}" type="presOf" srcId="{9259E06D-11BD-47A1-816B-E0932F96327B}" destId="{57A483D5-1E0C-4F0E-AB2B-AB44476529C3}" srcOrd="1" destOrd="0" presId="urn:microsoft.com/office/officeart/2005/8/layout/vProcess5"/>
    <dgm:cxn modelId="{74B272F1-3F71-44C3-BFFE-6DDC44869A24}" srcId="{0F20B0F0-AF18-4160-9D51-1D667CCA9D7A}" destId="{9259E06D-11BD-47A1-816B-E0932F96327B}" srcOrd="1" destOrd="0" parTransId="{C42E7554-E08E-4731-A412-FB9C23AFEA2C}" sibTransId="{16AF120C-44D8-4E29-92E3-D74ADF982B28}"/>
    <dgm:cxn modelId="{2BFFCA0E-3719-4DE0-A5C8-19F73C38DA8B}" type="presOf" srcId="{91734385-480D-4DB3-84BA-3EEB683CE02E}" destId="{3FD84906-546F-470E-BA57-10F204B720EB}" srcOrd="0" destOrd="0" presId="urn:microsoft.com/office/officeart/2005/8/layout/vProcess5"/>
    <dgm:cxn modelId="{5726C64F-98DD-466F-8A6A-7D85D303654A}" type="presOf" srcId="{0F20B0F0-AF18-4160-9D51-1D667CCA9D7A}" destId="{01976A6A-B945-42D2-AA98-B50B42953D1D}" srcOrd="0" destOrd="0" presId="urn:microsoft.com/office/officeart/2005/8/layout/vProcess5"/>
    <dgm:cxn modelId="{5085993E-2103-4E59-A5B8-468881272230}" type="presOf" srcId="{9259E06D-11BD-47A1-816B-E0932F96327B}" destId="{BA5B8E71-CF57-4611-8E2B-67CBFCF449F5}" srcOrd="0" destOrd="0" presId="urn:microsoft.com/office/officeart/2005/8/layout/vProcess5"/>
    <dgm:cxn modelId="{95E87B76-FF3E-4157-A660-58EDBBF565E0}" srcId="{0F20B0F0-AF18-4160-9D51-1D667CCA9D7A}" destId="{91734385-480D-4DB3-84BA-3EEB683CE02E}" srcOrd="0" destOrd="0" parTransId="{3AF6A5F6-F926-43DB-8479-303A78330C60}" sibTransId="{C300F3CB-CB2B-4732-A909-B950FE7BD7D8}"/>
    <dgm:cxn modelId="{83B68893-5359-4F02-AB38-5B105CBE2805}" type="presOf" srcId="{91734385-480D-4DB3-84BA-3EEB683CE02E}" destId="{B54CD2EB-E653-48B1-81AA-5C077CB9AE52}" srcOrd="1" destOrd="0" presId="urn:microsoft.com/office/officeart/2005/8/layout/vProcess5"/>
    <dgm:cxn modelId="{2B19C71D-F1BC-4E61-97EB-E4B471C384D3}" type="presOf" srcId="{C300F3CB-CB2B-4732-A909-B950FE7BD7D8}" destId="{11579F00-155D-4359-923A-BBFF7DBD4C15}" srcOrd="0" destOrd="0" presId="urn:microsoft.com/office/officeart/2005/8/layout/vProcess5"/>
    <dgm:cxn modelId="{94B6F332-736B-4F5A-9E1E-C56A91111AB5}" type="presParOf" srcId="{01976A6A-B945-42D2-AA98-B50B42953D1D}" destId="{1082A73D-E50B-453A-A22C-580784DBE98B}" srcOrd="0" destOrd="0" presId="urn:microsoft.com/office/officeart/2005/8/layout/vProcess5"/>
    <dgm:cxn modelId="{7DCBEA39-B016-46C9-9BA5-08536AC3BE72}" type="presParOf" srcId="{01976A6A-B945-42D2-AA98-B50B42953D1D}" destId="{3FD84906-546F-470E-BA57-10F204B720EB}" srcOrd="1" destOrd="0" presId="urn:microsoft.com/office/officeart/2005/8/layout/vProcess5"/>
    <dgm:cxn modelId="{907E2FB8-A3F3-44AB-8BAD-B21A7FED06E3}" type="presParOf" srcId="{01976A6A-B945-42D2-AA98-B50B42953D1D}" destId="{BA5B8E71-CF57-4611-8E2B-67CBFCF449F5}" srcOrd="2" destOrd="0" presId="urn:microsoft.com/office/officeart/2005/8/layout/vProcess5"/>
    <dgm:cxn modelId="{37EC78C3-54D6-4F02-B0D7-00A9D82E7CD3}" type="presParOf" srcId="{01976A6A-B945-42D2-AA98-B50B42953D1D}" destId="{11579F00-155D-4359-923A-BBFF7DBD4C15}" srcOrd="3" destOrd="0" presId="urn:microsoft.com/office/officeart/2005/8/layout/vProcess5"/>
    <dgm:cxn modelId="{ABD40196-07AB-4223-A140-00DAD9AA9599}" type="presParOf" srcId="{01976A6A-B945-42D2-AA98-B50B42953D1D}" destId="{B54CD2EB-E653-48B1-81AA-5C077CB9AE52}" srcOrd="4" destOrd="0" presId="urn:microsoft.com/office/officeart/2005/8/layout/vProcess5"/>
    <dgm:cxn modelId="{45FCA6E1-6AA5-4CF6-9A1B-18AC521E1541}" type="presParOf" srcId="{01976A6A-B945-42D2-AA98-B50B42953D1D}" destId="{57A483D5-1E0C-4F0E-AB2B-AB44476529C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E2F6F5-7C59-4CA7-A472-7C53F72448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17825AF-3F5A-4952-AD0D-A582449C3DAB}">
      <dgm:prSet phldrT="[Text]" custT="1"/>
      <dgm:spPr/>
      <dgm:t>
        <a:bodyPr/>
        <a:lstStyle/>
        <a:p>
          <a:pPr algn="l"/>
          <a:r>
            <a:rPr lang="id-ID" sz="2000" dirty="0" smtClean="0"/>
            <a:t>Sistem konstitusi bersifat sarat eksekutif (executive heavy)</a:t>
          </a:r>
          <a:endParaRPr lang="id-ID" sz="2000" dirty="0"/>
        </a:p>
      </dgm:t>
    </dgm:pt>
    <dgm:pt modelId="{B1E2B44C-8E02-4461-B71C-C9543FE8270A}" type="parTrans" cxnId="{02CDF310-4EAF-4560-95E1-2996F0E8F8D5}">
      <dgm:prSet/>
      <dgm:spPr/>
      <dgm:t>
        <a:bodyPr/>
        <a:lstStyle/>
        <a:p>
          <a:endParaRPr lang="id-ID"/>
        </a:p>
      </dgm:t>
    </dgm:pt>
    <dgm:pt modelId="{704EE70D-1CD2-40F6-9446-402A42628146}" type="sibTrans" cxnId="{02CDF310-4EAF-4560-95E1-2996F0E8F8D5}">
      <dgm:prSet/>
      <dgm:spPr/>
      <dgm:t>
        <a:bodyPr/>
        <a:lstStyle/>
        <a:p>
          <a:endParaRPr lang="id-ID"/>
        </a:p>
      </dgm:t>
    </dgm:pt>
    <dgm:pt modelId="{D6933B23-9D31-4576-8B3B-0BDC5428ACC1}">
      <dgm:prSet phldrT="[Text]" custT="1"/>
      <dgm:spPr/>
      <dgm:t>
        <a:bodyPr/>
        <a:lstStyle/>
        <a:p>
          <a:pPr algn="l"/>
          <a:r>
            <a:rPr lang="id-ID" sz="2000" dirty="0" smtClean="0"/>
            <a:t>Tidak ada c</a:t>
          </a:r>
          <a:r>
            <a:rPr lang="id-ID" sz="2000" i="1" dirty="0" smtClean="0"/>
            <a:t>heck and balances  </a:t>
          </a:r>
          <a:r>
            <a:rPr lang="id-ID" sz="2000" i="0" dirty="0" smtClean="0"/>
            <a:t>di dalamnya</a:t>
          </a:r>
          <a:endParaRPr lang="id-ID" sz="2000" i="0" dirty="0"/>
        </a:p>
      </dgm:t>
    </dgm:pt>
    <dgm:pt modelId="{F6791356-E91C-4E29-B3A0-C822FD92030D}" type="parTrans" cxnId="{2EC814CA-75EA-45C0-B337-8464845D1531}">
      <dgm:prSet/>
      <dgm:spPr/>
      <dgm:t>
        <a:bodyPr/>
        <a:lstStyle/>
        <a:p>
          <a:endParaRPr lang="id-ID"/>
        </a:p>
      </dgm:t>
    </dgm:pt>
    <dgm:pt modelId="{9134FC55-7657-444F-91CD-01DA1F930C9C}" type="sibTrans" cxnId="{2EC814CA-75EA-45C0-B337-8464845D1531}">
      <dgm:prSet/>
      <dgm:spPr/>
      <dgm:t>
        <a:bodyPr/>
        <a:lstStyle/>
        <a:p>
          <a:endParaRPr lang="id-ID"/>
        </a:p>
      </dgm:t>
    </dgm:pt>
    <dgm:pt modelId="{8A450E68-359F-4E20-B235-20A939E5017B}">
      <dgm:prSet phldrT="[Text]" custT="1"/>
      <dgm:spPr/>
      <dgm:t>
        <a:bodyPr/>
        <a:lstStyle/>
        <a:p>
          <a:pPr algn="l"/>
          <a:r>
            <a:rPr lang="id-ID" sz="2000" dirty="0" smtClean="0"/>
            <a:t>UUD ini mendelegasikan terlalu banyak aturan konstitusional ke level UU</a:t>
          </a:r>
          <a:endParaRPr lang="id-ID" sz="2000" dirty="0"/>
        </a:p>
      </dgm:t>
    </dgm:pt>
    <dgm:pt modelId="{9F2283FC-98CC-49EB-8742-2B3E4C8A15A1}" type="parTrans" cxnId="{4083A962-2FF1-4EE1-840E-7E5911A5D60F}">
      <dgm:prSet/>
      <dgm:spPr/>
      <dgm:t>
        <a:bodyPr/>
        <a:lstStyle/>
        <a:p>
          <a:endParaRPr lang="id-ID"/>
        </a:p>
      </dgm:t>
    </dgm:pt>
    <dgm:pt modelId="{C8262CF7-BB90-427E-BCEE-E7BE3B854AD9}" type="sibTrans" cxnId="{4083A962-2FF1-4EE1-840E-7E5911A5D60F}">
      <dgm:prSet/>
      <dgm:spPr/>
      <dgm:t>
        <a:bodyPr/>
        <a:lstStyle/>
        <a:p>
          <a:endParaRPr lang="id-ID"/>
        </a:p>
      </dgm:t>
    </dgm:pt>
    <dgm:pt modelId="{9927E3A7-CB43-4027-9B85-90B297B02F7A}">
      <dgm:prSet phldrT="[Text]" custT="1"/>
      <dgm:spPr/>
      <dgm:t>
        <a:bodyPr/>
        <a:lstStyle/>
        <a:p>
          <a:pPr algn="l"/>
          <a:r>
            <a:rPr lang="id-ID" sz="2000" dirty="0" smtClean="0"/>
            <a:t>Sejumlah pasal bermakna ambigu atau rancu</a:t>
          </a:r>
          <a:endParaRPr lang="id-ID" sz="2000" dirty="0"/>
        </a:p>
      </dgm:t>
    </dgm:pt>
    <dgm:pt modelId="{06749A35-68FA-4B18-AF73-BE6CF8282B47}" type="parTrans" cxnId="{18B579D5-ADF7-4A49-97C6-16E2F29F1D93}">
      <dgm:prSet/>
      <dgm:spPr/>
      <dgm:t>
        <a:bodyPr/>
        <a:lstStyle/>
        <a:p>
          <a:endParaRPr lang="id-ID"/>
        </a:p>
      </dgm:t>
    </dgm:pt>
    <dgm:pt modelId="{D0A96F55-5D72-43B9-B7F2-49E52A0CC464}" type="sibTrans" cxnId="{18B579D5-ADF7-4A49-97C6-16E2F29F1D93}">
      <dgm:prSet/>
      <dgm:spPr/>
      <dgm:t>
        <a:bodyPr/>
        <a:lstStyle/>
        <a:p>
          <a:endParaRPr lang="id-ID"/>
        </a:p>
      </dgm:t>
    </dgm:pt>
    <dgm:pt modelId="{322F5EE8-5018-48B7-ADF0-014A55BAE47B}">
      <dgm:prSet phldrT="[Text]" custT="1"/>
      <dgm:spPr/>
      <dgm:t>
        <a:bodyPr/>
        <a:lstStyle/>
        <a:p>
          <a:pPr algn="l"/>
          <a:r>
            <a:rPr lang="id-ID" sz="2000" dirty="0" smtClean="0"/>
            <a:t>Terlalu banyak bergantung pada </a:t>
          </a:r>
          <a:r>
            <a:rPr lang="id-ID" sz="2000" i="1" dirty="0" smtClean="0"/>
            <a:t>political goodwill</a:t>
          </a:r>
          <a:r>
            <a:rPr lang="id-ID" sz="2000" dirty="0" smtClean="0"/>
            <a:t> dan integritas para politisi</a:t>
          </a:r>
          <a:endParaRPr lang="id-ID" sz="2000" dirty="0"/>
        </a:p>
      </dgm:t>
    </dgm:pt>
    <dgm:pt modelId="{8BD2EAEB-E093-4269-B888-F33CB4070288}" type="parTrans" cxnId="{D6021EFD-D510-4E19-BF88-364BDCD78790}">
      <dgm:prSet/>
      <dgm:spPr/>
      <dgm:t>
        <a:bodyPr/>
        <a:lstStyle/>
        <a:p>
          <a:endParaRPr lang="id-ID"/>
        </a:p>
      </dgm:t>
    </dgm:pt>
    <dgm:pt modelId="{7DE00CAB-6F1D-4060-8CBF-6F64F68C674E}" type="sibTrans" cxnId="{D6021EFD-D510-4E19-BF88-364BDCD78790}">
      <dgm:prSet/>
      <dgm:spPr/>
      <dgm:t>
        <a:bodyPr/>
        <a:lstStyle/>
        <a:p>
          <a:endParaRPr lang="id-ID"/>
        </a:p>
      </dgm:t>
    </dgm:pt>
    <dgm:pt modelId="{9B9840E3-68A4-4612-95A9-F2B1CA76AEC4}" type="pres">
      <dgm:prSet presAssocID="{CEE2F6F5-7C59-4CA7-A472-7C53F72448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B3A91DB-1767-44A1-8380-AD3E392FAADD}" type="pres">
      <dgm:prSet presAssocID="{C17825AF-3F5A-4952-AD0D-A582449C3D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6E8502-BB86-4762-86FA-23B325A66DC7}" type="pres">
      <dgm:prSet presAssocID="{704EE70D-1CD2-40F6-9446-402A42628146}" presName="sibTrans" presStyleCnt="0"/>
      <dgm:spPr/>
    </dgm:pt>
    <dgm:pt modelId="{8061A2D1-3A61-4558-92C3-7870701A0510}" type="pres">
      <dgm:prSet presAssocID="{D6933B23-9D31-4576-8B3B-0BDC5428AC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95575A-38A8-440C-AC45-F500E9E5B196}" type="pres">
      <dgm:prSet presAssocID="{9134FC55-7657-444F-91CD-01DA1F930C9C}" presName="sibTrans" presStyleCnt="0"/>
      <dgm:spPr/>
    </dgm:pt>
    <dgm:pt modelId="{04C3CA1C-9944-4E5C-B682-0F10F52D8007}" type="pres">
      <dgm:prSet presAssocID="{8A450E68-359F-4E20-B235-20A939E501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B477D6-289A-4FBD-BA31-94AEA922FB7D}" type="pres">
      <dgm:prSet presAssocID="{C8262CF7-BB90-427E-BCEE-E7BE3B854AD9}" presName="sibTrans" presStyleCnt="0"/>
      <dgm:spPr/>
    </dgm:pt>
    <dgm:pt modelId="{52E07A99-2189-4B4C-9962-76135568CAB5}" type="pres">
      <dgm:prSet presAssocID="{9927E3A7-CB43-4027-9B85-90B297B02F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75ED20-C57E-4A95-B8F0-B27B9C3D8C8B}" type="pres">
      <dgm:prSet presAssocID="{D0A96F55-5D72-43B9-B7F2-49E52A0CC464}" presName="sibTrans" presStyleCnt="0"/>
      <dgm:spPr/>
    </dgm:pt>
    <dgm:pt modelId="{331751EF-A84F-4D83-BC48-4F749742D8EA}" type="pres">
      <dgm:prSet presAssocID="{322F5EE8-5018-48B7-ADF0-014A55BAE4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AA095D1-89FF-4CA5-A828-C3BB79829D07}" type="presOf" srcId="{322F5EE8-5018-48B7-ADF0-014A55BAE47B}" destId="{331751EF-A84F-4D83-BC48-4F749742D8EA}" srcOrd="0" destOrd="0" presId="urn:microsoft.com/office/officeart/2005/8/layout/default"/>
    <dgm:cxn modelId="{CBF4BC02-72BA-4101-90CE-4509565C7B70}" type="presOf" srcId="{D6933B23-9D31-4576-8B3B-0BDC5428ACC1}" destId="{8061A2D1-3A61-4558-92C3-7870701A0510}" srcOrd="0" destOrd="0" presId="urn:microsoft.com/office/officeart/2005/8/layout/default"/>
    <dgm:cxn modelId="{02B6C3CD-C4BD-42D6-8569-2EDB9E62CEC0}" type="presOf" srcId="{C17825AF-3F5A-4952-AD0D-A582449C3DAB}" destId="{DB3A91DB-1767-44A1-8380-AD3E392FAADD}" srcOrd="0" destOrd="0" presId="urn:microsoft.com/office/officeart/2005/8/layout/default"/>
    <dgm:cxn modelId="{88BE6A07-FFA6-4CB6-AC22-AB17A8AA2B57}" type="presOf" srcId="{8A450E68-359F-4E20-B235-20A939E5017B}" destId="{04C3CA1C-9944-4E5C-B682-0F10F52D8007}" srcOrd="0" destOrd="0" presId="urn:microsoft.com/office/officeart/2005/8/layout/default"/>
    <dgm:cxn modelId="{18B579D5-ADF7-4A49-97C6-16E2F29F1D93}" srcId="{CEE2F6F5-7C59-4CA7-A472-7C53F7244834}" destId="{9927E3A7-CB43-4027-9B85-90B297B02F7A}" srcOrd="3" destOrd="0" parTransId="{06749A35-68FA-4B18-AF73-BE6CF8282B47}" sibTransId="{D0A96F55-5D72-43B9-B7F2-49E52A0CC464}"/>
    <dgm:cxn modelId="{4083A962-2FF1-4EE1-840E-7E5911A5D60F}" srcId="{CEE2F6F5-7C59-4CA7-A472-7C53F7244834}" destId="{8A450E68-359F-4E20-B235-20A939E5017B}" srcOrd="2" destOrd="0" parTransId="{9F2283FC-98CC-49EB-8742-2B3E4C8A15A1}" sibTransId="{C8262CF7-BB90-427E-BCEE-E7BE3B854AD9}"/>
    <dgm:cxn modelId="{3F4CDC46-CDE5-43D2-ADEC-ECAB9EA3F08F}" type="presOf" srcId="{CEE2F6F5-7C59-4CA7-A472-7C53F7244834}" destId="{9B9840E3-68A4-4612-95A9-F2B1CA76AEC4}" srcOrd="0" destOrd="0" presId="urn:microsoft.com/office/officeart/2005/8/layout/default"/>
    <dgm:cxn modelId="{02CDF310-4EAF-4560-95E1-2996F0E8F8D5}" srcId="{CEE2F6F5-7C59-4CA7-A472-7C53F7244834}" destId="{C17825AF-3F5A-4952-AD0D-A582449C3DAB}" srcOrd="0" destOrd="0" parTransId="{B1E2B44C-8E02-4461-B71C-C9543FE8270A}" sibTransId="{704EE70D-1CD2-40F6-9446-402A42628146}"/>
    <dgm:cxn modelId="{2EC814CA-75EA-45C0-B337-8464845D1531}" srcId="{CEE2F6F5-7C59-4CA7-A472-7C53F7244834}" destId="{D6933B23-9D31-4576-8B3B-0BDC5428ACC1}" srcOrd="1" destOrd="0" parTransId="{F6791356-E91C-4E29-B3A0-C822FD92030D}" sibTransId="{9134FC55-7657-444F-91CD-01DA1F930C9C}"/>
    <dgm:cxn modelId="{D6021EFD-D510-4E19-BF88-364BDCD78790}" srcId="{CEE2F6F5-7C59-4CA7-A472-7C53F7244834}" destId="{322F5EE8-5018-48B7-ADF0-014A55BAE47B}" srcOrd="4" destOrd="0" parTransId="{8BD2EAEB-E093-4269-B888-F33CB4070288}" sibTransId="{7DE00CAB-6F1D-4060-8CBF-6F64F68C674E}"/>
    <dgm:cxn modelId="{46A755BE-C883-436C-BC2F-181FFD2CD3BF}" type="presOf" srcId="{9927E3A7-CB43-4027-9B85-90B297B02F7A}" destId="{52E07A99-2189-4B4C-9962-76135568CAB5}" srcOrd="0" destOrd="0" presId="urn:microsoft.com/office/officeart/2005/8/layout/default"/>
    <dgm:cxn modelId="{122FE0F8-10DC-480D-AC0C-9D8FF66BC00B}" type="presParOf" srcId="{9B9840E3-68A4-4612-95A9-F2B1CA76AEC4}" destId="{DB3A91DB-1767-44A1-8380-AD3E392FAADD}" srcOrd="0" destOrd="0" presId="urn:microsoft.com/office/officeart/2005/8/layout/default"/>
    <dgm:cxn modelId="{02B7BD06-71DD-4BBC-BC60-34F46F459CBD}" type="presParOf" srcId="{9B9840E3-68A4-4612-95A9-F2B1CA76AEC4}" destId="{2B6E8502-BB86-4762-86FA-23B325A66DC7}" srcOrd="1" destOrd="0" presId="urn:microsoft.com/office/officeart/2005/8/layout/default"/>
    <dgm:cxn modelId="{5AB2B810-3253-460B-B0D5-CF906B461CEA}" type="presParOf" srcId="{9B9840E3-68A4-4612-95A9-F2B1CA76AEC4}" destId="{8061A2D1-3A61-4558-92C3-7870701A0510}" srcOrd="2" destOrd="0" presId="urn:microsoft.com/office/officeart/2005/8/layout/default"/>
    <dgm:cxn modelId="{CBED8BD9-E7CE-4543-873B-310BEF3E9D70}" type="presParOf" srcId="{9B9840E3-68A4-4612-95A9-F2B1CA76AEC4}" destId="{A095575A-38A8-440C-AC45-F500E9E5B196}" srcOrd="3" destOrd="0" presId="urn:microsoft.com/office/officeart/2005/8/layout/default"/>
    <dgm:cxn modelId="{E7AACC0A-7F30-4323-93AB-F4337D4CC437}" type="presParOf" srcId="{9B9840E3-68A4-4612-95A9-F2B1CA76AEC4}" destId="{04C3CA1C-9944-4E5C-B682-0F10F52D8007}" srcOrd="4" destOrd="0" presId="urn:microsoft.com/office/officeart/2005/8/layout/default"/>
    <dgm:cxn modelId="{BD6508F9-D66C-469C-A351-F605E0C7EDC2}" type="presParOf" srcId="{9B9840E3-68A4-4612-95A9-F2B1CA76AEC4}" destId="{80B477D6-289A-4FBD-BA31-94AEA922FB7D}" srcOrd="5" destOrd="0" presId="urn:microsoft.com/office/officeart/2005/8/layout/default"/>
    <dgm:cxn modelId="{AB43A89E-EC4B-4E5E-B850-1873A5257052}" type="presParOf" srcId="{9B9840E3-68A4-4612-95A9-F2B1CA76AEC4}" destId="{52E07A99-2189-4B4C-9962-76135568CAB5}" srcOrd="6" destOrd="0" presId="urn:microsoft.com/office/officeart/2005/8/layout/default"/>
    <dgm:cxn modelId="{183995F2-1E77-49E5-8A26-2318EED1E950}" type="presParOf" srcId="{9B9840E3-68A4-4612-95A9-F2B1CA76AEC4}" destId="{4D75ED20-C57E-4A95-B8F0-B27B9C3D8C8B}" srcOrd="7" destOrd="0" presId="urn:microsoft.com/office/officeart/2005/8/layout/default"/>
    <dgm:cxn modelId="{31B98342-BB53-4830-8DFE-64DF7D64D06C}" type="presParOf" srcId="{9B9840E3-68A4-4612-95A9-F2B1CA76AEC4}" destId="{331751EF-A84F-4D83-BC48-4F749742D8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E2AEB-1928-4697-8AF4-8AB3ABA965EC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1</a:t>
          </a:r>
          <a:endParaRPr lang="id-ID" sz="3200" kern="1200" dirty="0"/>
        </a:p>
      </dsp:txBody>
      <dsp:txXfrm rot="-5400000">
        <a:off x="1" y="573596"/>
        <a:ext cx="1146297" cy="491270"/>
      </dsp:txXfrm>
    </dsp:sp>
    <dsp:sp modelId="{43182CF4-D4C1-405A-B70D-D05110944147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Pembukaan</a:t>
          </a:r>
          <a:r>
            <a:rPr lang="en-US" sz="2000" kern="1200" dirty="0" smtClean="0"/>
            <a:t> UUD 1945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Kaidah</a:t>
          </a:r>
          <a:r>
            <a:rPr lang="en-US" sz="2000" kern="1200" dirty="0" smtClean="0"/>
            <a:t> Negara yang Fundamental (</a:t>
          </a:r>
          <a:r>
            <a:rPr lang="en-US" sz="2000" i="1" kern="1200" dirty="0" err="1" smtClean="0"/>
            <a:t>Staatsfundamentalnorm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sedangkan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Pancasila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unsur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.</a:t>
          </a:r>
          <a:r>
            <a:rPr lang="id-ID" sz="2000" kern="1200" dirty="0" smtClean="0"/>
            <a:t> (Notonegoro)</a:t>
          </a:r>
          <a:endParaRPr lang="id-ID" sz="2000" kern="1200" dirty="0"/>
        </a:p>
      </dsp:txBody>
      <dsp:txXfrm rot="-5400000">
        <a:off x="1146298" y="52408"/>
        <a:ext cx="7031341" cy="960496"/>
      </dsp:txXfrm>
    </dsp:sp>
    <dsp:sp modelId="{B0F811BF-3DE0-4F54-AA70-11C43D3811E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2</a:t>
          </a:r>
          <a:endParaRPr lang="id-ID" sz="3200" kern="1200" dirty="0"/>
        </a:p>
      </dsp:txBody>
      <dsp:txXfrm rot="-5400000">
        <a:off x="1" y="2017346"/>
        <a:ext cx="1146297" cy="491270"/>
      </dsp:txXfrm>
    </dsp:sp>
    <dsp:sp modelId="{08EBE2B0-7CC3-4498-AD64-B613DC1B719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Pembukaan</a:t>
          </a:r>
          <a:r>
            <a:rPr lang="en-US" sz="2000" kern="1200" dirty="0" smtClean="0"/>
            <a:t> UUD 1945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hakikatnya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naskah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proklamasi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terperinci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bangsa</a:t>
          </a:r>
          <a:r>
            <a:rPr lang="en-US" sz="2000" kern="1200" dirty="0" smtClean="0"/>
            <a:t> Indonesia</a:t>
          </a:r>
          <a:endParaRPr lang="id-ID" sz="2000" kern="1200" dirty="0"/>
        </a:p>
      </dsp:txBody>
      <dsp:txXfrm rot="-5400000">
        <a:off x="1146298" y="1496158"/>
        <a:ext cx="7031341" cy="960496"/>
      </dsp:txXfrm>
    </dsp:sp>
    <dsp:sp modelId="{C579B933-2566-4D8F-A100-370EEF8F2B11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3</a:t>
          </a:r>
          <a:endParaRPr lang="id-ID" sz="3200" kern="1200" dirty="0"/>
        </a:p>
      </dsp:txBody>
      <dsp:txXfrm rot="-5400000">
        <a:off x="1" y="3461096"/>
        <a:ext cx="1146297" cy="491270"/>
      </dsp:txXfrm>
    </dsp:sp>
    <dsp:sp modelId="{B76C2131-2212-4112-9A60-54C1BF2E8430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Pembukaan</a:t>
          </a:r>
          <a:r>
            <a:rPr lang="en-US" sz="2000" kern="1200" dirty="0" smtClean="0"/>
            <a:t> UUD 1945  yang </a:t>
          </a:r>
          <a:r>
            <a:rPr lang="en-US" sz="2000" kern="1200" dirty="0" err="1" smtClean="0"/>
            <a:t>terdiri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atas</a:t>
          </a:r>
          <a:r>
            <a:rPr lang="en-US" sz="2000" kern="1200" dirty="0" smtClean="0"/>
            <a:t> 4 </a:t>
          </a:r>
          <a:r>
            <a:rPr lang="en-US" sz="2000" kern="1200" dirty="0" err="1" smtClean="0"/>
            <a:t>alinea</a:t>
          </a:r>
          <a:r>
            <a:rPr lang="en-US" sz="2000" kern="1200" dirty="0" smtClean="0"/>
            <a:t>  (</a:t>
          </a:r>
          <a:r>
            <a:rPr lang="en-US" sz="2000" kern="1200" dirty="0" err="1" smtClean="0"/>
            <a:t>masing-masing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kandungan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makna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memuat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sendi-sendi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penyelenggaraan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negara</a:t>
          </a:r>
          <a:endParaRPr lang="id-ID" sz="20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45005-29A4-4C41-8790-C5FFDF805D86}">
      <dsp:nvSpPr>
        <dsp:cNvPr id="0" name=""/>
        <dsp:cNvSpPr/>
      </dsp:nvSpPr>
      <dsp:spPr>
        <a:xfrm rot="5400000">
          <a:off x="-234466" y="436995"/>
          <a:ext cx="1563111" cy="1094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1</a:t>
          </a:r>
          <a:endParaRPr lang="id-ID" sz="3000" kern="1200" dirty="0"/>
        </a:p>
      </dsp:txBody>
      <dsp:txXfrm rot="-5400000">
        <a:off x="1" y="749617"/>
        <a:ext cx="1094178" cy="468933"/>
      </dsp:txXfrm>
    </dsp:sp>
    <dsp:sp modelId="{4251A8AC-97E5-46C4-A3F0-641D937ADC7D}">
      <dsp:nvSpPr>
        <dsp:cNvPr id="0" name=""/>
        <dsp:cNvSpPr/>
      </dsp:nvSpPr>
      <dsp:spPr>
        <a:xfrm rot="5400000">
          <a:off x="3955458" y="-2857170"/>
          <a:ext cx="1412860" cy="7135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Batang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tubuh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pasal-pasal</a:t>
          </a:r>
          <a:r>
            <a:rPr lang="en-US" sz="2000" kern="1200" dirty="0" smtClean="0"/>
            <a:t> UUD 1945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hakikatnya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penjabaran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pokok-pokok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pikiran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terdapat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Pembukaan</a:t>
          </a:r>
          <a:r>
            <a:rPr lang="en-US" sz="2000" kern="1200" dirty="0" smtClean="0"/>
            <a:t> UUD 1945 yang </a:t>
          </a:r>
          <a:r>
            <a:rPr lang="en-US" sz="2000" kern="1200" dirty="0" err="1" smtClean="0"/>
            <a:t>tiada</a:t>
          </a:r>
          <a:r>
            <a:rPr lang="en-US" sz="2000" kern="1200" dirty="0" smtClean="0"/>
            <a:t> lain </a:t>
          </a:r>
          <a:r>
            <a:rPr lang="en-US" sz="2000" kern="1200" dirty="0" err="1" smtClean="0"/>
            <a:t>adalah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Pancasila</a:t>
          </a:r>
          <a:endParaRPr lang="id-ID" sz="2000" kern="1200" dirty="0"/>
        </a:p>
      </dsp:txBody>
      <dsp:txXfrm rot="-5400000">
        <a:off x="1094178" y="73080"/>
        <a:ext cx="7066451" cy="1274920"/>
      </dsp:txXfrm>
    </dsp:sp>
    <dsp:sp modelId="{C2EBEABB-0598-445D-8FD2-CB90630B3AF3}">
      <dsp:nvSpPr>
        <dsp:cNvPr id="0" name=""/>
        <dsp:cNvSpPr/>
      </dsp:nvSpPr>
      <dsp:spPr>
        <a:xfrm rot="5400000">
          <a:off x="-234466" y="1815101"/>
          <a:ext cx="1563111" cy="1094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2</a:t>
          </a:r>
          <a:endParaRPr lang="id-ID" sz="3000" kern="1200" dirty="0"/>
        </a:p>
      </dsp:txBody>
      <dsp:txXfrm rot="-5400000">
        <a:off x="1" y="2127723"/>
        <a:ext cx="1094178" cy="468933"/>
      </dsp:txXfrm>
    </dsp:sp>
    <dsp:sp modelId="{00B23269-9B8C-4AFB-BB3C-A8F3E17DDB8F}">
      <dsp:nvSpPr>
        <dsp:cNvPr id="0" name=""/>
        <dsp:cNvSpPr/>
      </dsp:nvSpPr>
      <dsp:spPr>
        <a:xfrm rot="5400000">
          <a:off x="4153877" y="-1479064"/>
          <a:ext cx="1016022" cy="7135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UUD 1945 </a:t>
          </a:r>
          <a:r>
            <a:rPr lang="id-ID" sz="2000" kern="1200" dirty="0" smtClean="0"/>
            <a:t>adalah Konstitusi Indonesia, yaitu </a:t>
          </a:r>
          <a:r>
            <a:rPr lang="en-US" sz="2000" kern="1200" dirty="0" err="1" smtClean="0"/>
            <a:t>Aturan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Dasar</a:t>
          </a:r>
          <a:r>
            <a:rPr lang="en-US" sz="2000" kern="1200" dirty="0" smtClean="0"/>
            <a:t> Negara yang </a:t>
          </a:r>
          <a:r>
            <a:rPr lang="en-US" sz="2000" kern="1200" dirty="0" err="1" smtClean="0"/>
            <a:t>memuat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hal-hal</a:t>
          </a:r>
          <a:r>
            <a:rPr lang="en-US" sz="2000" kern="1200" dirty="0" smtClean="0"/>
            <a:t> fundamental </a:t>
          </a:r>
          <a:r>
            <a:rPr lang="en-US" sz="2000" kern="1200" dirty="0" err="1" smtClean="0"/>
            <a:t>sebagai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pedoman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penyelenggaraan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bernegara</a:t>
          </a:r>
          <a:endParaRPr lang="id-ID" sz="2000" kern="1200" dirty="0"/>
        </a:p>
      </dsp:txBody>
      <dsp:txXfrm rot="-5400000">
        <a:off x="1094178" y="1630233"/>
        <a:ext cx="7085823" cy="916826"/>
      </dsp:txXfrm>
    </dsp:sp>
    <dsp:sp modelId="{AC30BEBA-2268-4F30-BF1C-BF1F93C6BBA6}">
      <dsp:nvSpPr>
        <dsp:cNvPr id="0" name=""/>
        <dsp:cNvSpPr/>
      </dsp:nvSpPr>
      <dsp:spPr>
        <a:xfrm rot="5400000">
          <a:off x="-234466" y="3193208"/>
          <a:ext cx="1563111" cy="1094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3</a:t>
          </a:r>
          <a:endParaRPr lang="id-ID" sz="3000" kern="1200" dirty="0"/>
        </a:p>
      </dsp:txBody>
      <dsp:txXfrm rot="-5400000">
        <a:off x="1" y="3505830"/>
        <a:ext cx="1094178" cy="468933"/>
      </dsp:txXfrm>
    </dsp:sp>
    <dsp:sp modelId="{D3503F24-6956-41A3-8174-C9B78B0299A7}">
      <dsp:nvSpPr>
        <dsp:cNvPr id="0" name=""/>
        <dsp:cNvSpPr/>
      </dsp:nvSpPr>
      <dsp:spPr>
        <a:xfrm rot="5400000">
          <a:off x="4153877" y="-100958"/>
          <a:ext cx="1016022" cy="7135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Isi UUD 1945 </a:t>
          </a:r>
          <a:r>
            <a:rPr lang="en-US" sz="2000" kern="1200" dirty="0" err="1" smtClean="0"/>
            <a:t>memuat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hal-hal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antara</a:t>
          </a:r>
          <a:r>
            <a:rPr lang="en-US" sz="2000" kern="1200" dirty="0" smtClean="0"/>
            <a:t> lain </a:t>
          </a:r>
          <a:r>
            <a:rPr lang="id-ID" sz="2000" kern="1200" dirty="0" smtClean="0"/>
            <a:t> : identitas negara, kelembagaan negara, hubungan negara  dan warga negara, konsepsi  negara, perubahan  UUD 1945</a:t>
          </a:r>
          <a:endParaRPr lang="id-ID" sz="2000" kern="1200" dirty="0"/>
        </a:p>
      </dsp:txBody>
      <dsp:txXfrm rot="-5400000">
        <a:off x="1094178" y="3008339"/>
        <a:ext cx="7085823" cy="916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84906-546F-470E-BA57-10F204B720EB}">
      <dsp:nvSpPr>
        <dsp:cNvPr id="0" name=""/>
        <dsp:cNvSpPr/>
      </dsp:nvSpPr>
      <dsp:spPr>
        <a:xfrm>
          <a:off x="-341975" y="-218780"/>
          <a:ext cx="8003162" cy="2411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Hakikat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amandemen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adalah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perubahan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terhadap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peraturan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perundang-undangan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menyesuaikan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tuntutan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perkembangan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masyarakat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bangsa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negara</a:t>
          </a:r>
          <a:endParaRPr lang="id-ID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 dirty="0"/>
        </a:p>
      </dsp:txBody>
      <dsp:txXfrm>
        <a:off x="-271344" y="-148149"/>
        <a:ext cx="5589985" cy="2270272"/>
      </dsp:txXfrm>
    </dsp:sp>
    <dsp:sp modelId="{BA5B8E71-CF57-4611-8E2B-67CBFCF449F5}">
      <dsp:nvSpPr>
        <dsp:cNvPr id="0" name=""/>
        <dsp:cNvSpPr/>
      </dsp:nvSpPr>
      <dsp:spPr>
        <a:xfrm>
          <a:off x="1216514" y="2207789"/>
          <a:ext cx="7355060" cy="2536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Telah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disepakati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bahwa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Pembukaan</a:t>
          </a:r>
          <a:r>
            <a:rPr lang="en-US" sz="2400" kern="1200" dirty="0" smtClean="0"/>
            <a:t> UUD 1945 </a:t>
          </a:r>
          <a:r>
            <a:rPr lang="en-US" sz="2400" kern="1200" dirty="0" err="1" smtClean="0"/>
            <a:t>tidak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diubah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sedangkan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bagian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batang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tubuh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pasal-pasal</a:t>
          </a:r>
          <a:r>
            <a:rPr lang="en-US" sz="2400" kern="1200" dirty="0" smtClean="0"/>
            <a:t>) UUD 1945 </a:t>
          </a:r>
          <a:r>
            <a:rPr lang="en-US" sz="2400" kern="1200" dirty="0" err="1" smtClean="0"/>
            <a:t>dapat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diubah</a:t>
          </a:r>
          <a:endParaRPr lang="id-ID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 dirty="0"/>
        </a:p>
      </dsp:txBody>
      <dsp:txXfrm>
        <a:off x="1290819" y="2282094"/>
        <a:ext cx="4516543" cy="2388343"/>
      </dsp:txXfrm>
    </dsp:sp>
    <dsp:sp modelId="{11579F00-155D-4359-923A-BBFF7DBD4C15}">
      <dsp:nvSpPr>
        <dsp:cNvPr id="0" name=""/>
        <dsp:cNvSpPr/>
      </dsp:nvSpPr>
      <dsp:spPr>
        <a:xfrm>
          <a:off x="5833341" y="1569704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6131206" y="1569704"/>
        <a:ext cx="728114" cy="9961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A91DB-1767-44A1-8380-AD3E392FAAD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Sistem konstitusi bersifat sarat eksekutif (executive heavy)</a:t>
          </a:r>
          <a:endParaRPr lang="id-ID" sz="2000" kern="1200" dirty="0"/>
        </a:p>
      </dsp:txBody>
      <dsp:txXfrm>
        <a:off x="0" y="591343"/>
        <a:ext cx="2571749" cy="1543050"/>
      </dsp:txXfrm>
    </dsp:sp>
    <dsp:sp modelId="{8061A2D1-3A61-4558-92C3-7870701A051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Tidak ada c</a:t>
          </a:r>
          <a:r>
            <a:rPr lang="id-ID" sz="2000" i="1" kern="1200" dirty="0" smtClean="0"/>
            <a:t>heck and balances  </a:t>
          </a:r>
          <a:r>
            <a:rPr lang="id-ID" sz="2000" i="0" kern="1200" dirty="0" smtClean="0"/>
            <a:t>di dalamnya</a:t>
          </a:r>
          <a:endParaRPr lang="id-ID" sz="2000" i="0" kern="1200" dirty="0"/>
        </a:p>
      </dsp:txBody>
      <dsp:txXfrm>
        <a:off x="2828925" y="591343"/>
        <a:ext cx="2571749" cy="1543050"/>
      </dsp:txXfrm>
    </dsp:sp>
    <dsp:sp modelId="{04C3CA1C-9944-4E5C-B682-0F10F52D800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UUD ini mendelegasikan terlalu banyak aturan konstitusional ke level UU</a:t>
          </a:r>
          <a:endParaRPr lang="id-ID" sz="2000" kern="1200" dirty="0"/>
        </a:p>
      </dsp:txBody>
      <dsp:txXfrm>
        <a:off x="5657849" y="591343"/>
        <a:ext cx="2571749" cy="1543050"/>
      </dsp:txXfrm>
    </dsp:sp>
    <dsp:sp modelId="{52E07A99-2189-4B4C-9962-76135568CAB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Sejumlah pasal bermakna ambigu atau rancu</a:t>
          </a:r>
          <a:endParaRPr lang="id-ID" sz="2000" kern="1200" dirty="0"/>
        </a:p>
      </dsp:txBody>
      <dsp:txXfrm>
        <a:off x="1414462" y="2391569"/>
        <a:ext cx="2571749" cy="1543050"/>
      </dsp:txXfrm>
    </dsp:sp>
    <dsp:sp modelId="{331751EF-A84F-4D83-BC48-4F749742D8EA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Terlalu banyak bergantung pada </a:t>
          </a:r>
          <a:r>
            <a:rPr lang="id-ID" sz="2000" i="1" kern="1200" dirty="0" smtClean="0"/>
            <a:t>political goodwill</a:t>
          </a:r>
          <a:r>
            <a:rPr lang="id-ID" sz="2000" kern="1200" dirty="0" smtClean="0"/>
            <a:t> dan integritas para politisi</a:t>
          </a:r>
          <a:endParaRPr lang="id-ID" sz="20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FA70D-28BC-4883-92D1-40FEC0E635A7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E88A2-0002-4B05-8351-1F2C535B7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723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mmmm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E88A2-0002-4B05-8351-1F2C535B70A3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532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2638-90C4-4E01-9CC4-8CCC4E92B2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2638-90C4-4E01-9CC4-8CCC4E92B2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41A5-8707-4A6E-8C2A-5F35B4EE6549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573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9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504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125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628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940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023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24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583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747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252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09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13486-885E-41EC-BBCA-3CF0AFEA0FC8}" type="datetimeFigureOut">
              <a:rPr lang="id-ID" smtClean="0"/>
              <a:t>29/03/2021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871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224136"/>
          </a:xfrm>
          <a:solidFill>
            <a:srgbClr val="00B05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PANCASILA DAN UUD 1945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864096"/>
          </a:xfrm>
          <a:solidFill>
            <a:srgbClr val="FFFF0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ERNA YULIANDARI 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4" name="Picture 3" descr="Hasil gambar untuk gambar garuda pancasil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1"/>
            <a:ext cx="2592288" cy="1872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gambar tata urutan peraturan perundang-undangan di indones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1"/>
            <a:ext cx="2736303" cy="1872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asil gambar untuk gambar tata urutan peraturan perundang-undangan di indones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1"/>
            <a:ext cx="3312368" cy="1872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75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71604" y="357166"/>
            <a:ext cx="564360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254125" marR="0" lvl="0" indent="-3540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Struktur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Ketatanegaraan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Sesudah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Perubahan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UUD 1945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28596" y="1285860"/>
            <a:ext cx="7715304" cy="4286280"/>
            <a:chOff x="428596" y="2071678"/>
            <a:chExt cx="7715304" cy="4286280"/>
          </a:xfrm>
        </p:grpSpPr>
        <p:sp>
          <p:nvSpPr>
            <p:cNvPr id="7" name="Rounded Rectangle 6"/>
            <p:cNvSpPr/>
            <p:nvPr/>
          </p:nvSpPr>
          <p:spPr>
            <a:xfrm>
              <a:off x="3357554" y="2071678"/>
              <a:ext cx="185738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UUD 1945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8596" y="4500570"/>
              <a:ext cx="114300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BPK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57356" y="4357694"/>
              <a:ext cx="1357322" cy="8572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MPR</a:t>
              </a:r>
              <a:endPara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DPR | DPD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357554" y="4357694"/>
              <a:ext cx="1857388" cy="7858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u="sng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Presiden</a:t>
              </a:r>
              <a:endPara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6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Wapres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72132" y="4500570"/>
              <a:ext cx="2571768" cy="7858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u="sng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Kekuasaan</a:t>
              </a:r>
              <a:r>
                <a:rPr lang="en-US" sz="1600" b="1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u="sng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Kehakiman</a:t>
              </a:r>
              <a:endPara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MK | MA | KY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Connector 14"/>
            <p:cNvCxnSpPr>
              <a:endCxn id="11" idx="0"/>
            </p:cNvCxnSpPr>
            <p:nvPr/>
          </p:nvCxnSpPr>
          <p:spPr>
            <a:xfrm rot="5400000">
              <a:off x="3465108" y="3535760"/>
              <a:ext cx="164307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00100" y="3429000"/>
              <a:ext cx="57150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65109" y="3964785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180149" y="3963991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2036348" y="3892950"/>
              <a:ext cx="9286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ounded Rectangle 46"/>
            <p:cNvSpPr/>
            <p:nvPr/>
          </p:nvSpPr>
          <p:spPr>
            <a:xfrm>
              <a:off x="1785918" y="5786454"/>
              <a:ext cx="1500198" cy="5000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LEGISLATIF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500430" y="5786454"/>
              <a:ext cx="1500198" cy="5000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EKSEKUTIF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000760" y="5857892"/>
              <a:ext cx="1500198" cy="5000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YUDIKATIF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Straight Arrow Connector 50"/>
            <p:cNvCxnSpPr>
              <a:stCxn id="10" idx="2"/>
              <a:endCxn id="47" idx="0"/>
            </p:cNvCxnSpPr>
            <p:nvPr/>
          </p:nvCxnSpPr>
          <p:spPr>
            <a:xfrm rot="5400000">
              <a:off x="2250265" y="5500702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4001290" y="542847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6430182" y="557134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itle 1"/>
          <p:cNvSpPr txBox="1">
            <a:spLocks/>
          </p:cNvSpPr>
          <p:nvPr/>
        </p:nvSpPr>
        <p:spPr>
          <a:xfrm>
            <a:off x="357158" y="5643578"/>
            <a:ext cx="4071966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err="1" smtClean="0">
                <a:latin typeface="Cambria Math" pitchFamily="18" charset="0"/>
                <a:ea typeface="Cambria Math" pitchFamily="18" charset="0"/>
                <a:cs typeface="+mj-cs"/>
              </a:rPr>
              <a:t>Keterangan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 : 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MK	= MAHKAMAH KONSTITUSI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MA	= MAHKAMAH AGUNG 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KY	= KOMISI YUDISIAL</a:t>
            </a:r>
          </a:p>
        </p:txBody>
      </p:sp>
    </p:spTree>
    <p:extLst>
      <p:ext uri="{BB962C8B-B14F-4D97-AF65-F5344CB8AC3E}">
        <p14:creationId xmlns:p14="http://schemas.microsoft.com/office/powerpoint/2010/main" val="23924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MPR : Sebelum dan Sesudah Amandemen</a:t>
            </a:r>
            <a:endParaRPr lang="id-ID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504089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Aturan-Aturan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Sebelum Amandemen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Sesudah Amandemen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Kedaulatan Rakyat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Dimonopoli oleh MPR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tidak memonopoli,</a:t>
                      </a:r>
                      <a:r>
                        <a:rPr lang="id-ID" baseline="0" dirty="0" smtClean="0"/>
                        <a:t> kedaulatan dilaksanakan menurut UUD 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Kedudukan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Lembaga tertinggi negara dengan kekuasaan yang</a:t>
                      </a:r>
                      <a:r>
                        <a:rPr lang="id-ID" baseline="0" dirty="0" smtClean="0"/>
                        <a:t> tak terbatas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hanya salah satu dari beberapa lembaga negara, dengan kekuasaan terbatas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id-ID" dirty="0" smtClean="0"/>
                        <a:t>Pemilihan</a:t>
                      </a:r>
                      <a:r>
                        <a:rPr lang="id-ID" baseline="0" dirty="0" smtClean="0"/>
                        <a:t> Presiden</a:t>
                      </a:r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Dipilih oleh MPR</a:t>
                      </a:r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melantik Presiden dan Wakil Presiden, yang langsung dipilih oleh rakyat</a:t>
                      </a:r>
                    </a:p>
                    <a:p>
                      <a:endParaRPr lang="id-ID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GBHN</a:t>
                      </a:r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Disusun oleh MPR,</a:t>
                      </a:r>
                      <a:r>
                        <a:rPr lang="id-ID" baseline="0" dirty="0" smtClean="0"/>
                        <a:t> Presiden melaksanakannya dan mempertanggungjawabkan pelaksanaannya kepada MPR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tidak lagi memiliki kewenangan ini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9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397062"/>
              </p:ext>
            </p:extLst>
          </p:nvPr>
        </p:nvGraphicFramePr>
        <p:xfrm>
          <a:off x="457200" y="548680"/>
          <a:ext cx="8229600" cy="578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id-ID" dirty="0" smtClean="0"/>
                        <a:t>Aturan-Aturan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Sebelum Amandemen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Sesudah Amandemen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Perubahan Konstitusi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Diubah dan ditentukan oleh MPR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MPR masih tetap  memiliki wewenaang-wewenang</a:t>
                      </a:r>
                      <a:r>
                        <a:rPr lang="id-ID" baseline="0" dirty="0" smtClean="0"/>
                        <a:t> ini (meskipun prosedur-prosedur amandemennya sudah  diubah)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Pemberhentian Presiden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Diberhentikan oleh MPR. Prosedur ini tidak diatur secara eksplisit dalam UUD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MPR memiliki kekuasaan untuk mencopot Presiden.</a:t>
                      </a:r>
                      <a:r>
                        <a:rPr lang="id-ID" baseline="0" dirty="0" smtClean="0"/>
                        <a:t> Kekuasaan ini diatur secara eksplisit dan terperinci dalam UUD 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Kekosongan Kursi Presiden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Konstitusi tidak memiliki aturan tentang hal 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memiliki kekuasaan untuk memilik Presiden dan/atau  Wakil Presiden dalam hal bahwa salah satu atau kedua jabatan itu lowong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88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DPR : Sebelum dan Sesudah Amandemen</a:t>
            </a:r>
            <a:endParaRPr lang="id-ID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096762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8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Sesudah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dengan</a:t>
                      </a:r>
                      <a:r>
                        <a:rPr lang="id-ID" baseline="0" dirty="0" smtClean="0"/>
                        <a:t> jelas bahwa DPR memiliki fungsi legislasi, fungsi anggaran, dan fungsi pengawasan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 dengan jelas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bahwa DPR memiliki hak interpelasi, hak angket, dan hak menyatakan</a:t>
                      </a:r>
                      <a:r>
                        <a:rPr lang="id-ID" baseline="0" dirty="0" smtClean="0"/>
                        <a:t> pendapat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bahwa setiap anggota DPR mempunyai</a:t>
                      </a:r>
                      <a:r>
                        <a:rPr lang="id-ID" baseline="0" dirty="0" smtClean="0"/>
                        <a:t>  hak mengajukan pertanyaan, menyampaikan usulan dan pendapat, serta hak imunitas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mengatur bahwa persetujuan  diperlukan untuk menyatakan perang , membuat perdamaian dan perjanjian dengan negara lain, dan menetapkan peraturan pemerintah pengganti undang-undang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kekuasaan-kekuasaan DPR serupa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38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957777"/>
              </p:ext>
            </p:extLst>
          </p:nvPr>
        </p:nvGraphicFramePr>
        <p:xfrm>
          <a:off x="457200" y="476672"/>
          <a:ext cx="8229600" cy="595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mengatur bahwa persetujuan DPR diperlukan</a:t>
                      </a:r>
                      <a:r>
                        <a:rPr lang="id-ID" baseline="0" dirty="0" smtClean="0"/>
                        <a:t> : untuk membuat perjanjian internasional, menyetujui dan menetapkan hakim agung, mengangkat dan memberhentikan  anggota-anggota Komisi Yudisial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mengatur bahwa pertimbangan DPR diperlukan untuk mengangkat duta besar dan menerima duta besar negara-negara</a:t>
                      </a:r>
                      <a:r>
                        <a:rPr lang="id-ID" baseline="0" dirty="0" smtClean="0"/>
                        <a:t> lain dan untuk memberikan amnesti dan abolisi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</a:t>
                      </a:r>
                      <a:r>
                        <a:rPr lang="id-ID" baseline="0" dirty="0" smtClean="0"/>
                        <a:t> bahwa DPR memilih anggota-anggota BPK dan tiga hakim pada Mahkamah Konstitusi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</a:t>
                      </a:r>
                      <a:r>
                        <a:rPr lang="id-ID" baseline="0" dirty="0" smtClean="0"/>
                        <a:t> 1945 mengatur bahwa DPR menerima laporan dari BPK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kekuasaan-kekuasaan serupa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dengan jelas peran DPR dalam prosese pemberhentian Presiden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 dengan jelas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Penjelasan UUD 1945 tidak menyebutkan banwa Presiden tidak bisa membubarkan DPR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 dengan jelas dalam Batang Tubuh UUD 1945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080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Sistem Presidensial Sebelum dan Sesudah Amandemen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63852"/>
              </p:ext>
            </p:extLst>
          </p:nvPr>
        </p:nvGraphicFramePr>
        <p:xfrm>
          <a:off x="457200" y="1600200"/>
          <a:ext cx="82296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Aturan-Aturan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Sebelum Perubahan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Sesudah Perubahan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Satu orang atau gabungan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 orang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 orang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Status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Kepala Eksekutif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Sama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Proses Pemilihan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langsung, dipilih</a:t>
                      </a:r>
                      <a:r>
                        <a:rPr lang="id-ID" baseline="0" dirty="0" smtClean="0"/>
                        <a:t> oleh MPR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Dipilih langsung oleh rakyat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Kekuasaan Legislatif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Tidak terbatas, dapat dipilih lagi setiap lima tahun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Tidak pasti, mudah diberhentikan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Terbatas selama dua kali lima tahun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Pasti, tidak mudah diberhentikan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30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82037"/>
              </p:ext>
            </p:extLst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Cabang Yudisial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dilibatkan dalam proses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Terlibat. MK menyelidiki,</a:t>
                      </a:r>
                      <a:r>
                        <a:rPr lang="id-ID" baseline="0" dirty="0" smtClean="0"/>
                        <a:t> mengadili, dan memutuskan atas saran DPR bahwa Presiden harus diberhentikan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Syarat Suara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mudah</a:t>
                      </a:r>
                    </a:p>
                    <a:p>
                      <a:r>
                        <a:rPr lang="id-ID" dirty="0" smtClean="0"/>
                        <a:t>Asalkan</a:t>
                      </a:r>
                      <a:r>
                        <a:rPr lang="id-ID" baseline="0" dirty="0" smtClean="0"/>
                        <a:t> tercapai mayoritas suara yang menolak pidato pertanggungjawaban Presiden, maka Presiden dapat di-impeach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sulit</a:t>
                      </a:r>
                    </a:p>
                    <a:p>
                      <a:r>
                        <a:rPr lang="id-ID" dirty="0" smtClean="0"/>
                        <a:t>Mensyaratkan  pengambilan</a:t>
                      </a:r>
                      <a:r>
                        <a:rPr lang="id-ID" baseline="0" dirty="0" smtClean="0"/>
                        <a:t> keputusan di DPR, MK, dan MPR. Hanya suara mayoritas mutlak  di DPR, vonis bersalah MK dan suara mayoritas lainnya di MPR-lah yang bisa meng-impeach seorang Presiden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28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876577"/>
              </p:ext>
            </p:extLst>
          </p:nvPr>
        </p:nvGraphicFramePr>
        <p:xfrm>
          <a:off x="457200" y="1158449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Kekuasaan</a:t>
                      </a:r>
                      <a:r>
                        <a:rPr lang="id-ID" baseline="0" dirty="0" smtClean="0"/>
                        <a:t> untuk mengangkat dan memberhentikan pejabat-pejabat tinggi negara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disebutkan dengan jelas,</a:t>
                      </a:r>
                      <a:r>
                        <a:rPr lang="id-ID" baseline="0" dirty="0" smtClean="0"/>
                        <a:t> sehingga pada praktiknya, kekuasaan ini menjadi tidak terbatas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Terbatas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Prosedur Impeachment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Landasan Hukum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Disebutkan secara umum dalam Penjelasan UUD 1945, dan kebanyakan diatur dalam Tap MPR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Diatur dalam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56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Alasan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bersifat politis ketimbang legal, yaitu bila Presiden sungguh-sungguh</a:t>
                      </a:r>
                      <a:r>
                        <a:rPr lang="id-ID" baseline="0" dirty="0" smtClean="0"/>
                        <a:t> melanggar haluan negara dan undang-undang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Lebih bersifat kriminal, yaitu bila</a:t>
                      </a:r>
                      <a:r>
                        <a:rPr lang="id-ID" baseline="0" dirty="0" smtClean="0"/>
                        <a:t> Presiden terbukti melakukan pengkhianatan, korupsi, tindak pidana berat, dan perbuatan tercela lainnya, atau terbukti tidak lagi memenuhi syarat sebagai Presiden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Yudikatif :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Sebelum dan Setelah Amandemen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3020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Perihal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Setelah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Idependensi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 dalam Penejelasan UUD 1945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 dalam</a:t>
                      </a:r>
                      <a:r>
                        <a:rPr lang="id-ID" baseline="0" dirty="0" smtClean="0"/>
                        <a:t> Batang Tubuh UUD 1945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Lembaga-lembaga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Mahkamah Agung dan badan-badan peradilan di</a:t>
                      </a:r>
                      <a:r>
                        <a:rPr lang="id-ID" baseline="0" dirty="0" smtClean="0"/>
                        <a:t> bawahnya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Mahkamah Agung,</a:t>
                      </a:r>
                      <a:r>
                        <a:rPr lang="id-ID" baseline="0" dirty="0" smtClean="0"/>
                        <a:t> badan-badan peradilan di bawah Mahkamah Agung, Mahkamah Konstitusi, dan Komisi Yudisial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Judicial Review terhadap produk perundang-undangan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Penyelesaian sengketa antar lembaga –lembaga negara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Prosedur pembubaran partai politik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</a:t>
                      </a:r>
                      <a:r>
                        <a:rPr lang="id-ID" baseline="0" dirty="0" smtClean="0"/>
                        <a:t>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315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412227"/>
              </p:ext>
            </p:extLst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Penyelesaian sengketa tentang hasil-hasil</a:t>
                      </a:r>
                      <a:r>
                        <a:rPr lang="id-ID" baseline="0" dirty="0" smtClean="0"/>
                        <a:t> Pemilu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Keterlibatan dalam impeachment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Pengangkatan dan pemberhentian hakim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jelas, sehingga pada praktiknya</a:t>
                      </a:r>
                      <a:r>
                        <a:rPr lang="id-ID" baseline="0" dirty="0" smtClean="0"/>
                        <a:t> dimonopoli oleh Presiden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Untuk Hakim-Hakim Agung, hal</a:t>
                      </a:r>
                      <a:r>
                        <a:rPr lang="id-ID" baseline="0" dirty="0" smtClean="0"/>
                        <a:t> ini menjadi urusan Komisi Yudisial, DPR, dan Presiden. Untuk Mahkamah Konstitusi, hal ini menjadi urusan Presiden, DPR, dan Mahkamah Agung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Hubungan Pancasila dan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Pembukaan UUD 1945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4956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71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747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Batang Tubuh UUD 1945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0335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66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d-ID" dirty="0" smtClean="0"/>
              <a:t>Gambar</a:t>
            </a:r>
            <a:endParaRPr lang="id-ID" dirty="0"/>
          </a:p>
        </p:txBody>
      </p:sp>
      <p:pic>
        <p:nvPicPr>
          <p:cNvPr id="4" name="Content Placeholder 3" descr="http://2.bp.blogspot.com/-EpRGqMgPJd4/UnQNYCJtS1I/AAAAAAAADAI/Zm0o-C4roBw/s1600/Picture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820472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726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Konstitusi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pernah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berlaku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di Indonesia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sejarahnya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sejak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Proklamasi</a:t>
            </a:r>
            <a:r>
              <a:rPr lang="en-US" dirty="0">
                <a:latin typeface="Times New Roman" pitchFamily="18" charset="0"/>
              </a:rPr>
              <a:t> 17 </a:t>
            </a:r>
            <a:r>
              <a:rPr lang="en-US" dirty="0" err="1">
                <a:latin typeface="Times New Roman" pitchFamily="18" charset="0"/>
              </a:rPr>
              <a:t>Agustus</a:t>
            </a:r>
            <a:r>
              <a:rPr lang="en-US" dirty="0">
                <a:latin typeface="Times New Roman" pitchFamily="18" charset="0"/>
              </a:rPr>
              <a:t> 1945 </a:t>
            </a:r>
            <a:r>
              <a:rPr lang="en-US" dirty="0" err="1">
                <a:latin typeface="Times New Roman" pitchFamily="18" charset="0"/>
              </a:rPr>
              <a:t>hingga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sekarang</a:t>
            </a:r>
            <a:r>
              <a:rPr lang="en-US" dirty="0">
                <a:latin typeface="Times New Roman" pitchFamily="18" charset="0"/>
              </a:rPr>
              <a:t> di Indonesia </a:t>
            </a:r>
            <a:r>
              <a:rPr lang="en-US" dirty="0" err="1">
                <a:latin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</a:rPr>
              <a:t> 3 (</a:t>
            </a:r>
            <a:r>
              <a:rPr lang="en-US" dirty="0" err="1">
                <a:latin typeface="Times New Roman" pitchFamily="18" charset="0"/>
              </a:rPr>
              <a:t>tiga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macam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Undang-Undang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Dasar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empat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periode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dirty="0" err="1">
                <a:latin typeface="Times New Roman" pitchFamily="18" charset="0"/>
              </a:rPr>
              <a:t>Periode</a:t>
            </a:r>
            <a:r>
              <a:rPr lang="en-US" dirty="0">
                <a:latin typeface="Times New Roman" pitchFamily="18" charset="0"/>
              </a:rPr>
              <a:t> 18 </a:t>
            </a:r>
            <a:r>
              <a:rPr lang="en-US" dirty="0" err="1">
                <a:latin typeface="Times New Roman" pitchFamily="18" charset="0"/>
              </a:rPr>
              <a:t>Agustus</a:t>
            </a:r>
            <a:r>
              <a:rPr lang="en-US" dirty="0">
                <a:latin typeface="Times New Roman" pitchFamily="18" charset="0"/>
              </a:rPr>
              <a:t> 1945 – 27 </a:t>
            </a:r>
            <a:r>
              <a:rPr lang="en-US" dirty="0" err="1">
                <a:latin typeface="Times New Roman" pitchFamily="18" charset="0"/>
              </a:rPr>
              <a:t>Desember</a:t>
            </a:r>
            <a:r>
              <a:rPr lang="en-US" dirty="0">
                <a:latin typeface="Times New Roman" pitchFamily="18" charset="0"/>
              </a:rPr>
              <a:t> 1949 </a:t>
            </a:r>
            <a:r>
              <a:rPr lang="en-US" dirty="0" err="1">
                <a:latin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</a:rPr>
              <a:t> UUD 1945. UUD 1945 </a:t>
            </a:r>
            <a:r>
              <a:rPr lang="en-US" dirty="0" err="1">
                <a:latin typeface="Times New Roman" pitchFamily="18" charset="0"/>
              </a:rPr>
              <a:t>terdiri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pembukaan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batang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</a:rPr>
              <a:t> (16 </a:t>
            </a:r>
            <a:r>
              <a:rPr lang="en-US" dirty="0" err="1">
                <a:latin typeface="Times New Roman" pitchFamily="18" charset="0"/>
              </a:rPr>
              <a:t>bab</a:t>
            </a:r>
            <a:r>
              <a:rPr lang="en-US" dirty="0">
                <a:latin typeface="Times New Roman" pitchFamily="18" charset="0"/>
              </a:rPr>
              <a:t>), 37 </a:t>
            </a:r>
            <a:r>
              <a:rPr lang="en-US" dirty="0" err="1">
                <a:latin typeface="Times New Roman" pitchFamily="18" charset="0"/>
              </a:rPr>
              <a:t>pasal</a:t>
            </a:r>
            <a:r>
              <a:rPr lang="en-US" dirty="0">
                <a:latin typeface="Times New Roman" pitchFamily="18" charset="0"/>
              </a:rPr>
              <a:t>, 4 </a:t>
            </a:r>
            <a:r>
              <a:rPr lang="en-US" dirty="0" err="1">
                <a:latin typeface="Times New Roman" pitchFamily="18" charset="0"/>
              </a:rPr>
              <a:t>pasal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Aturan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Peralihan</a:t>
            </a:r>
            <a:r>
              <a:rPr lang="en-US" dirty="0">
                <a:latin typeface="Times New Roman" pitchFamily="18" charset="0"/>
              </a:rPr>
              <a:t>, 2 </a:t>
            </a:r>
            <a:r>
              <a:rPr lang="en-US" dirty="0" err="1">
                <a:latin typeface="Times New Roman" pitchFamily="18" charset="0"/>
              </a:rPr>
              <a:t>ayat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Aturan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Tambahan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Penjelasan</a:t>
            </a:r>
            <a:endParaRPr lang="en-US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dirty="0" err="1">
                <a:latin typeface="Times New Roman" pitchFamily="18" charset="0"/>
              </a:rPr>
              <a:t>Periode</a:t>
            </a:r>
            <a:r>
              <a:rPr lang="en-US" dirty="0">
                <a:latin typeface="Times New Roman" pitchFamily="18" charset="0"/>
              </a:rPr>
              <a:t> 27 </a:t>
            </a:r>
            <a:r>
              <a:rPr lang="en-US" dirty="0" err="1">
                <a:latin typeface="Times New Roman" pitchFamily="18" charset="0"/>
              </a:rPr>
              <a:t>Desember</a:t>
            </a:r>
            <a:r>
              <a:rPr lang="en-US" dirty="0">
                <a:latin typeface="Times New Roman" pitchFamily="18" charset="0"/>
              </a:rPr>
              <a:t> 1949 – 17 </a:t>
            </a:r>
            <a:r>
              <a:rPr lang="en-US" dirty="0" err="1">
                <a:latin typeface="Times New Roman" pitchFamily="18" charset="0"/>
              </a:rPr>
              <a:t>Agustus</a:t>
            </a:r>
            <a:r>
              <a:rPr lang="en-US" dirty="0">
                <a:latin typeface="Times New Roman" pitchFamily="18" charset="0"/>
              </a:rPr>
              <a:t> 1950 </a:t>
            </a:r>
            <a:r>
              <a:rPr lang="en-US" dirty="0" err="1">
                <a:latin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</a:rPr>
              <a:t> UUD 1949 (</a:t>
            </a:r>
            <a:r>
              <a:rPr lang="en-US" dirty="0" err="1">
                <a:latin typeface="Times New Roman" pitchFamily="18" charset="0"/>
              </a:rPr>
              <a:t>Konstitusi</a:t>
            </a:r>
            <a:r>
              <a:rPr lang="en-US" dirty="0">
                <a:latin typeface="Times New Roman" pitchFamily="18" charset="0"/>
              </a:rPr>
              <a:t> RIS). UUD RIS </a:t>
            </a:r>
            <a:r>
              <a:rPr lang="en-US" dirty="0" err="1">
                <a:latin typeface="Times New Roman" pitchFamily="18" charset="0"/>
              </a:rPr>
              <a:t>terdiri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</a:rPr>
              <a:t> 6 </a:t>
            </a:r>
            <a:r>
              <a:rPr lang="en-US" dirty="0" err="1">
                <a:latin typeface="Times New Roman" pitchFamily="18" charset="0"/>
              </a:rPr>
              <a:t>bab</a:t>
            </a:r>
            <a:r>
              <a:rPr lang="en-US" dirty="0">
                <a:latin typeface="Times New Roman" pitchFamily="18" charset="0"/>
              </a:rPr>
              <a:t>, 197 </a:t>
            </a:r>
            <a:r>
              <a:rPr lang="en-US" dirty="0" err="1">
                <a:latin typeface="Times New Roman" pitchFamily="18" charset="0"/>
              </a:rPr>
              <a:t>pasal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beberapa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bagian</a:t>
            </a:r>
            <a:endParaRPr lang="en-US" dirty="0">
              <a:latin typeface="Times New Roman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62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586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c. Periode 17 Agustus 1950 – 5 Juli 1959 berlaku UUDS 1950 yang terdiri atas 6 bab, 146 pasal, dan beberapa bagian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d. Periode 5 Juli 1959 – sekarang kembali berlaku UUD 1945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Khusus untuk periode keempat berlaku UUD 1945 dengan pembagian 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UUD 1945 yang belum diamandemen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UUD 1945 yang sudah diamandemen (1999, 2000, 2001, 2002)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d-ID" dirty="0" smtClean="0"/>
              <a:t>Amandemen UUD 1945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476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19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Kekurangan-kekurangan UUD 1945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(Sebelum Amandemen)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8172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39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31640" y="260648"/>
            <a:ext cx="6883698" cy="131096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254125" marR="0" lvl="0" indent="-354013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Struktur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Ketatanegaraan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Sebelum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UUD 1945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28596" y="2071678"/>
            <a:ext cx="7786742" cy="3071834"/>
            <a:chOff x="357158" y="1214422"/>
            <a:chExt cx="7786742" cy="3071834"/>
          </a:xfrm>
        </p:grpSpPr>
        <p:sp>
          <p:nvSpPr>
            <p:cNvPr id="7" name="Rounded Rectangle 6"/>
            <p:cNvSpPr/>
            <p:nvPr/>
          </p:nvSpPr>
          <p:spPr>
            <a:xfrm>
              <a:off x="3286116" y="1214422"/>
              <a:ext cx="185738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UUD 1945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86116" y="2214554"/>
              <a:ext cx="185738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MPR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57158" y="3643314"/>
              <a:ext cx="114300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BPK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785918" y="3643314"/>
              <a:ext cx="1357322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DPR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571868" y="3643314"/>
              <a:ext cx="1285884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Presiden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357818" y="3643314"/>
              <a:ext cx="1214446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DPA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786578" y="3643314"/>
              <a:ext cx="1357322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Connector 14"/>
            <p:cNvCxnSpPr>
              <a:stCxn id="7" idx="2"/>
              <a:endCxn id="8" idx="0"/>
            </p:cNvCxnSpPr>
            <p:nvPr/>
          </p:nvCxnSpPr>
          <p:spPr>
            <a:xfrm rot="5400000">
              <a:off x="4036215" y="2035959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  <a:endCxn id="11" idx="0"/>
            </p:cNvCxnSpPr>
            <p:nvPr/>
          </p:nvCxnSpPr>
          <p:spPr>
            <a:xfrm rot="5400000">
              <a:off x="3821901" y="3250405"/>
              <a:ext cx="7858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28662" y="2570156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43504" y="2570156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9" idx="0"/>
            </p:cNvCxnSpPr>
            <p:nvPr/>
          </p:nvCxnSpPr>
          <p:spPr>
            <a:xfrm rot="5400000">
              <a:off x="393671" y="3107529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965967" y="3106735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" idx="3"/>
              <a:endCxn id="10" idx="1"/>
            </p:cNvCxnSpPr>
            <p:nvPr/>
          </p:nvCxnSpPr>
          <p:spPr>
            <a:xfrm>
              <a:off x="1500166" y="3964785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1"/>
              <a:endCxn id="11" idx="3"/>
            </p:cNvCxnSpPr>
            <p:nvPr/>
          </p:nvCxnSpPr>
          <p:spPr>
            <a:xfrm rot="10800000">
              <a:off x="4857752" y="3964785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8" idx="2"/>
              <a:endCxn id="10" idx="0"/>
            </p:cNvCxnSpPr>
            <p:nvPr/>
          </p:nvCxnSpPr>
          <p:spPr>
            <a:xfrm rot="5400000">
              <a:off x="2946786" y="2375290"/>
              <a:ext cx="785818" cy="1750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" idx="3"/>
              <a:endCxn id="11" idx="1"/>
            </p:cNvCxnSpPr>
            <p:nvPr/>
          </p:nvCxnSpPr>
          <p:spPr>
            <a:xfrm>
              <a:off x="3143240" y="3964785"/>
              <a:ext cx="42862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93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1167</Words>
  <Application>Microsoft Office PowerPoint</Application>
  <PresentationFormat>On-screen Show (4:3)</PresentationFormat>
  <Paragraphs>192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Wingdings</vt:lpstr>
      <vt:lpstr>Office Theme</vt:lpstr>
      <vt:lpstr>PANCASILA DAN UUD 1945</vt:lpstr>
      <vt:lpstr>Hubungan Pancasila dan Pembukaan UUD 1945</vt:lpstr>
      <vt:lpstr>Batang Tubuh UUD 1945</vt:lpstr>
      <vt:lpstr>Gambar</vt:lpstr>
      <vt:lpstr>Konstitusi yang pernah berlaku di Indonesia</vt:lpstr>
      <vt:lpstr>PowerPoint Presentation</vt:lpstr>
      <vt:lpstr>Amandemen UUD 1945</vt:lpstr>
      <vt:lpstr>Kekurangan-kekurangan UUD 1945  (Sebelum Amandemen)</vt:lpstr>
      <vt:lpstr>PowerPoint Presentation</vt:lpstr>
      <vt:lpstr>PowerPoint Presentation</vt:lpstr>
      <vt:lpstr>MPR : Sebelum dan Sesudah Amandemen</vt:lpstr>
      <vt:lpstr>PowerPoint Presentation</vt:lpstr>
      <vt:lpstr>DPR : Sebelum dan Sesudah Amandemen</vt:lpstr>
      <vt:lpstr>PowerPoint Presentation</vt:lpstr>
      <vt:lpstr>Sistem Presidensial Sebelum dan Sesudah Amandemen</vt:lpstr>
      <vt:lpstr>PowerPoint Presentation</vt:lpstr>
      <vt:lpstr>PowerPoint Presentation</vt:lpstr>
      <vt:lpstr>Yudikatif :  Sebelum dan Setelah Amandemen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DAN UUD 1945</dc:title>
  <dc:creator>Hp Mini</dc:creator>
  <cp:lastModifiedBy>Lilik</cp:lastModifiedBy>
  <cp:revision>31</cp:revision>
  <dcterms:created xsi:type="dcterms:W3CDTF">2012-05-07T14:00:56Z</dcterms:created>
  <dcterms:modified xsi:type="dcterms:W3CDTF">2021-03-29T00:00:14Z</dcterms:modified>
</cp:coreProperties>
</file>