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4" r:id="rId4"/>
    <p:sldId id="265" r:id="rId5"/>
    <p:sldId id="259" r:id="rId6"/>
    <p:sldId id="258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1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393658D-146E-41BD-9517-F36EAAB05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F3869-297B-4C97-AB69-7BA3D3D695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7E09A-F316-4EC9-BC38-B61342ED6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1D1A4-5FB0-4FFF-94AD-46CBE61CF9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4C5E5-846E-418F-A72B-66E827AAF4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5D17E-3160-480B-8D73-318C4E420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EFB21-5B80-4F92-BD4F-8C1405279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B194B-38FC-4299-98DC-74000B5F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BB4B1-3C50-4535-90EE-0C2634986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C6A4C-BE5A-4234-A7E6-C18667C23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CC5D2-7399-41FC-AE9E-3F75DBBC2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13F5529-4956-4337-B508-23409D5A9F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Potensial Energy Surface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Pertemuan 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lvl="1" indent="-457200">
              <a:buFontTx/>
              <a:buAutoNum type="arabicPeriod" startAt="6"/>
            </a:pPr>
            <a:r>
              <a:rPr lang="en-US" sz="2400">
                <a:effectLst/>
              </a:rPr>
              <a:t>The interpolating function and its derivatives should have as simple an algebraic form as possible consistent with the desired goodness of fit.</a:t>
            </a:r>
          </a:p>
          <a:p>
            <a:pPr marL="914400" lvl="1" indent="-457200">
              <a:buFontTx/>
              <a:buAutoNum type="arabicPeriod" startAt="6"/>
            </a:pPr>
            <a:r>
              <a:rPr lang="en-US" sz="2400">
                <a:effectLst/>
              </a:rPr>
              <a:t>It should require as small a number of data points as possible to achieve an accurate fit.</a:t>
            </a:r>
          </a:p>
          <a:p>
            <a:pPr marL="914400" lvl="1" indent="-457200">
              <a:buFontTx/>
              <a:buAutoNum type="arabicPeriod" startAt="6"/>
            </a:pPr>
            <a:r>
              <a:rPr lang="en-US" sz="2400">
                <a:effectLst/>
              </a:rPr>
              <a:t>It should converge to the true surface as more data become available.</a:t>
            </a:r>
          </a:p>
          <a:p>
            <a:pPr marL="914400" lvl="1" indent="-457200">
              <a:buFontTx/>
              <a:buAutoNum type="arabicPeriod" startAt="6"/>
            </a:pPr>
            <a:r>
              <a:rPr lang="en-US" sz="2400">
                <a:effectLst/>
              </a:rPr>
              <a:t>It should indicate where it is most meaningful to compute the data points.</a:t>
            </a:r>
          </a:p>
          <a:p>
            <a:pPr marL="914400" lvl="1" indent="-457200">
              <a:buFontTx/>
              <a:buAutoNum type="arabicPeriod" startAt="6"/>
            </a:pPr>
            <a:r>
              <a:rPr lang="en-US" sz="2400">
                <a:effectLst/>
              </a:rPr>
              <a:t>It should have a minimal amount of “ad hoc” or “patched up” character.</a:t>
            </a: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/>
              </a:rPr>
              <a:t>Femtosecond spectroscopy experiments show that molecules vibrate in many different directions until an energetically accessible reaction path is found. </a:t>
            </a:r>
          </a:p>
          <a:p>
            <a:r>
              <a:rPr lang="en-US" sz="2800">
                <a:effectLst/>
              </a:rPr>
              <a:t>In order to examine these ideas computationally, the entire potential energy surface (PES) or an approximation to it must be computed. </a:t>
            </a:r>
          </a:p>
          <a:p>
            <a:r>
              <a:rPr lang="en-US" sz="2800">
                <a:effectLst/>
              </a:rPr>
              <a:t>A PES is either a table of data or an analytic function, which gives the energy for any location of the nuclei comprising a chemical system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6700"/>
            <a:ext cx="356870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9363" y="261938"/>
            <a:ext cx="3703637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81000" y="3200400"/>
            <a:ext cx="83820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The full PES for the hypothetical molecule ABC requires four dimensions to display (3</a:t>
            </a:r>
            <a:r>
              <a:rPr lang="en-US" sz="2000" i="1"/>
              <a:t>N </a:t>
            </a:r>
            <a:r>
              <a:rPr lang="en-US" sz="2000"/>
              <a:t>− 6 = 3 coordinate degrees of freedom plus one dimension for energy). The three-dimensional plot (left) represents a hyperslice through the full PES showing the energy as a function of two coordinate dimensions, the AB and BC bond lengths, while taking a fixed value for the angle ABC (a typical choice might be the value characterizing the global minimum on the full PES). </a:t>
            </a:r>
          </a:p>
          <a:p>
            <a:r>
              <a:rPr lang="en-US" sz="2000"/>
              <a:t>A further slice of this surface (right) now gives the energy as a function of a single dimension, the AB bond length, where the BC bond length is now also treated as frozen (again at the equilibrium value for the global minimum)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06463"/>
            <a:ext cx="57912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47713"/>
            <a:ext cx="6858000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874963" y="6110288"/>
            <a:ext cx="3394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Points on a potential energy surface.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>
                <a:effectLst/>
              </a:rPr>
              <a:t>PROPERTIES OF POTENTIAL ENERGY SURFACES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effectLst/>
              </a:rPr>
              <a:t>Once a PES has been computed, it can be analyzed to determine quite a bit of information about the chemical system. </a:t>
            </a:r>
          </a:p>
          <a:p>
            <a:pPr>
              <a:lnSpc>
                <a:spcPct val="80000"/>
              </a:lnSpc>
            </a:pPr>
            <a:r>
              <a:rPr lang="en-US" sz="2800">
                <a:effectLst/>
              </a:rPr>
              <a:t>The PES is the most complete description of all the conformers, isomers, and energetically accessible motions of a system.</a:t>
            </a:r>
          </a:p>
          <a:p>
            <a:pPr>
              <a:lnSpc>
                <a:spcPct val="80000"/>
              </a:lnSpc>
            </a:pPr>
            <a:r>
              <a:rPr lang="en-US" sz="2800">
                <a:effectLst/>
              </a:rPr>
              <a:t>One of the most common reasons for doing a PES computation is to subsequently study reaction dynamics. </a:t>
            </a:r>
          </a:p>
          <a:p>
            <a:pPr>
              <a:lnSpc>
                <a:spcPct val="80000"/>
              </a:lnSpc>
            </a:pPr>
            <a:r>
              <a:rPr lang="en-US" sz="2800">
                <a:effectLst/>
              </a:rPr>
              <a:t>The vibrational properties of the molecule can also be obtained from the PES.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>
                <a:effectLst/>
              </a:rPr>
              <a:t>COMPUTING POTENTIAL ENERGY SURFACES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/>
              </a:rPr>
              <a:t>Computing a complete PES for a molecule with N atoms requires computing energies for geometries on a grid of points in 3N-6 dimensional space. </a:t>
            </a:r>
          </a:p>
          <a:p>
            <a:r>
              <a:rPr lang="en-US" sz="2800">
                <a:effectLst/>
              </a:rPr>
              <a:t>This is extremely CPU-intensive because it requires computing a set of X points in each dimension, resulting in X</a:t>
            </a:r>
            <a:r>
              <a:rPr lang="en-US" sz="2800" baseline="30000">
                <a:effectLst/>
              </a:rPr>
              <a:t>3N-6</a:t>
            </a:r>
            <a:r>
              <a:rPr lang="en-US" sz="2800">
                <a:effectLst/>
              </a:rPr>
              <a:t> single point computations. </a:t>
            </a:r>
          </a:p>
          <a:p>
            <a:r>
              <a:rPr lang="en-US" sz="2800">
                <a:effectLst/>
              </a:rPr>
              <a:t>Because of this, PES's are typically only computed for systems with a fairly small number of atoms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effectLst/>
              </a:rPr>
              <a:t>Some software packages have an automated procedure for computing all the points on a PES, but a number of technical problems commonly arise. 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/>
              </a:rPr>
              <a:t>Some programs have a function that halts the execution when two nuclei are too close together; this function must be disabled. 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/>
              </a:rPr>
              <a:t>SCF procedures often exhibit convergence problems far from equilibrium. 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/>
              </a:rPr>
              <a:t>At different points on the PES, the molecule may have different symmetries. This often results in errors when using software packages that use molecular symmetry to reduce computation time.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/>
              </a:rPr>
              <a:t>The use of symmetry by a program can often be turned off.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>
                <a:effectLst/>
              </a:rPr>
              <a:t>FITTING PES RESULTS TO ANALYTIC EQUATIONS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sz="2400">
                <a:effectLst/>
              </a:rPr>
              <a:t>The criteria on fitting PES results to analytic equations have been broken down into a list of 10 specific items. Below is the list as given by Schatz: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The analytic function should accurately characterize the asymptotic reactant and product molecules.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It should have the correct symmetry properties of the system.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It should represent the true potential accurately in the interaction regions for which experimental or nonempirical theoretical data are available.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It should behave in a physically reasonable manner in those parts of the interaction regions for which no experimental or theoretical data are available.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sz="2000">
                <a:effectLst/>
              </a:rPr>
              <a:t>It should smoothly connect the asymptotic and interaction regions in a physically reasonable way.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60</TotalTime>
  <Words>682</Words>
  <Application>Microsoft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Garamond</vt:lpstr>
      <vt:lpstr>Times New Roman</vt:lpstr>
      <vt:lpstr>Wingdings</vt:lpstr>
      <vt:lpstr>Teamwork</vt:lpstr>
      <vt:lpstr>Potensial Energy Surface</vt:lpstr>
      <vt:lpstr>Definition</vt:lpstr>
      <vt:lpstr>Slide 3</vt:lpstr>
      <vt:lpstr>Slide 4</vt:lpstr>
      <vt:lpstr>Slide 5</vt:lpstr>
      <vt:lpstr>PROPERTIES OF POTENTIAL ENERGY SURFACES</vt:lpstr>
      <vt:lpstr>COMPUTING POTENTIAL ENERGY SURFACES</vt:lpstr>
      <vt:lpstr>Slide 8</vt:lpstr>
      <vt:lpstr>FITTING PES RESULTS TO ANALYTIC EQUATIONS</vt:lpstr>
      <vt:lpstr>Slide 10</vt:lpstr>
    </vt:vector>
  </TitlesOfParts>
  <Company>Biomolecular Research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Potensial Energy Surface</dc:title>
  <dc:creator>Fajar Rakhman Wibowo</dc:creator>
  <cp:lastModifiedBy>frw</cp:lastModifiedBy>
  <cp:revision>4</cp:revision>
  <dcterms:created xsi:type="dcterms:W3CDTF">2008-10-07T23:02:00Z</dcterms:created>
  <dcterms:modified xsi:type="dcterms:W3CDTF">2011-09-19T02:15:11Z</dcterms:modified>
</cp:coreProperties>
</file>