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0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7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7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8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5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4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96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2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0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F17391-66DA-4F18-87C9-2B13293CB49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843FDB-C575-4074-9B87-CC3654782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TAHAPAN DALAM HUKUM ACARA PERDATA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ERNA YULIANDARI, S.H, M.A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1"/>
            <a:ext cx="7772400" cy="1214423"/>
          </a:xfrm>
        </p:spPr>
        <p:txBody>
          <a:bodyPr/>
          <a:lstStyle/>
          <a:p>
            <a:r>
              <a:rPr lang="id-ID" dirty="0" smtClean="0"/>
              <a:t>Acara Persidangan 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24100" y="1428735"/>
          <a:ext cx="7500990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619">
                <a:tc>
                  <a:txBody>
                    <a:bodyPr/>
                    <a:lstStyle/>
                    <a:p>
                      <a:r>
                        <a:rPr lang="id-ID" dirty="0" smtClean="0"/>
                        <a:t>Sidang pertama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Perdamaian, pembacaan</a:t>
                      </a:r>
                      <a:r>
                        <a:rPr lang="id-ID" baseline="0" dirty="0" smtClean="0"/>
                        <a:t> gugatan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 </a:t>
                      </a:r>
                      <a:r>
                        <a:rPr lang="id-ID" baseline="0" dirty="0" smtClean="0"/>
                        <a:t> kedua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Jawaban tergugat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 ketiga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Replik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 kekempat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Duplik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</a:t>
                      </a:r>
                      <a:r>
                        <a:rPr lang="id-ID" baseline="0" dirty="0" smtClean="0"/>
                        <a:t> kelima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Pembuktian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 Keenam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Pembuktian tergugat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 ketujuh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Kesimpulan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id-ID" dirty="0" smtClean="0"/>
                        <a:t>Sidang</a:t>
                      </a:r>
                      <a:r>
                        <a:rPr lang="id-ID" baseline="0" dirty="0" smtClean="0"/>
                        <a:t> kedelapan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Putusan</a:t>
                      </a:r>
                      <a:r>
                        <a:rPr lang="id-ID" baseline="0" dirty="0" smtClean="0"/>
                        <a:t> hakim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5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Pasal 124 HIR  suatau gugatan dinyatakan gugur apabila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4000" dirty="0"/>
              <a:t>Penggugat telah dipangggil secara patut</a:t>
            </a:r>
          </a:p>
          <a:p>
            <a:r>
              <a:rPr lang="id-ID" sz="4000" dirty="0"/>
              <a:t>Penggugat tidak hadir dalam persidangan yang ditentukan dan  tidak juga  menyuruh wakilnya tanpa alasan yang sah</a:t>
            </a:r>
          </a:p>
          <a:p>
            <a:r>
              <a:rPr lang="id-ID" sz="4000" dirty="0"/>
              <a:t>Tergugat hadir dalam sidang</a:t>
            </a:r>
          </a:p>
        </p:txBody>
      </p:sp>
    </p:spTree>
    <p:extLst>
      <p:ext uri="{BB962C8B-B14F-4D97-AF65-F5344CB8AC3E}">
        <p14:creationId xmlns:p14="http://schemas.microsoft.com/office/powerpoint/2010/main" val="7023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Perdamaian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Adalah suatu  persetujuan  antara  kedua  pihak  yang berperkara  dengan menyerahkan , menjanjikan ,atau menahan  suatu barang , mengakhiri suatu  perkara yang sedang  berjalan atau  mencegah timbulnya suatu perkara.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5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VERSTEK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Jika pada sidang pertama , tergugat tidak datang  ke persidangan , padahal tergugat  sudah  dipanggil dengan patut , dan pada sidang tersebut penggugat hadir, kepada tergugat  dapat dijatuhkan secara Verstek .</a:t>
            </a:r>
          </a:p>
          <a:p>
            <a:r>
              <a:rPr lang="id-ID" dirty="0" smtClean="0"/>
              <a:t>Verstek artinya :  perkara akan  diputus diluar hadirnya  tergugat dan mengabulkan  gugatan penggugat .</a:t>
            </a:r>
          </a:p>
          <a:p>
            <a:r>
              <a:rPr lang="id-ID" dirty="0" smtClean="0"/>
              <a:t>Putusan yang diberikan  oleh hakim tanpa kehadiran  tergugat  atau kuasanya  disebut dengan istilah putusan  Verstek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4231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putusan Verstek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sz="3600" dirty="0"/>
              <a:t>Tergugat telah dipannggil  dengan patut</a:t>
            </a:r>
          </a:p>
          <a:p>
            <a:r>
              <a:rPr lang="id-ID" sz="3600" dirty="0"/>
              <a:t> tergugat tidak hadir  dalam sidang  dan tidak menyuruh  orang lain untuk  hadir sebagai  wakilnya tanpa alasan yang sah.</a:t>
            </a:r>
          </a:p>
          <a:p>
            <a:r>
              <a:rPr lang="id-ID" sz="3600" dirty="0"/>
              <a:t>Penggugat  hadir dalam sidang</a:t>
            </a:r>
          </a:p>
          <a:p>
            <a:r>
              <a:rPr lang="id-ID" sz="3600" dirty="0"/>
              <a:t>Gugatan tidak melawan hak atau beralasan</a:t>
            </a:r>
            <a:r>
              <a:rPr lang="id-ID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562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Replik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Memberi jawaban  kembali (balasan ) atas jawaban tergugat. Dengan demikian , replik adalah jawaban  balasan penggugat atas jawaban tergugat</a:t>
            </a:r>
          </a:p>
          <a:p>
            <a:endParaRPr lang="id-ID" sz="4000" dirty="0"/>
          </a:p>
          <a:p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5289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Duplik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400" dirty="0"/>
              <a:t> Tanggapan  terhadap replik dari penggugat disebut duplik.</a:t>
            </a:r>
          </a:p>
        </p:txBody>
      </p:sp>
    </p:spTree>
    <p:extLst>
      <p:ext uri="{BB962C8B-B14F-4D97-AF65-F5344CB8AC3E}">
        <p14:creationId xmlns:p14="http://schemas.microsoft.com/office/powerpoint/2010/main" val="12504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242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TAHAPAN DALAM HUKUM ACARA PERDATA</vt:lpstr>
      <vt:lpstr>Acara Persidangan </vt:lpstr>
      <vt:lpstr>Pasal 124 HIR  suatau gugatan dinyatakan gugur apabila</vt:lpstr>
      <vt:lpstr>Perdamaian </vt:lpstr>
      <vt:lpstr>VERSTEK</vt:lpstr>
      <vt:lpstr>Syarat putusan Verstek</vt:lpstr>
      <vt:lpstr>Replik</vt:lpstr>
      <vt:lpstr>Duplik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TAHAPAN DALAM HUKUM ACARA PERDATA</dc:title>
  <dc:creator>Lilik</dc:creator>
  <cp:lastModifiedBy>Acer</cp:lastModifiedBy>
  <cp:revision>2</cp:revision>
  <dcterms:created xsi:type="dcterms:W3CDTF">2020-09-21T23:02:27Z</dcterms:created>
  <dcterms:modified xsi:type="dcterms:W3CDTF">2021-09-27T00:17:01Z</dcterms:modified>
</cp:coreProperties>
</file>