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1" r:id="rId4"/>
    <p:sldId id="323" r:id="rId5"/>
    <p:sldId id="325" r:id="rId6"/>
    <p:sldId id="327" r:id="rId7"/>
    <p:sldId id="263" r:id="rId8"/>
    <p:sldId id="272" r:id="rId9"/>
    <p:sldId id="273" r:id="rId10"/>
    <p:sldId id="274" r:id="rId11"/>
    <p:sldId id="276" r:id="rId12"/>
    <p:sldId id="277" r:id="rId13"/>
    <p:sldId id="328" r:id="rId14"/>
    <p:sldId id="305" r:id="rId15"/>
    <p:sldId id="307" r:id="rId16"/>
    <p:sldId id="278" r:id="rId17"/>
    <p:sldId id="280" r:id="rId18"/>
    <p:sldId id="282" r:id="rId19"/>
    <p:sldId id="284" r:id="rId20"/>
    <p:sldId id="285" r:id="rId21"/>
    <p:sldId id="287" r:id="rId22"/>
    <p:sldId id="288" r:id="rId23"/>
    <p:sldId id="290" r:id="rId24"/>
    <p:sldId id="292" r:id="rId25"/>
    <p:sldId id="294" r:id="rId26"/>
    <p:sldId id="296" r:id="rId27"/>
    <p:sldId id="297" r:id="rId28"/>
    <p:sldId id="298" r:id="rId29"/>
    <p:sldId id="319" r:id="rId30"/>
    <p:sldId id="309" r:id="rId31"/>
    <p:sldId id="311" r:id="rId32"/>
    <p:sldId id="313" r:id="rId33"/>
    <p:sldId id="315" r:id="rId34"/>
    <p:sldId id="317"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88D11-B470-4BC3-981E-01DB3DFC0F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d-ID"/>
        </a:p>
      </dgm:t>
    </dgm:pt>
    <dgm:pt modelId="{E44931D7-26D4-4698-A9D0-C56EB000B45E}">
      <dgm:prSet phldrT="[Text]"/>
      <dgm:spPr/>
      <dgm:t>
        <a:bodyPr/>
        <a:lstStyle/>
        <a:p>
          <a:r>
            <a:rPr lang="id-ID" dirty="0" smtClean="0"/>
            <a:t>1</a:t>
          </a:r>
          <a:endParaRPr lang="id-ID" dirty="0"/>
        </a:p>
      </dgm:t>
    </dgm:pt>
    <dgm:pt modelId="{5134BF97-6589-4D85-A18C-A06B97085910}" type="parTrans" cxnId="{F16AB143-4CB7-455D-8159-8F56E85500B5}">
      <dgm:prSet/>
      <dgm:spPr/>
      <dgm:t>
        <a:bodyPr/>
        <a:lstStyle/>
        <a:p>
          <a:endParaRPr lang="id-ID"/>
        </a:p>
      </dgm:t>
    </dgm:pt>
    <dgm:pt modelId="{256A7636-AF85-4AA5-8B66-924543536EDC}" type="sibTrans" cxnId="{F16AB143-4CB7-455D-8159-8F56E85500B5}">
      <dgm:prSet/>
      <dgm:spPr/>
      <dgm:t>
        <a:bodyPr/>
        <a:lstStyle/>
        <a:p>
          <a:endParaRPr lang="id-ID"/>
        </a:p>
      </dgm:t>
    </dgm:pt>
    <dgm:pt modelId="{FC747786-761F-436C-AFB0-8C66D15D85D3}">
      <dgm:prSet phldrT="[Text]" custT="1"/>
      <dgm:spPr/>
      <dgm:t>
        <a:bodyPr/>
        <a:lstStyle/>
        <a:p>
          <a:r>
            <a:rPr lang="id-ID" sz="2400" dirty="0" smtClean="0"/>
            <a:t>Pancasila sebagai sumber hukum di Indonesia bermula dari kedudukan Pancasila sebagai dasar negara dari sisi yuridisnya.</a:t>
          </a:r>
          <a:endParaRPr lang="id-ID" sz="2400" dirty="0"/>
        </a:p>
      </dgm:t>
    </dgm:pt>
    <dgm:pt modelId="{8C810042-0FDC-4FFE-AA4C-E28CD1B65B18}" type="parTrans" cxnId="{E28368CA-A7BD-4CB9-A102-A425706CC4CC}">
      <dgm:prSet/>
      <dgm:spPr/>
      <dgm:t>
        <a:bodyPr/>
        <a:lstStyle/>
        <a:p>
          <a:endParaRPr lang="id-ID"/>
        </a:p>
      </dgm:t>
    </dgm:pt>
    <dgm:pt modelId="{F355857F-D3D2-40B3-A4C5-01DEBB0A161B}" type="sibTrans" cxnId="{E28368CA-A7BD-4CB9-A102-A425706CC4CC}">
      <dgm:prSet/>
      <dgm:spPr/>
      <dgm:t>
        <a:bodyPr/>
        <a:lstStyle/>
        <a:p>
          <a:endParaRPr lang="id-ID"/>
        </a:p>
      </dgm:t>
    </dgm:pt>
    <dgm:pt modelId="{8E1AD74F-D02A-4144-B3FE-1EB91C072ED6}">
      <dgm:prSet phldrT="[Text]"/>
      <dgm:spPr/>
      <dgm:t>
        <a:bodyPr/>
        <a:lstStyle/>
        <a:p>
          <a:r>
            <a:rPr lang="id-ID" dirty="0" smtClean="0"/>
            <a:t>2</a:t>
          </a:r>
          <a:endParaRPr lang="id-ID" dirty="0"/>
        </a:p>
      </dgm:t>
    </dgm:pt>
    <dgm:pt modelId="{1909FB10-EBC0-403C-B26C-0DBF625B7CA6}" type="parTrans" cxnId="{E77FFBC3-251C-455F-9263-1AA53AE34EB6}">
      <dgm:prSet/>
      <dgm:spPr/>
      <dgm:t>
        <a:bodyPr/>
        <a:lstStyle/>
        <a:p>
          <a:endParaRPr lang="id-ID"/>
        </a:p>
      </dgm:t>
    </dgm:pt>
    <dgm:pt modelId="{2DCFF278-B980-4075-91F0-2C97B67B1A76}" type="sibTrans" cxnId="{E77FFBC3-251C-455F-9263-1AA53AE34EB6}">
      <dgm:prSet/>
      <dgm:spPr/>
      <dgm:t>
        <a:bodyPr/>
        <a:lstStyle/>
        <a:p>
          <a:endParaRPr lang="id-ID"/>
        </a:p>
      </dgm:t>
    </dgm:pt>
    <dgm:pt modelId="{E5B99EBE-75C2-4493-9562-3AB7DE0986B2}">
      <dgm:prSet phldrT="[Text]" custT="1"/>
      <dgm:spPr/>
      <dgm:t>
        <a:bodyPr/>
        <a:lstStyle/>
        <a:p>
          <a:r>
            <a:rPr lang="en-US" sz="2400" dirty="0" err="1" smtClean="0"/>
            <a:t>Dalam</a:t>
          </a:r>
          <a:r>
            <a:rPr lang="en-US" sz="2400" dirty="0" smtClean="0"/>
            <a:t> </a:t>
          </a:r>
          <a:r>
            <a:rPr lang="en-US" sz="2400" dirty="0" err="1" smtClean="0"/>
            <a:t>bahasa</a:t>
          </a:r>
          <a:r>
            <a:rPr lang="en-US" sz="2400" dirty="0" smtClean="0"/>
            <a:t> </a:t>
          </a:r>
          <a:r>
            <a:rPr lang="en-US" sz="2400" dirty="0" err="1" smtClean="0"/>
            <a:t>Inggris</a:t>
          </a:r>
          <a:r>
            <a:rPr lang="en-US" sz="2400" dirty="0" smtClean="0"/>
            <a:t>, </a:t>
          </a:r>
          <a:r>
            <a:rPr lang="en-US" sz="2400" dirty="0" err="1" smtClean="0"/>
            <a:t>sumber</a:t>
          </a:r>
          <a:r>
            <a:rPr lang="en-US" sz="2400" dirty="0" smtClean="0"/>
            <a:t> </a:t>
          </a:r>
          <a:r>
            <a:rPr lang="en-US" sz="2400" dirty="0" err="1" smtClean="0"/>
            <a:t>hukum</a:t>
          </a:r>
          <a:r>
            <a:rPr lang="en-US" sz="2400" dirty="0" smtClean="0"/>
            <a:t> </a:t>
          </a:r>
          <a:r>
            <a:rPr lang="en-US" sz="2400" dirty="0" err="1" smtClean="0"/>
            <a:t>disebut</a:t>
          </a:r>
          <a:r>
            <a:rPr lang="en-US" sz="2400" dirty="0" smtClean="0"/>
            <a:t> </a:t>
          </a:r>
          <a:r>
            <a:rPr lang="en-US" sz="2400" i="1" dirty="0" smtClean="0"/>
            <a:t>source of law</a:t>
          </a:r>
          <a:endParaRPr lang="id-ID" sz="2400" dirty="0"/>
        </a:p>
      </dgm:t>
    </dgm:pt>
    <dgm:pt modelId="{9125B8EA-0051-4E31-B89C-E64893E78BA6}" type="parTrans" cxnId="{1F536C7F-5864-4E6E-9FE8-2E2641085A8E}">
      <dgm:prSet/>
      <dgm:spPr/>
      <dgm:t>
        <a:bodyPr/>
        <a:lstStyle/>
        <a:p>
          <a:endParaRPr lang="id-ID"/>
        </a:p>
      </dgm:t>
    </dgm:pt>
    <dgm:pt modelId="{86BB4701-8454-4181-B7DF-6A589A7ACF77}" type="sibTrans" cxnId="{1F536C7F-5864-4E6E-9FE8-2E2641085A8E}">
      <dgm:prSet/>
      <dgm:spPr/>
      <dgm:t>
        <a:bodyPr/>
        <a:lstStyle/>
        <a:p>
          <a:endParaRPr lang="id-ID"/>
        </a:p>
      </dgm:t>
    </dgm:pt>
    <dgm:pt modelId="{9354E5BA-691A-416C-B2F1-E83D17C70A23}">
      <dgm:prSet phldrT="[Text]"/>
      <dgm:spPr/>
      <dgm:t>
        <a:bodyPr/>
        <a:lstStyle/>
        <a:p>
          <a:r>
            <a:rPr lang="id-ID" dirty="0" smtClean="0"/>
            <a:t>3</a:t>
          </a:r>
          <a:endParaRPr lang="id-ID" dirty="0"/>
        </a:p>
      </dgm:t>
    </dgm:pt>
    <dgm:pt modelId="{300E54A9-51A3-48C2-BA0C-A551E31ED05E}" type="parTrans" cxnId="{5F2BA883-7C81-4667-ABB0-2FF5DFFAF149}">
      <dgm:prSet/>
      <dgm:spPr/>
      <dgm:t>
        <a:bodyPr/>
        <a:lstStyle/>
        <a:p>
          <a:endParaRPr lang="id-ID"/>
        </a:p>
      </dgm:t>
    </dgm:pt>
    <dgm:pt modelId="{39E9E6AF-4C28-441F-A132-7090C1CD7524}" type="sibTrans" cxnId="{5F2BA883-7C81-4667-ABB0-2FF5DFFAF149}">
      <dgm:prSet/>
      <dgm:spPr/>
      <dgm:t>
        <a:bodyPr/>
        <a:lstStyle/>
        <a:p>
          <a:endParaRPr lang="id-ID"/>
        </a:p>
      </dgm:t>
    </dgm:pt>
    <dgm:pt modelId="{F4E86FD6-075D-48FB-B9EF-45E62C1713DD}">
      <dgm:prSet phldrT="[Text]" custT="1"/>
      <dgm:spPr/>
      <dgm:t>
        <a:bodyPr/>
        <a:lstStyle/>
        <a:p>
          <a:endParaRPr lang="id-ID" sz="2400" dirty="0"/>
        </a:p>
      </dgm:t>
    </dgm:pt>
    <dgm:pt modelId="{FA7EE5A8-6030-44D0-A358-6D28E7E7270F}" type="parTrans" cxnId="{A53F0428-6D96-4E66-8120-2CC5A1CD58DB}">
      <dgm:prSet/>
      <dgm:spPr/>
      <dgm:t>
        <a:bodyPr/>
        <a:lstStyle/>
        <a:p>
          <a:endParaRPr lang="id-ID"/>
        </a:p>
      </dgm:t>
    </dgm:pt>
    <dgm:pt modelId="{357F9342-5A48-4735-B07B-88A0BDD144AC}" type="sibTrans" cxnId="{A53F0428-6D96-4E66-8120-2CC5A1CD58DB}">
      <dgm:prSet/>
      <dgm:spPr/>
      <dgm:t>
        <a:bodyPr/>
        <a:lstStyle/>
        <a:p>
          <a:endParaRPr lang="id-ID"/>
        </a:p>
      </dgm:t>
    </dgm:pt>
    <dgm:pt modelId="{737173CE-F427-4BEF-8FF7-EF69A367F0CB}">
      <dgm:prSet custT="1"/>
      <dgm:spPr/>
      <dgm:t>
        <a:bodyPr/>
        <a:lstStyle/>
        <a:p>
          <a:r>
            <a:rPr lang="en-US" sz="2400" dirty="0" err="1" smtClean="0"/>
            <a:t>Secara</a:t>
          </a:r>
          <a:r>
            <a:rPr lang="en-US" sz="2400" dirty="0" smtClean="0"/>
            <a:t> </a:t>
          </a:r>
          <a:r>
            <a:rPr lang="en-US" sz="2400" dirty="0" err="1" smtClean="0"/>
            <a:t>sederhana</a:t>
          </a:r>
          <a:r>
            <a:rPr lang="en-US" sz="2400" dirty="0" smtClean="0"/>
            <a:t> </a:t>
          </a:r>
          <a:r>
            <a:rPr lang="en-US" sz="2400" dirty="0" err="1" smtClean="0"/>
            <a:t>sumber</a:t>
          </a:r>
          <a:r>
            <a:rPr lang="en-US" sz="2400" dirty="0" smtClean="0"/>
            <a:t> </a:t>
          </a:r>
          <a:r>
            <a:rPr lang="en-US" sz="2400" dirty="0" err="1" smtClean="0"/>
            <a:t>hukum</a:t>
          </a:r>
          <a:r>
            <a:rPr lang="en-US" sz="2400" dirty="0" smtClean="0"/>
            <a:t> </a:t>
          </a:r>
          <a:r>
            <a:rPr lang="en-US" sz="2400" dirty="0" err="1" smtClean="0"/>
            <a:t>lebih</a:t>
          </a:r>
          <a:r>
            <a:rPr lang="en-US" sz="2400" dirty="0" smtClean="0"/>
            <a:t> </a:t>
          </a:r>
          <a:r>
            <a:rPr lang="en-US" sz="2400" dirty="0" err="1" smtClean="0"/>
            <a:t>menunjuk</a:t>
          </a:r>
          <a:r>
            <a:rPr lang="en-US" sz="2400" dirty="0" smtClean="0"/>
            <a:t> </a:t>
          </a:r>
          <a:r>
            <a:rPr lang="en-US" sz="2400" dirty="0" err="1" smtClean="0"/>
            <a:t>kepada</a:t>
          </a:r>
          <a:r>
            <a:rPr lang="en-US" sz="2400" dirty="0" smtClean="0"/>
            <a:t> </a:t>
          </a:r>
          <a:r>
            <a:rPr lang="en-US" sz="2400" dirty="0" err="1" smtClean="0"/>
            <a:t>pengertian</a:t>
          </a:r>
          <a:r>
            <a:rPr lang="en-US" sz="2400" dirty="0" smtClean="0"/>
            <a:t> </a:t>
          </a:r>
          <a:r>
            <a:rPr lang="en-US" sz="2400" dirty="0" err="1" smtClean="0"/>
            <a:t>tempat</a:t>
          </a:r>
          <a:r>
            <a:rPr lang="en-US" sz="2400" dirty="0" smtClean="0"/>
            <a:t> </a:t>
          </a:r>
          <a:r>
            <a:rPr lang="en-US" sz="2400" dirty="0" err="1" smtClean="0"/>
            <a:t>dari</a:t>
          </a:r>
          <a:r>
            <a:rPr lang="en-US" sz="2400" dirty="0" smtClean="0"/>
            <a:t> </a:t>
          </a:r>
          <a:r>
            <a:rPr lang="en-US" sz="2400" dirty="0" err="1" smtClean="0"/>
            <a:t>mana</a:t>
          </a:r>
          <a:r>
            <a:rPr lang="en-US" sz="2400" dirty="0" smtClean="0"/>
            <a:t> </a:t>
          </a:r>
          <a:r>
            <a:rPr lang="en-US" sz="2400" dirty="0" err="1" smtClean="0"/>
            <a:t>asal</a:t>
          </a:r>
          <a:r>
            <a:rPr lang="en-US" sz="2400" dirty="0" smtClean="0"/>
            <a:t> </a:t>
          </a:r>
          <a:r>
            <a:rPr lang="en-US" sz="2400" dirty="0" err="1" smtClean="0"/>
            <a:t>muasal</a:t>
          </a:r>
          <a:r>
            <a:rPr lang="en-US" sz="2400" dirty="0" smtClean="0"/>
            <a:t> </a:t>
          </a:r>
          <a:r>
            <a:rPr lang="en-US" sz="2400" dirty="0" err="1" smtClean="0"/>
            <a:t>suatu</a:t>
          </a:r>
          <a:r>
            <a:rPr lang="en-US" sz="2400" dirty="0" smtClean="0"/>
            <a:t> </a:t>
          </a:r>
          <a:r>
            <a:rPr lang="en-US" sz="2400" dirty="0" err="1" smtClean="0"/>
            <a:t>nilai</a:t>
          </a:r>
          <a:r>
            <a:rPr lang="en-US" sz="2400" dirty="0" smtClean="0"/>
            <a:t> </a:t>
          </a:r>
          <a:r>
            <a:rPr lang="en-US" sz="2400" dirty="0" err="1" smtClean="0"/>
            <a:t>atau</a:t>
          </a:r>
          <a:r>
            <a:rPr lang="en-US" sz="2400" dirty="0" smtClean="0"/>
            <a:t> </a:t>
          </a:r>
          <a:r>
            <a:rPr lang="en-US" sz="2400" dirty="0" err="1" smtClean="0"/>
            <a:t>norma</a:t>
          </a:r>
          <a:r>
            <a:rPr lang="en-US" sz="2400" dirty="0" smtClean="0"/>
            <a:t> </a:t>
          </a:r>
          <a:r>
            <a:rPr lang="en-US" sz="2400" dirty="0" err="1" smtClean="0"/>
            <a:t>tertentu</a:t>
          </a:r>
          <a:r>
            <a:rPr lang="en-US" sz="2400" dirty="0" smtClean="0"/>
            <a:t> </a:t>
          </a:r>
          <a:r>
            <a:rPr lang="en-US" sz="2400" dirty="0" err="1" smtClean="0"/>
            <a:t>berasal</a:t>
          </a:r>
          <a:endParaRPr lang="en-US" sz="2400" dirty="0" smtClean="0"/>
        </a:p>
      </dgm:t>
    </dgm:pt>
    <dgm:pt modelId="{72EA97F1-41CA-4062-A6DE-AEB48E17C783}" type="parTrans" cxnId="{0A500489-C9C2-4184-B956-6BB7A28B431C}">
      <dgm:prSet/>
      <dgm:spPr/>
      <dgm:t>
        <a:bodyPr/>
        <a:lstStyle/>
        <a:p>
          <a:endParaRPr lang="id-ID"/>
        </a:p>
      </dgm:t>
    </dgm:pt>
    <dgm:pt modelId="{9F1C4C3C-4259-440E-BC39-F3A03CB59D24}" type="sibTrans" cxnId="{0A500489-C9C2-4184-B956-6BB7A28B431C}">
      <dgm:prSet/>
      <dgm:spPr/>
      <dgm:t>
        <a:bodyPr/>
        <a:lstStyle/>
        <a:p>
          <a:endParaRPr lang="id-ID"/>
        </a:p>
      </dgm:t>
    </dgm:pt>
    <dgm:pt modelId="{6763DB47-1CE1-4739-B828-8546D270FFB7}" type="pres">
      <dgm:prSet presAssocID="{79B88D11-B470-4BC3-981E-01DB3DFC0FB0}" presName="linearFlow" presStyleCnt="0">
        <dgm:presLayoutVars>
          <dgm:dir/>
          <dgm:animLvl val="lvl"/>
          <dgm:resizeHandles val="exact"/>
        </dgm:presLayoutVars>
      </dgm:prSet>
      <dgm:spPr/>
      <dgm:t>
        <a:bodyPr/>
        <a:lstStyle/>
        <a:p>
          <a:endParaRPr lang="id-ID"/>
        </a:p>
      </dgm:t>
    </dgm:pt>
    <dgm:pt modelId="{93302D94-06A8-489E-B514-0001ADB2D3CE}" type="pres">
      <dgm:prSet presAssocID="{E44931D7-26D4-4698-A9D0-C56EB000B45E}" presName="composite" presStyleCnt="0"/>
      <dgm:spPr/>
    </dgm:pt>
    <dgm:pt modelId="{C5A4C397-A6D1-4A80-8C05-9D3A6BD524D3}" type="pres">
      <dgm:prSet presAssocID="{E44931D7-26D4-4698-A9D0-C56EB000B45E}" presName="parentText" presStyleLbl="alignNode1" presStyleIdx="0" presStyleCnt="3">
        <dgm:presLayoutVars>
          <dgm:chMax val="1"/>
          <dgm:bulletEnabled val="1"/>
        </dgm:presLayoutVars>
      </dgm:prSet>
      <dgm:spPr/>
      <dgm:t>
        <a:bodyPr/>
        <a:lstStyle/>
        <a:p>
          <a:endParaRPr lang="id-ID"/>
        </a:p>
      </dgm:t>
    </dgm:pt>
    <dgm:pt modelId="{64433204-5BFC-465D-B539-726787B0F94B}" type="pres">
      <dgm:prSet presAssocID="{E44931D7-26D4-4698-A9D0-C56EB000B45E}" presName="descendantText" presStyleLbl="alignAcc1" presStyleIdx="0" presStyleCnt="3" custScaleY="127269">
        <dgm:presLayoutVars>
          <dgm:bulletEnabled val="1"/>
        </dgm:presLayoutVars>
      </dgm:prSet>
      <dgm:spPr/>
      <dgm:t>
        <a:bodyPr/>
        <a:lstStyle/>
        <a:p>
          <a:endParaRPr lang="id-ID"/>
        </a:p>
      </dgm:t>
    </dgm:pt>
    <dgm:pt modelId="{FBC4A453-B72E-4C56-8AB3-F36E0B83A651}" type="pres">
      <dgm:prSet presAssocID="{256A7636-AF85-4AA5-8B66-924543536EDC}" presName="sp" presStyleCnt="0"/>
      <dgm:spPr/>
    </dgm:pt>
    <dgm:pt modelId="{DD4B2B04-D561-4EDC-A12A-3A4137A393E3}" type="pres">
      <dgm:prSet presAssocID="{8E1AD74F-D02A-4144-B3FE-1EB91C072ED6}" presName="composite" presStyleCnt="0"/>
      <dgm:spPr/>
    </dgm:pt>
    <dgm:pt modelId="{7A24592D-44C5-468F-87AF-ABB95BA5574D}" type="pres">
      <dgm:prSet presAssocID="{8E1AD74F-D02A-4144-B3FE-1EB91C072ED6}" presName="parentText" presStyleLbl="alignNode1" presStyleIdx="1" presStyleCnt="3">
        <dgm:presLayoutVars>
          <dgm:chMax val="1"/>
          <dgm:bulletEnabled val="1"/>
        </dgm:presLayoutVars>
      </dgm:prSet>
      <dgm:spPr/>
      <dgm:t>
        <a:bodyPr/>
        <a:lstStyle/>
        <a:p>
          <a:endParaRPr lang="id-ID"/>
        </a:p>
      </dgm:t>
    </dgm:pt>
    <dgm:pt modelId="{BB6020CF-3888-434A-8B08-AEB0AAD69602}" type="pres">
      <dgm:prSet presAssocID="{8E1AD74F-D02A-4144-B3FE-1EB91C072ED6}" presName="descendantText" presStyleLbl="alignAcc1" presStyleIdx="1" presStyleCnt="3" custScaleY="107740">
        <dgm:presLayoutVars>
          <dgm:bulletEnabled val="1"/>
        </dgm:presLayoutVars>
      </dgm:prSet>
      <dgm:spPr/>
      <dgm:t>
        <a:bodyPr/>
        <a:lstStyle/>
        <a:p>
          <a:endParaRPr lang="id-ID"/>
        </a:p>
      </dgm:t>
    </dgm:pt>
    <dgm:pt modelId="{26984477-538D-40AC-AC69-2DDF01069B9D}" type="pres">
      <dgm:prSet presAssocID="{2DCFF278-B980-4075-91F0-2C97B67B1A76}" presName="sp" presStyleCnt="0"/>
      <dgm:spPr/>
    </dgm:pt>
    <dgm:pt modelId="{A14919BA-35E3-441C-98F2-3516CB3B0F27}" type="pres">
      <dgm:prSet presAssocID="{9354E5BA-691A-416C-B2F1-E83D17C70A23}" presName="composite" presStyleCnt="0"/>
      <dgm:spPr/>
    </dgm:pt>
    <dgm:pt modelId="{E18E0985-1F16-4481-83E9-0D732CF9AA07}" type="pres">
      <dgm:prSet presAssocID="{9354E5BA-691A-416C-B2F1-E83D17C70A23}" presName="parentText" presStyleLbl="alignNode1" presStyleIdx="2" presStyleCnt="3">
        <dgm:presLayoutVars>
          <dgm:chMax val="1"/>
          <dgm:bulletEnabled val="1"/>
        </dgm:presLayoutVars>
      </dgm:prSet>
      <dgm:spPr/>
      <dgm:t>
        <a:bodyPr/>
        <a:lstStyle/>
        <a:p>
          <a:endParaRPr lang="id-ID"/>
        </a:p>
      </dgm:t>
    </dgm:pt>
    <dgm:pt modelId="{22F1295F-25A6-485F-82C1-E1E819AFD518}" type="pres">
      <dgm:prSet presAssocID="{9354E5BA-691A-416C-B2F1-E83D17C70A23}" presName="descendantText" presStyleLbl="alignAcc1" presStyleIdx="2" presStyleCnt="3" custScaleY="158773">
        <dgm:presLayoutVars>
          <dgm:bulletEnabled val="1"/>
        </dgm:presLayoutVars>
      </dgm:prSet>
      <dgm:spPr/>
      <dgm:t>
        <a:bodyPr/>
        <a:lstStyle/>
        <a:p>
          <a:endParaRPr lang="id-ID"/>
        </a:p>
      </dgm:t>
    </dgm:pt>
  </dgm:ptLst>
  <dgm:cxnLst>
    <dgm:cxn modelId="{E28368CA-A7BD-4CB9-A102-A425706CC4CC}" srcId="{E44931D7-26D4-4698-A9D0-C56EB000B45E}" destId="{FC747786-761F-436C-AFB0-8C66D15D85D3}" srcOrd="0" destOrd="0" parTransId="{8C810042-0FDC-4FFE-AA4C-E28CD1B65B18}" sibTransId="{F355857F-D3D2-40B3-A4C5-01DEBB0A161B}"/>
    <dgm:cxn modelId="{8FD198EE-CBF6-4807-B404-B2F4B465A95B}" type="presOf" srcId="{737173CE-F427-4BEF-8FF7-EF69A367F0CB}" destId="{22F1295F-25A6-485F-82C1-E1E819AFD518}" srcOrd="0" destOrd="1" presId="urn:microsoft.com/office/officeart/2005/8/layout/chevron2"/>
    <dgm:cxn modelId="{6BC6C886-45F5-46FA-ABB9-884993E1AADF}" type="presOf" srcId="{79B88D11-B470-4BC3-981E-01DB3DFC0FB0}" destId="{6763DB47-1CE1-4739-B828-8546D270FFB7}" srcOrd="0" destOrd="0" presId="urn:microsoft.com/office/officeart/2005/8/layout/chevron2"/>
    <dgm:cxn modelId="{F16AB143-4CB7-455D-8159-8F56E85500B5}" srcId="{79B88D11-B470-4BC3-981E-01DB3DFC0FB0}" destId="{E44931D7-26D4-4698-A9D0-C56EB000B45E}" srcOrd="0" destOrd="0" parTransId="{5134BF97-6589-4D85-A18C-A06B97085910}" sibTransId="{256A7636-AF85-4AA5-8B66-924543536EDC}"/>
    <dgm:cxn modelId="{ADC13965-48D8-46B5-AE6C-A3A1ABCCE3EA}" type="presOf" srcId="{8E1AD74F-D02A-4144-B3FE-1EB91C072ED6}" destId="{7A24592D-44C5-468F-87AF-ABB95BA5574D}" srcOrd="0" destOrd="0" presId="urn:microsoft.com/office/officeart/2005/8/layout/chevron2"/>
    <dgm:cxn modelId="{B7A25FD1-3C28-4517-80A8-D18B5D47B54D}" type="presOf" srcId="{E5B99EBE-75C2-4493-9562-3AB7DE0986B2}" destId="{BB6020CF-3888-434A-8B08-AEB0AAD69602}" srcOrd="0" destOrd="0" presId="urn:microsoft.com/office/officeart/2005/8/layout/chevron2"/>
    <dgm:cxn modelId="{7C291F5F-F821-4ED5-96DC-2485CF8C55EE}" type="presOf" srcId="{9354E5BA-691A-416C-B2F1-E83D17C70A23}" destId="{E18E0985-1F16-4481-83E9-0D732CF9AA07}" srcOrd="0" destOrd="0" presId="urn:microsoft.com/office/officeart/2005/8/layout/chevron2"/>
    <dgm:cxn modelId="{5F2BA883-7C81-4667-ABB0-2FF5DFFAF149}" srcId="{79B88D11-B470-4BC3-981E-01DB3DFC0FB0}" destId="{9354E5BA-691A-416C-B2F1-E83D17C70A23}" srcOrd="2" destOrd="0" parTransId="{300E54A9-51A3-48C2-BA0C-A551E31ED05E}" sibTransId="{39E9E6AF-4C28-441F-A132-7090C1CD7524}"/>
    <dgm:cxn modelId="{F4E78F05-1030-4A57-921B-B89F108EC926}" type="presOf" srcId="{E44931D7-26D4-4698-A9D0-C56EB000B45E}" destId="{C5A4C397-A6D1-4A80-8C05-9D3A6BD524D3}" srcOrd="0" destOrd="0" presId="urn:microsoft.com/office/officeart/2005/8/layout/chevron2"/>
    <dgm:cxn modelId="{0A500489-C9C2-4184-B956-6BB7A28B431C}" srcId="{9354E5BA-691A-416C-B2F1-E83D17C70A23}" destId="{737173CE-F427-4BEF-8FF7-EF69A367F0CB}" srcOrd="1" destOrd="0" parTransId="{72EA97F1-41CA-4062-A6DE-AEB48E17C783}" sibTransId="{9F1C4C3C-4259-440E-BC39-F3A03CB59D24}"/>
    <dgm:cxn modelId="{E77FFBC3-251C-455F-9263-1AA53AE34EB6}" srcId="{79B88D11-B470-4BC3-981E-01DB3DFC0FB0}" destId="{8E1AD74F-D02A-4144-B3FE-1EB91C072ED6}" srcOrd="1" destOrd="0" parTransId="{1909FB10-EBC0-403C-B26C-0DBF625B7CA6}" sibTransId="{2DCFF278-B980-4075-91F0-2C97B67B1A76}"/>
    <dgm:cxn modelId="{60582863-41F2-4E67-B82E-2E9156905BAA}" type="presOf" srcId="{FC747786-761F-436C-AFB0-8C66D15D85D3}" destId="{64433204-5BFC-465D-B539-726787B0F94B}" srcOrd="0" destOrd="0" presId="urn:microsoft.com/office/officeart/2005/8/layout/chevron2"/>
    <dgm:cxn modelId="{62528D80-E4EA-4C78-A851-40F293CCD66D}" type="presOf" srcId="{F4E86FD6-075D-48FB-B9EF-45E62C1713DD}" destId="{22F1295F-25A6-485F-82C1-E1E819AFD518}" srcOrd="0" destOrd="0" presId="urn:microsoft.com/office/officeart/2005/8/layout/chevron2"/>
    <dgm:cxn modelId="{1F536C7F-5864-4E6E-9FE8-2E2641085A8E}" srcId="{8E1AD74F-D02A-4144-B3FE-1EB91C072ED6}" destId="{E5B99EBE-75C2-4493-9562-3AB7DE0986B2}" srcOrd="0" destOrd="0" parTransId="{9125B8EA-0051-4E31-B89C-E64893E78BA6}" sibTransId="{86BB4701-8454-4181-B7DF-6A589A7ACF77}"/>
    <dgm:cxn modelId="{A53F0428-6D96-4E66-8120-2CC5A1CD58DB}" srcId="{9354E5BA-691A-416C-B2F1-E83D17C70A23}" destId="{F4E86FD6-075D-48FB-B9EF-45E62C1713DD}" srcOrd="0" destOrd="0" parTransId="{FA7EE5A8-6030-44D0-A358-6D28E7E7270F}" sibTransId="{357F9342-5A48-4735-B07B-88A0BDD144AC}"/>
    <dgm:cxn modelId="{A3ECE95B-082E-4F27-9A30-0FDCB2CAAE93}" type="presParOf" srcId="{6763DB47-1CE1-4739-B828-8546D270FFB7}" destId="{93302D94-06A8-489E-B514-0001ADB2D3CE}" srcOrd="0" destOrd="0" presId="urn:microsoft.com/office/officeart/2005/8/layout/chevron2"/>
    <dgm:cxn modelId="{4304775D-4DAE-40B9-820B-338DE4EF874F}" type="presParOf" srcId="{93302D94-06A8-489E-B514-0001ADB2D3CE}" destId="{C5A4C397-A6D1-4A80-8C05-9D3A6BD524D3}" srcOrd="0" destOrd="0" presId="urn:microsoft.com/office/officeart/2005/8/layout/chevron2"/>
    <dgm:cxn modelId="{306E8A2D-6CE8-4CB6-B539-89A770B873D8}" type="presParOf" srcId="{93302D94-06A8-489E-B514-0001ADB2D3CE}" destId="{64433204-5BFC-465D-B539-726787B0F94B}" srcOrd="1" destOrd="0" presId="urn:microsoft.com/office/officeart/2005/8/layout/chevron2"/>
    <dgm:cxn modelId="{D24A685D-285B-4B01-B602-C28ED755A37A}" type="presParOf" srcId="{6763DB47-1CE1-4739-B828-8546D270FFB7}" destId="{FBC4A453-B72E-4C56-8AB3-F36E0B83A651}" srcOrd="1" destOrd="0" presId="urn:microsoft.com/office/officeart/2005/8/layout/chevron2"/>
    <dgm:cxn modelId="{631C6960-FD35-426A-8BAD-7DDECC889BC9}" type="presParOf" srcId="{6763DB47-1CE1-4739-B828-8546D270FFB7}" destId="{DD4B2B04-D561-4EDC-A12A-3A4137A393E3}" srcOrd="2" destOrd="0" presId="urn:microsoft.com/office/officeart/2005/8/layout/chevron2"/>
    <dgm:cxn modelId="{8DD0293D-7ACC-412E-A68A-F2E6B5D872EC}" type="presParOf" srcId="{DD4B2B04-D561-4EDC-A12A-3A4137A393E3}" destId="{7A24592D-44C5-468F-87AF-ABB95BA5574D}" srcOrd="0" destOrd="0" presId="urn:microsoft.com/office/officeart/2005/8/layout/chevron2"/>
    <dgm:cxn modelId="{9FA4C510-25D8-4601-9400-4335483E836A}" type="presParOf" srcId="{DD4B2B04-D561-4EDC-A12A-3A4137A393E3}" destId="{BB6020CF-3888-434A-8B08-AEB0AAD69602}" srcOrd="1" destOrd="0" presId="urn:microsoft.com/office/officeart/2005/8/layout/chevron2"/>
    <dgm:cxn modelId="{E3D4E278-030F-4E01-977D-509B91B7CCB8}" type="presParOf" srcId="{6763DB47-1CE1-4739-B828-8546D270FFB7}" destId="{26984477-538D-40AC-AC69-2DDF01069B9D}" srcOrd="3" destOrd="0" presId="urn:microsoft.com/office/officeart/2005/8/layout/chevron2"/>
    <dgm:cxn modelId="{D79A0D6A-4152-4366-8B98-B072BE9B1693}" type="presParOf" srcId="{6763DB47-1CE1-4739-B828-8546D270FFB7}" destId="{A14919BA-35E3-441C-98F2-3516CB3B0F27}" srcOrd="4" destOrd="0" presId="urn:microsoft.com/office/officeart/2005/8/layout/chevron2"/>
    <dgm:cxn modelId="{7D696B0D-B58B-4E66-99D0-79982512E515}" type="presParOf" srcId="{A14919BA-35E3-441C-98F2-3516CB3B0F27}" destId="{E18E0985-1F16-4481-83E9-0D732CF9AA07}" srcOrd="0" destOrd="0" presId="urn:microsoft.com/office/officeart/2005/8/layout/chevron2"/>
    <dgm:cxn modelId="{EE03BFE5-5BB3-408C-8F63-892C9526AB23}" type="presParOf" srcId="{A14919BA-35E3-441C-98F2-3516CB3B0F27}" destId="{22F1295F-25A6-485F-82C1-E1E819AFD51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AD0B3B-B260-4D24-AF56-7A78A8CF806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70A48EB0-FC5E-490C-9456-F4641FC88CC7}">
      <dgm:prSet phldrT="[Text]" custT="1"/>
      <dgm:spPr>
        <a:ln>
          <a:solidFill>
            <a:schemeClr val="tx1"/>
          </a:solidFill>
        </a:ln>
      </dgm:spPr>
      <dgm:t>
        <a:bodyPr/>
        <a:lstStyle/>
        <a:p>
          <a:pPr algn="l"/>
          <a:r>
            <a:rPr lang="id-ID" sz="2400" dirty="0" smtClean="0"/>
            <a:t>Kehidupan bernegara ternyata tidak hanya membutuhkan norma moral / etik tetapi juga butuh norma hukum</a:t>
          </a:r>
          <a:endParaRPr lang="id-ID" sz="2400" dirty="0"/>
        </a:p>
      </dgm:t>
    </dgm:pt>
    <dgm:pt modelId="{FB7FB379-C47B-443D-8087-D9E6BE02B0C8}" type="parTrans" cxnId="{0BB0AA22-9814-4D62-8CA6-4D94F77BE725}">
      <dgm:prSet/>
      <dgm:spPr/>
      <dgm:t>
        <a:bodyPr/>
        <a:lstStyle/>
        <a:p>
          <a:endParaRPr lang="id-ID"/>
        </a:p>
      </dgm:t>
    </dgm:pt>
    <dgm:pt modelId="{649481FE-B903-4B2A-8F98-93A501CDE344}" type="sibTrans" cxnId="{0BB0AA22-9814-4D62-8CA6-4D94F77BE725}">
      <dgm:prSet/>
      <dgm:spPr/>
      <dgm:t>
        <a:bodyPr/>
        <a:lstStyle/>
        <a:p>
          <a:endParaRPr lang="id-ID"/>
        </a:p>
      </dgm:t>
    </dgm:pt>
    <dgm:pt modelId="{DA2910E8-6899-4BEE-B8AF-024894B422F1}">
      <dgm:prSet phldrT="[Text]" custT="1"/>
      <dgm:spPr>
        <a:ln>
          <a:solidFill>
            <a:schemeClr val="tx1"/>
          </a:solidFill>
        </a:ln>
      </dgm:spPr>
      <dgm:t>
        <a:bodyPr/>
        <a:lstStyle/>
        <a:p>
          <a:pPr algn="l"/>
          <a:r>
            <a:rPr lang="id-ID" sz="2100" dirty="0" smtClean="0">
              <a:solidFill>
                <a:schemeClr val="tx1"/>
              </a:solidFill>
            </a:rPr>
            <a:t>Norma hukum membentuk sistem hukum yg berjenjang dan hierarkis serta berlapis ( norma hukum tertinggi sampai norma hukum yang terendah)</a:t>
          </a:r>
          <a:endParaRPr lang="id-ID" sz="2100" dirty="0">
            <a:solidFill>
              <a:schemeClr val="tx1"/>
            </a:solidFill>
          </a:endParaRPr>
        </a:p>
      </dgm:t>
    </dgm:pt>
    <dgm:pt modelId="{2634B284-B7AE-4DDB-865D-566266F6FE07}" type="parTrans" cxnId="{56BB9D72-6791-4D99-97E4-9AE61CDA67E0}">
      <dgm:prSet/>
      <dgm:spPr/>
      <dgm:t>
        <a:bodyPr/>
        <a:lstStyle/>
        <a:p>
          <a:endParaRPr lang="id-ID"/>
        </a:p>
      </dgm:t>
    </dgm:pt>
    <dgm:pt modelId="{1974404A-6C51-4C64-8708-5A446E65DF60}" type="sibTrans" cxnId="{56BB9D72-6791-4D99-97E4-9AE61CDA67E0}">
      <dgm:prSet/>
      <dgm:spPr/>
      <dgm:t>
        <a:bodyPr/>
        <a:lstStyle/>
        <a:p>
          <a:endParaRPr lang="id-ID"/>
        </a:p>
      </dgm:t>
    </dgm:pt>
    <dgm:pt modelId="{772AEF9D-AE05-421F-B085-BCB2F7C85DBF}">
      <dgm:prSet phldrT="[Text]" custT="1"/>
      <dgm:spPr>
        <a:ln>
          <a:solidFill>
            <a:schemeClr val="tx1"/>
          </a:solidFill>
        </a:ln>
      </dgm:spPr>
      <dgm:t>
        <a:bodyPr/>
        <a:lstStyle/>
        <a:p>
          <a:pPr algn="l"/>
          <a:r>
            <a:rPr lang="id-ID" sz="2400" dirty="0" smtClean="0"/>
            <a:t>Norma hukum bersifat memaksa dan mengikat (bersifat obyektif) </a:t>
          </a:r>
          <a:r>
            <a:rPr lang="en-US" sz="2400" dirty="0" err="1" smtClean="0"/>
            <a:t>terhadap</a:t>
          </a:r>
          <a:r>
            <a:rPr lang="en-US" sz="2400" dirty="0" smtClean="0"/>
            <a:t> </a:t>
          </a:r>
          <a:r>
            <a:rPr lang="id-ID" sz="2400" dirty="0" smtClean="0"/>
            <a:t>warganegara</a:t>
          </a:r>
          <a:endParaRPr lang="id-ID" sz="2400" dirty="0"/>
        </a:p>
      </dgm:t>
    </dgm:pt>
    <dgm:pt modelId="{DE38BEAA-3799-466B-8E40-46FE3003C3BA}" type="parTrans" cxnId="{98403650-60F2-461B-A021-2BA3FF5F3AF7}">
      <dgm:prSet/>
      <dgm:spPr/>
      <dgm:t>
        <a:bodyPr/>
        <a:lstStyle/>
        <a:p>
          <a:endParaRPr lang="id-ID"/>
        </a:p>
      </dgm:t>
    </dgm:pt>
    <dgm:pt modelId="{2626E745-1C66-4573-AF90-901C32F6C11E}" type="sibTrans" cxnId="{98403650-60F2-461B-A021-2BA3FF5F3AF7}">
      <dgm:prSet/>
      <dgm:spPr/>
      <dgm:t>
        <a:bodyPr/>
        <a:lstStyle/>
        <a:p>
          <a:endParaRPr lang="id-ID"/>
        </a:p>
      </dgm:t>
    </dgm:pt>
    <dgm:pt modelId="{94C9F4CF-7CA3-4F33-9189-8D343B88280C}">
      <dgm:prSet phldrT="[Text]" custT="1"/>
      <dgm:spPr>
        <a:ln>
          <a:solidFill>
            <a:schemeClr val="tx1"/>
          </a:solidFill>
        </a:ln>
      </dgm:spPr>
      <dgm:t>
        <a:bodyPr/>
        <a:lstStyle/>
        <a:p>
          <a:pPr algn="l"/>
          <a:r>
            <a:rPr lang="id-ID" sz="2000" dirty="0" smtClean="0"/>
            <a:t>Norma hukum yang di atas menjadi sumber dan dasar bagi norma hukum di bawahnya. Norma hukum di bawah bersumber dan isinya tidak boleh bertentangan dengan dengan norma hukum di atasnya</a:t>
          </a:r>
          <a:endParaRPr lang="id-ID" sz="2000" dirty="0"/>
        </a:p>
      </dgm:t>
    </dgm:pt>
    <dgm:pt modelId="{6C82BD12-D811-4D21-B9E4-0429E7D3173C}" type="parTrans" cxnId="{6349815E-4F90-47C9-BC6E-4D8B941089E4}">
      <dgm:prSet/>
      <dgm:spPr/>
      <dgm:t>
        <a:bodyPr/>
        <a:lstStyle/>
        <a:p>
          <a:endParaRPr lang="id-ID"/>
        </a:p>
      </dgm:t>
    </dgm:pt>
    <dgm:pt modelId="{516DD4EF-A37C-403A-A9B9-23B6976478F3}" type="sibTrans" cxnId="{6349815E-4F90-47C9-BC6E-4D8B941089E4}">
      <dgm:prSet/>
      <dgm:spPr/>
      <dgm:t>
        <a:bodyPr/>
        <a:lstStyle/>
        <a:p>
          <a:endParaRPr lang="id-ID"/>
        </a:p>
      </dgm:t>
    </dgm:pt>
    <dgm:pt modelId="{5E95600D-CFE7-4AAD-A108-FF0DDBDBDBC2}" type="pres">
      <dgm:prSet presAssocID="{5CAD0B3B-B260-4D24-AF56-7A78A8CF8064}" presName="diagram" presStyleCnt="0">
        <dgm:presLayoutVars>
          <dgm:dir/>
          <dgm:resizeHandles val="exact"/>
        </dgm:presLayoutVars>
      </dgm:prSet>
      <dgm:spPr/>
      <dgm:t>
        <a:bodyPr/>
        <a:lstStyle/>
        <a:p>
          <a:endParaRPr lang="id-ID"/>
        </a:p>
      </dgm:t>
    </dgm:pt>
    <dgm:pt modelId="{7FC4956E-CA66-48B4-9EB4-328A8F5CF01E}" type="pres">
      <dgm:prSet presAssocID="{70A48EB0-FC5E-490C-9456-F4641FC88CC7}" presName="node" presStyleLbl="node1" presStyleIdx="0" presStyleCnt="4">
        <dgm:presLayoutVars>
          <dgm:bulletEnabled val="1"/>
        </dgm:presLayoutVars>
      </dgm:prSet>
      <dgm:spPr/>
      <dgm:t>
        <a:bodyPr/>
        <a:lstStyle/>
        <a:p>
          <a:endParaRPr lang="id-ID"/>
        </a:p>
      </dgm:t>
    </dgm:pt>
    <dgm:pt modelId="{B2D72BC5-6407-4DAA-9D98-4E05FB21C50A}" type="pres">
      <dgm:prSet presAssocID="{649481FE-B903-4B2A-8F98-93A501CDE344}" presName="sibTrans" presStyleCnt="0"/>
      <dgm:spPr/>
    </dgm:pt>
    <dgm:pt modelId="{F9FFA2EA-2456-4A46-8E2F-DBE8A1E2CC9D}" type="pres">
      <dgm:prSet presAssocID="{DA2910E8-6899-4BEE-B8AF-024894B422F1}" presName="node" presStyleLbl="node1" presStyleIdx="1" presStyleCnt="4">
        <dgm:presLayoutVars>
          <dgm:bulletEnabled val="1"/>
        </dgm:presLayoutVars>
      </dgm:prSet>
      <dgm:spPr/>
      <dgm:t>
        <a:bodyPr/>
        <a:lstStyle/>
        <a:p>
          <a:endParaRPr lang="id-ID"/>
        </a:p>
      </dgm:t>
    </dgm:pt>
    <dgm:pt modelId="{BF5AE8A3-6E05-465B-9E75-1B2DE558CF56}" type="pres">
      <dgm:prSet presAssocID="{1974404A-6C51-4C64-8708-5A446E65DF60}" presName="sibTrans" presStyleCnt="0"/>
      <dgm:spPr/>
    </dgm:pt>
    <dgm:pt modelId="{68F332E8-0DEB-430D-8B1D-9C3F866FC5BE}" type="pres">
      <dgm:prSet presAssocID="{772AEF9D-AE05-421F-B085-BCB2F7C85DBF}" presName="node" presStyleLbl="node1" presStyleIdx="2" presStyleCnt="4">
        <dgm:presLayoutVars>
          <dgm:bulletEnabled val="1"/>
        </dgm:presLayoutVars>
      </dgm:prSet>
      <dgm:spPr/>
      <dgm:t>
        <a:bodyPr/>
        <a:lstStyle/>
        <a:p>
          <a:endParaRPr lang="id-ID"/>
        </a:p>
      </dgm:t>
    </dgm:pt>
    <dgm:pt modelId="{17249128-D6D4-4464-9984-AAAE942DE168}" type="pres">
      <dgm:prSet presAssocID="{2626E745-1C66-4573-AF90-901C32F6C11E}" presName="sibTrans" presStyleCnt="0"/>
      <dgm:spPr/>
    </dgm:pt>
    <dgm:pt modelId="{DA8D00A0-FC39-4F52-8D30-96ABF02FFE87}" type="pres">
      <dgm:prSet presAssocID="{94C9F4CF-7CA3-4F33-9189-8D343B88280C}" presName="node" presStyleLbl="node1" presStyleIdx="3" presStyleCnt="4">
        <dgm:presLayoutVars>
          <dgm:bulletEnabled val="1"/>
        </dgm:presLayoutVars>
      </dgm:prSet>
      <dgm:spPr/>
      <dgm:t>
        <a:bodyPr/>
        <a:lstStyle/>
        <a:p>
          <a:endParaRPr lang="id-ID"/>
        </a:p>
      </dgm:t>
    </dgm:pt>
  </dgm:ptLst>
  <dgm:cxnLst>
    <dgm:cxn modelId="{ACCCF92B-EF89-43CB-982E-C897CF1CA30B}" type="presOf" srcId="{772AEF9D-AE05-421F-B085-BCB2F7C85DBF}" destId="{68F332E8-0DEB-430D-8B1D-9C3F866FC5BE}" srcOrd="0" destOrd="0" presId="urn:microsoft.com/office/officeart/2005/8/layout/default"/>
    <dgm:cxn modelId="{2B7CF7ED-2D73-4B8A-A96A-CEF6409C48B0}" type="presOf" srcId="{70A48EB0-FC5E-490C-9456-F4641FC88CC7}" destId="{7FC4956E-CA66-48B4-9EB4-328A8F5CF01E}" srcOrd="0" destOrd="0" presId="urn:microsoft.com/office/officeart/2005/8/layout/default"/>
    <dgm:cxn modelId="{0BB0AA22-9814-4D62-8CA6-4D94F77BE725}" srcId="{5CAD0B3B-B260-4D24-AF56-7A78A8CF8064}" destId="{70A48EB0-FC5E-490C-9456-F4641FC88CC7}" srcOrd="0" destOrd="0" parTransId="{FB7FB379-C47B-443D-8087-D9E6BE02B0C8}" sibTransId="{649481FE-B903-4B2A-8F98-93A501CDE344}"/>
    <dgm:cxn modelId="{6349815E-4F90-47C9-BC6E-4D8B941089E4}" srcId="{5CAD0B3B-B260-4D24-AF56-7A78A8CF8064}" destId="{94C9F4CF-7CA3-4F33-9189-8D343B88280C}" srcOrd="3" destOrd="0" parTransId="{6C82BD12-D811-4D21-B9E4-0429E7D3173C}" sibTransId="{516DD4EF-A37C-403A-A9B9-23B6976478F3}"/>
    <dgm:cxn modelId="{56BB9D72-6791-4D99-97E4-9AE61CDA67E0}" srcId="{5CAD0B3B-B260-4D24-AF56-7A78A8CF8064}" destId="{DA2910E8-6899-4BEE-B8AF-024894B422F1}" srcOrd="1" destOrd="0" parTransId="{2634B284-B7AE-4DDB-865D-566266F6FE07}" sibTransId="{1974404A-6C51-4C64-8708-5A446E65DF60}"/>
    <dgm:cxn modelId="{98403650-60F2-461B-A021-2BA3FF5F3AF7}" srcId="{5CAD0B3B-B260-4D24-AF56-7A78A8CF8064}" destId="{772AEF9D-AE05-421F-B085-BCB2F7C85DBF}" srcOrd="2" destOrd="0" parTransId="{DE38BEAA-3799-466B-8E40-46FE3003C3BA}" sibTransId="{2626E745-1C66-4573-AF90-901C32F6C11E}"/>
    <dgm:cxn modelId="{B5A3B0BB-C67D-40C4-8E69-442E041FA142}" type="presOf" srcId="{DA2910E8-6899-4BEE-B8AF-024894B422F1}" destId="{F9FFA2EA-2456-4A46-8E2F-DBE8A1E2CC9D}" srcOrd="0" destOrd="0" presId="urn:microsoft.com/office/officeart/2005/8/layout/default"/>
    <dgm:cxn modelId="{3A590244-E3C8-4663-8BC3-AF3926C870F0}" type="presOf" srcId="{94C9F4CF-7CA3-4F33-9189-8D343B88280C}" destId="{DA8D00A0-FC39-4F52-8D30-96ABF02FFE87}" srcOrd="0" destOrd="0" presId="urn:microsoft.com/office/officeart/2005/8/layout/default"/>
    <dgm:cxn modelId="{66CA78CB-FBF6-44D0-BE5D-238B0AE061D5}" type="presOf" srcId="{5CAD0B3B-B260-4D24-AF56-7A78A8CF8064}" destId="{5E95600D-CFE7-4AAD-A108-FF0DDBDBDBC2}" srcOrd="0" destOrd="0" presId="urn:microsoft.com/office/officeart/2005/8/layout/default"/>
    <dgm:cxn modelId="{9CD332AA-1552-457C-AE7D-8E795F118474}" type="presParOf" srcId="{5E95600D-CFE7-4AAD-A108-FF0DDBDBDBC2}" destId="{7FC4956E-CA66-48B4-9EB4-328A8F5CF01E}" srcOrd="0" destOrd="0" presId="urn:microsoft.com/office/officeart/2005/8/layout/default"/>
    <dgm:cxn modelId="{02B77B5A-0373-4A58-93C8-27B74C90830E}" type="presParOf" srcId="{5E95600D-CFE7-4AAD-A108-FF0DDBDBDBC2}" destId="{B2D72BC5-6407-4DAA-9D98-4E05FB21C50A}" srcOrd="1" destOrd="0" presId="urn:microsoft.com/office/officeart/2005/8/layout/default"/>
    <dgm:cxn modelId="{16B1EE6F-4F49-4653-BE56-97D68C4748B0}" type="presParOf" srcId="{5E95600D-CFE7-4AAD-A108-FF0DDBDBDBC2}" destId="{F9FFA2EA-2456-4A46-8E2F-DBE8A1E2CC9D}" srcOrd="2" destOrd="0" presId="urn:microsoft.com/office/officeart/2005/8/layout/default"/>
    <dgm:cxn modelId="{F53F4E1C-8C1B-4246-BEC3-2D1DE7403D8B}" type="presParOf" srcId="{5E95600D-CFE7-4AAD-A108-FF0DDBDBDBC2}" destId="{BF5AE8A3-6E05-465B-9E75-1B2DE558CF56}" srcOrd="3" destOrd="0" presId="urn:microsoft.com/office/officeart/2005/8/layout/default"/>
    <dgm:cxn modelId="{C0BC1BA2-CD83-4873-B8A8-5192BBE31DD0}" type="presParOf" srcId="{5E95600D-CFE7-4AAD-A108-FF0DDBDBDBC2}" destId="{68F332E8-0DEB-430D-8B1D-9C3F866FC5BE}" srcOrd="4" destOrd="0" presId="urn:microsoft.com/office/officeart/2005/8/layout/default"/>
    <dgm:cxn modelId="{4897E42C-FEA8-4CF2-99E1-D71E08F1C7E5}" type="presParOf" srcId="{5E95600D-CFE7-4AAD-A108-FF0DDBDBDBC2}" destId="{17249128-D6D4-4464-9984-AAAE942DE168}" srcOrd="5" destOrd="0" presId="urn:microsoft.com/office/officeart/2005/8/layout/default"/>
    <dgm:cxn modelId="{CE9FBCBF-4D7E-49D1-B173-4FEC21335B5C}" type="presParOf" srcId="{5E95600D-CFE7-4AAD-A108-FF0DDBDBDBC2}" destId="{DA8D00A0-FC39-4F52-8D30-96ABF02FFE8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124B00-CEAB-48E4-AD82-626947B64F1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CC9B1724-B662-4C30-B047-0D581EC7E3F5}">
      <dgm:prSet phldrT="[Text]" custT="1"/>
      <dgm:spPr>
        <a:ln>
          <a:solidFill>
            <a:schemeClr val="tx1"/>
          </a:solidFill>
        </a:ln>
      </dgm:spPr>
      <dgm:t>
        <a:bodyPr/>
        <a:lstStyle/>
        <a:p>
          <a:r>
            <a:rPr lang="id-ID" sz="2400" dirty="0" smtClean="0"/>
            <a:t>Melindungi semua unsur bangsa (nation) demi keutuhan (integrasi)</a:t>
          </a:r>
          <a:endParaRPr lang="id-ID" sz="2400" dirty="0"/>
        </a:p>
      </dgm:t>
    </dgm:pt>
    <dgm:pt modelId="{6ABBFFC5-7599-41CB-95EC-9564AA5C4DA2}" type="parTrans" cxnId="{42D8ED36-C4A0-41C0-A5E0-DD95C11A6B79}">
      <dgm:prSet/>
      <dgm:spPr/>
      <dgm:t>
        <a:bodyPr/>
        <a:lstStyle/>
        <a:p>
          <a:endParaRPr lang="id-ID"/>
        </a:p>
      </dgm:t>
    </dgm:pt>
    <dgm:pt modelId="{AA02B62E-57AB-4C4E-8A87-3F993A8E6C6B}" type="sibTrans" cxnId="{42D8ED36-C4A0-41C0-A5E0-DD95C11A6B79}">
      <dgm:prSet/>
      <dgm:spPr/>
      <dgm:t>
        <a:bodyPr/>
        <a:lstStyle/>
        <a:p>
          <a:endParaRPr lang="id-ID"/>
        </a:p>
      </dgm:t>
    </dgm:pt>
    <dgm:pt modelId="{258FBE69-E11D-40E7-9AAC-C4F6E3339280}">
      <dgm:prSet phldrT="[Text]" custT="1"/>
      <dgm:spPr>
        <a:ln>
          <a:solidFill>
            <a:schemeClr val="tx1"/>
          </a:solidFill>
        </a:ln>
      </dgm:spPr>
      <dgm:t>
        <a:bodyPr/>
        <a:lstStyle/>
        <a:p>
          <a:r>
            <a:rPr lang="id-ID" sz="2400" dirty="0" smtClean="0"/>
            <a:t>Mewujudkan keadilan sosial dalam bidang ekonomi dan kemasyarakatan</a:t>
          </a:r>
          <a:endParaRPr lang="id-ID" sz="2400" dirty="0"/>
        </a:p>
      </dgm:t>
    </dgm:pt>
    <dgm:pt modelId="{FF617B76-470C-4F5E-A152-A6251E89007C}" type="parTrans" cxnId="{74F50CA9-EB90-4D0C-89AF-6579F472B542}">
      <dgm:prSet/>
      <dgm:spPr/>
      <dgm:t>
        <a:bodyPr/>
        <a:lstStyle/>
        <a:p>
          <a:endParaRPr lang="id-ID"/>
        </a:p>
      </dgm:t>
    </dgm:pt>
    <dgm:pt modelId="{02A9780A-B3E4-4590-A165-8D560F25A429}" type="sibTrans" cxnId="{74F50CA9-EB90-4D0C-89AF-6579F472B542}">
      <dgm:prSet/>
      <dgm:spPr/>
      <dgm:t>
        <a:bodyPr/>
        <a:lstStyle/>
        <a:p>
          <a:endParaRPr lang="id-ID"/>
        </a:p>
      </dgm:t>
    </dgm:pt>
    <dgm:pt modelId="{C8090A39-500E-4DCA-B4C3-518B22672A6E}">
      <dgm:prSet phldrT="[Text]" custT="1"/>
      <dgm:spPr>
        <a:ln>
          <a:solidFill>
            <a:schemeClr val="tx1"/>
          </a:solidFill>
        </a:ln>
      </dgm:spPr>
      <dgm:t>
        <a:bodyPr/>
        <a:lstStyle/>
        <a:p>
          <a:r>
            <a:rPr lang="id-ID" sz="2400" dirty="0" smtClean="0"/>
            <a:t>Mewujudkan kedaulatan rakyat (demokrasi) dan negara hukum</a:t>
          </a:r>
          <a:endParaRPr lang="id-ID" sz="2400" dirty="0"/>
        </a:p>
      </dgm:t>
    </dgm:pt>
    <dgm:pt modelId="{CBE15D50-F157-4C5E-83E6-CA825F83FBBB}" type="parTrans" cxnId="{1874A06C-BDD5-448C-B024-47121F05B06F}">
      <dgm:prSet/>
      <dgm:spPr/>
      <dgm:t>
        <a:bodyPr/>
        <a:lstStyle/>
        <a:p>
          <a:endParaRPr lang="id-ID"/>
        </a:p>
      </dgm:t>
    </dgm:pt>
    <dgm:pt modelId="{188EDE33-011E-4122-89C3-379223857F75}" type="sibTrans" cxnId="{1874A06C-BDD5-448C-B024-47121F05B06F}">
      <dgm:prSet/>
      <dgm:spPr/>
      <dgm:t>
        <a:bodyPr/>
        <a:lstStyle/>
        <a:p>
          <a:endParaRPr lang="id-ID"/>
        </a:p>
      </dgm:t>
    </dgm:pt>
    <dgm:pt modelId="{4CFC208F-CC46-429D-95B9-C154CA02D3DF}">
      <dgm:prSet phldrT="[Text]" custT="1"/>
      <dgm:spPr>
        <a:ln>
          <a:solidFill>
            <a:schemeClr val="tx1"/>
          </a:solidFill>
        </a:ln>
      </dgm:spPr>
      <dgm:t>
        <a:bodyPr/>
        <a:lstStyle/>
        <a:p>
          <a:r>
            <a:rPr lang="id-ID" sz="2400" dirty="0" smtClean="0"/>
            <a:t>Menciptakan toleransi atas dasar kemanusiaan dan berkeadaban dalam hidup beragama</a:t>
          </a:r>
          <a:endParaRPr lang="id-ID" sz="2400" dirty="0"/>
        </a:p>
      </dgm:t>
    </dgm:pt>
    <dgm:pt modelId="{38A8B251-011B-4E55-95F2-6B1C0C9AAA38}" type="parTrans" cxnId="{C826DB3C-27F9-4A7A-BB02-E0009E18BEFA}">
      <dgm:prSet/>
      <dgm:spPr/>
      <dgm:t>
        <a:bodyPr/>
        <a:lstStyle/>
        <a:p>
          <a:endParaRPr lang="id-ID"/>
        </a:p>
      </dgm:t>
    </dgm:pt>
    <dgm:pt modelId="{3E54F91B-4125-4D12-A1B2-CED8D901DCBF}" type="sibTrans" cxnId="{C826DB3C-27F9-4A7A-BB02-E0009E18BEFA}">
      <dgm:prSet/>
      <dgm:spPr/>
      <dgm:t>
        <a:bodyPr/>
        <a:lstStyle/>
        <a:p>
          <a:endParaRPr lang="id-ID"/>
        </a:p>
      </dgm:t>
    </dgm:pt>
    <dgm:pt modelId="{ADB316A1-FE50-42E0-BDDB-29E483681878}" type="pres">
      <dgm:prSet presAssocID="{D3124B00-CEAB-48E4-AD82-626947B64F1B}" presName="diagram" presStyleCnt="0">
        <dgm:presLayoutVars>
          <dgm:dir/>
          <dgm:resizeHandles val="exact"/>
        </dgm:presLayoutVars>
      </dgm:prSet>
      <dgm:spPr/>
      <dgm:t>
        <a:bodyPr/>
        <a:lstStyle/>
        <a:p>
          <a:endParaRPr lang="id-ID"/>
        </a:p>
      </dgm:t>
    </dgm:pt>
    <dgm:pt modelId="{DB23D9E1-AB8A-4E6E-8A55-C1C1F7804D14}" type="pres">
      <dgm:prSet presAssocID="{CC9B1724-B662-4C30-B047-0D581EC7E3F5}" presName="node" presStyleLbl="node1" presStyleIdx="0" presStyleCnt="4">
        <dgm:presLayoutVars>
          <dgm:bulletEnabled val="1"/>
        </dgm:presLayoutVars>
      </dgm:prSet>
      <dgm:spPr/>
      <dgm:t>
        <a:bodyPr/>
        <a:lstStyle/>
        <a:p>
          <a:endParaRPr lang="id-ID"/>
        </a:p>
      </dgm:t>
    </dgm:pt>
    <dgm:pt modelId="{31144D9A-5B02-432E-84D9-328981578F22}" type="pres">
      <dgm:prSet presAssocID="{AA02B62E-57AB-4C4E-8A87-3F993A8E6C6B}" presName="sibTrans" presStyleCnt="0"/>
      <dgm:spPr/>
    </dgm:pt>
    <dgm:pt modelId="{0FCA5268-ACC6-40F7-8248-AE5C26793971}" type="pres">
      <dgm:prSet presAssocID="{258FBE69-E11D-40E7-9AAC-C4F6E3339280}" presName="node" presStyleLbl="node1" presStyleIdx="1" presStyleCnt="4">
        <dgm:presLayoutVars>
          <dgm:bulletEnabled val="1"/>
        </dgm:presLayoutVars>
      </dgm:prSet>
      <dgm:spPr/>
      <dgm:t>
        <a:bodyPr/>
        <a:lstStyle/>
        <a:p>
          <a:endParaRPr lang="id-ID"/>
        </a:p>
      </dgm:t>
    </dgm:pt>
    <dgm:pt modelId="{748C8D3E-BFAA-4CAC-A3D7-CE7155E66CF9}" type="pres">
      <dgm:prSet presAssocID="{02A9780A-B3E4-4590-A165-8D560F25A429}" presName="sibTrans" presStyleCnt="0"/>
      <dgm:spPr/>
    </dgm:pt>
    <dgm:pt modelId="{88DDBFC9-F8A0-456F-99F3-3C402ABF16C7}" type="pres">
      <dgm:prSet presAssocID="{C8090A39-500E-4DCA-B4C3-518B22672A6E}" presName="node" presStyleLbl="node1" presStyleIdx="2" presStyleCnt="4">
        <dgm:presLayoutVars>
          <dgm:bulletEnabled val="1"/>
        </dgm:presLayoutVars>
      </dgm:prSet>
      <dgm:spPr/>
      <dgm:t>
        <a:bodyPr/>
        <a:lstStyle/>
        <a:p>
          <a:endParaRPr lang="id-ID"/>
        </a:p>
      </dgm:t>
    </dgm:pt>
    <dgm:pt modelId="{F38097B2-2E6A-446A-9D30-C1D817468A2B}" type="pres">
      <dgm:prSet presAssocID="{188EDE33-011E-4122-89C3-379223857F75}" presName="sibTrans" presStyleCnt="0"/>
      <dgm:spPr/>
    </dgm:pt>
    <dgm:pt modelId="{6EAA14D0-7F14-4620-AE02-05C2D5F5D85E}" type="pres">
      <dgm:prSet presAssocID="{4CFC208F-CC46-429D-95B9-C154CA02D3DF}" presName="node" presStyleLbl="node1" presStyleIdx="3" presStyleCnt="4">
        <dgm:presLayoutVars>
          <dgm:bulletEnabled val="1"/>
        </dgm:presLayoutVars>
      </dgm:prSet>
      <dgm:spPr/>
      <dgm:t>
        <a:bodyPr/>
        <a:lstStyle/>
        <a:p>
          <a:endParaRPr lang="id-ID"/>
        </a:p>
      </dgm:t>
    </dgm:pt>
  </dgm:ptLst>
  <dgm:cxnLst>
    <dgm:cxn modelId="{C826DB3C-27F9-4A7A-BB02-E0009E18BEFA}" srcId="{D3124B00-CEAB-48E4-AD82-626947B64F1B}" destId="{4CFC208F-CC46-429D-95B9-C154CA02D3DF}" srcOrd="3" destOrd="0" parTransId="{38A8B251-011B-4E55-95F2-6B1C0C9AAA38}" sibTransId="{3E54F91B-4125-4D12-A1B2-CED8D901DCBF}"/>
    <dgm:cxn modelId="{A1246D24-65C7-4960-A27E-E0B2A926AF7E}" type="presOf" srcId="{CC9B1724-B662-4C30-B047-0D581EC7E3F5}" destId="{DB23D9E1-AB8A-4E6E-8A55-C1C1F7804D14}" srcOrd="0" destOrd="0" presId="urn:microsoft.com/office/officeart/2005/8/layout/default"/>
    <dgm:cxn modelId="{CD23DADF-C633-4910-889B-3EF3DEDAB014}" type="presOf" srcId="{C8090A39-500E-4DCA-B4C3-518B22672A6E}" destId="{88DDBFC9-F8A0-456F-99F3-3C402ABF16C7}" srcOrd="0" destOrd="0" presId="urn:microsoft.com/office/officeart/2005/8/layout/default"/>
    <dgm:cxn modelId="{06A9C038-BAE4-4316-BA1E-4FBC1086B50E}" type="presOf" srcId="{D3124B00-CEAB-48E4-AD82-626947B64F1B}" destId="{ADB316A1-FE50-42E0-BDDB-29E483681878}" srcOrd="0" destOrd="0" presId="urn:microsoft.com/office/officeart/2005/8/layout/default"/>
    <dgm:cxn modelId="{1874A06C-BDD5-448C-B024-47121F05B06F}" srcId="{D3124B00-CEAB-48E4-AD82-626947B64F1B}" destId="{C8090A39-500E-4DCA-B4C3-518B22672A6E}" srcOrd="2" destOrd="0" parTransId="{CBE15D50-F157-4C5E-83E6-CA825F83FBBB}" sibTransId="{188EDE33-011E-4122-89C3-379223857F75}"/>
    <dgm:cxn modelId="{42D8ED36-C4A0-41C0-A5E0-DD95C11A6B79}" srcId="{D3124B00-CEAB-48E4-AD82-626947B64F1B}" destId="{CC9B1724-B662-4C30-B047-0D581EC7E3F5}" srcOrd="0" destOrd="0" parTransId="{6ABBFFC5-7599-41CB-95EC-9564AA5C4DA2}" sibTransId="{AA02B62E-57AB-4C4E-8A87-3F993A8E6C6B}"/>
    <dgm:cxn modelId="{592D5545-E9C1-4FDC-8FEC-5D48ACADB5A3}" type="presOf" srcId="{258FBE69-E11D-40E7-9AAC-C4F6E3339280}" destId="{0FCA5268-ACC6-40F7-8248-AE5C26793971}" srcOrd="0" destOrd="0" presId="urn:microsoft.com/office/officeart/2005/8/layout/default"/>
    <dgm:cxn modelId="{4005AFFA-59B7-4ADD-8F98-E7307EE8CDF9}" type="presOf" srcId="{4CFC208F-CC46-429D-95B9-C154CA02D3DF}" destId="{6EAA14D0-7F14-4620-AE02-05C2D5F5D85E}" srcOrd="0" destOrd="0" presId="urn:microsoft.com/office/officeart/2005/8/layout/default"/>
    <dgm:cxn modelId="{74F50CA9-EB90-4D0C-89AF-6579F472B542}" srcId="{D3124B00-CEAB-48E4-AD82-626947B64F1B}" destId="{258FBE69-E11D-40E7-9AAC-C4F6E3339280}" srcOrd="1" destOrd="0" parTransId="{FF617B76-470C-4F5E-A152-A6251E89007C}" sibTransId="{02A9780A-B3E4-4590-A165-8D560F25A429}"/>
    <dgm:cxn modelId="{498AB9F7-08FE-4F5A-B6D6-5B5339AE99B8}" type="presParOf" srcId="{ADB316A1-FE50-42E0-BDDB-29E483681878}" destId="{DB23D9E1-AB8A-4E6E-8A55-C1C1F7804D14}" srcOrd="0" destOrd="0" presId="urn:microsoft.com/office/officeart/2005/8/layout/default"/>
    <dgm:cxn modelId="{B3CEE4BB-1D89-49B9-9505-51454FCD1A29}" type="presParOf" srcId="{ADB316A1-FE50-42E0-BDDB-29E483681878}" destId="{31144D9A-5B02-432E-84D9-328981578F22}" srcOrd="1" destOrd="0" presId="urn:microsoft.com/office/officeart/2005/8/layout/default"/>
    <dgm:cxn modelId="{E0E1156B-97E4-4DA0-932B-9105CC2BCD26}" type="presParOf" srcId="{ADB316A1-FE50-42E0-BDDB-29E483681878}" destId="{0FCA5268-ACC6-40F7-8248-AE5C26793971}" srcOrd="2" destOrd="0" presId="urn:microsoft.com/office/officeart/2005/8/layout/default"/>
    <dgm:cxn modelId="{7F6B7E8B-15C5-4B96-BAA0-59D8A56ED428}" type="presParOf" srcId="{ADB316A1-FE50-42E0-BDDB-29E483681878}" destId="{748C8D3E-BFAA-4CAC-A3D7-CE7155E66CF9}" srcOrd="3" destOrd="0" presId="urn:microsoft.com/office/officeart/2005/8/layout/default"/>
    <dgm:cxn modelId="{9B22E4A0-109C-4715-B5F4-4270F9EEA6A7}" type="presParOf" srcId="{ADB316A1-FE50-42E0-BDDB-29E483681878}" destId="{88DDBFC9-F8A0-456F-99F3-3C402ABF16C7}" srcOrd="4" destOrd="0" presId="urn:microsoft.com/office/officeart/2005/8/layout/default"/>
    <dgm:cxn modelId="{D9B36C2C-C31A-416C-9610-4CDBFE2304FA}" type="presParOf" srcId="{ADB316A1-FE50-42E0-BDDB-29E483681878}" destId="{F38097B2-2E6A-446A-9D30-C1D817468A2B}" srcOrd="5" destOrd="0" presId="urn:microsoft.com/office/officeart/2005/8/layout/default"/>
    <dgm:cxn modelId="{6A04D238-83D6-46F9-80AC-1F5E015BEB9B}" type="presParOf" srcId="{ADB316A1-FE50-42E0-BDDB-29E483681878}" destId="{6EAA14D0-7F14-4620-AE02-05C2D5F5D85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3718FB-BCFC-4817-9F98-BAD9DB8A103D}"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id-ID"/>
        </a:p>
      </dgm:t>
    </dgm:pt>
    <dgm:pt modelId="{BBABEFBB-5167-4B34-806E-140A05FE9673}">
      <dgm:prSet phldrT="[Text]" phldr="1"/>
      <dgm:spPr/>
      <dgm:t>
        <a:bodyPr/>
        <a:lstStyle/>
        <a:p>
          <a:endParaRPr lang="id-ID"/>
        </a:p>
      </dgm:t>
    </dgm:pt>
    <dgm:pt modelId="{51E454A7-7F53-445F-9B9C-352C32E6FA86}" type="parTrans" cxnId="{586236E2-8CE1-4E3A-870C-4A1BC2EFA6DD}">
      <dgm:prSet/>
      <dgm:spPr/>
      <dgm:t>
        <a:bodyPr/>
        <a:lstStyle/>
        <a:p>
          <a:endParaRPr lang="id-ID"/>
        </a:p>
      </dgm:t>
    </dgm:pt>
    <dgm:pt modelId="{59654301-0A1C-4474-B8BB-B9CDBABAD4DF}" type="sibTrans" cxnId="{586236E2-8CE1-4E3A-870C-4A1BC2EFA6DD}">
      <dgm:prSet/>
      <dgm:spPr/>
      <dgm:t>
        <a:bodyPr/>
        <a:lstStyle/>
        <a:p>
          <a:endParaRPr lang="id-ID"/>
        </a:p>
      </dgm:t>
    </dgm:pt>
    <dgm:pt modelId="{50E5B657-9C2D-40E5-97FC-FFD1C4E46C7C}">
      <dgm:prSet phldrT="[Text]" phldr="1"/>
      <dgm:spPr/>
      <dgm:t>
        <a:bodyPr/>
        <a:lstStyle/>
        <a:p>
          <a:endParaRPr lang="id-ID"/>
        </a:p>
      </dgm:t>
    </dgm:pt>
    <dgm:pt modelId="{DDA41C1E-6920-4305-9F2C-031DF7F9D4A8}" type="parTrans" cxnId="{175FA652-F6A6-4F65-80EE-21016838058F}">
      <dgm:prSet/>
      <dgm:spPr/>
      <dgm:t>
        <a:bodyPr/>
        <a:lstStyle/>
        <a:p>
          <a:endParaRPr lang="id-ID"/>
        </a:p>
      </dgm:t>
    </dgm:pt>
    <dgm:pt modelId="{509A6C1B-A5F7-4575-A58A-D5C3E64C4992}" type="sibTrans" cxnId="{175FA652-F6A6-4F65-80EE-21016838058F}">
      <dgm:prSet/>
      <dgm:spPr/>
      <dgm:t>
        <a:bodyPr/>
        <a:lstStyle/>
        <a:p>
          <a:endParaRPr lang="id-ID"/>
        </a:p>
      </dgm:t>
    </dgm:pt>
    <dgm:pt modelId="{1D351B0D-DC2B-4D5F-A07C-7C3AC8735751}">
      <dgm:prSet phldrT="[Text]" phldr="1"/>
      <dgm:spPr/>
      <dgm:t>
        <a:bodyPr/>
        <a:lstStyle/>
        <a:p>
          <a:endParaRPr lang="id-ID"/>
        </a:p>
      </dgm:t>
    </dgm:pt>
    <dgm:pt modelId="{979589DB-A1A6-4971-9580-4280E625B960}" type="parTrans" cxnId="{1C927080-DDA9-4993-8596-2819F4145DDB}">
      <dgm:prSet/>
      <dgm:spPr/>
      <dgm:t>
        <a:bodyPr/>
        <a:lstStyle/>
        <a:p>
          <a:endParaRPr lang="id-ID"/>
        </a:p>
      </dgm:t>
    </dgm:pt>
    <dgm:pt modelId="{FA66BA13-68CD-43C7-988F-F2B2F2B3854C}" type="sibTrans" cxnId="{1C927080-DDA9-4993-8596-2819F4145DDB}">
      <dgm:prSet/>
      <dgm:spPr/>
      <dgm:t>
        <a:bodyPr/>
        <a:lstStyle/>
        <a:p>
          <a:endParaRPr lang="id-ID"/>
        </a:p>
      </dgm:t>
    </dgm:pt>
    <dgm:pt modelId="{5207A992-39AF-4E0C-9F5F-7E0422346203}">
      <dgm:prSet phldrT="[Text]" phldr="1"/>
      <dgm:spPr/>
      <dgm:t>
        <a:bodyPr/>
        <a:lstStyle/>
        <a:p>
          <a:endParaRPr lang="id-ID"/>
        </a:p>
      </dgm:t>
    </dgm:pt>
    <dgm:pt modelId="{B42C6F2C-A1E5-499C-9B55-7492840B5E57}" type="parTrans" cxnId="{31CEACE0-1622-4C57-91B1-0DA34FC2E52E}">
      <dgm:prSet/>
      <dgm:spPr/>
      <dgm:t>
        <a:bodyPr/>
        <a:lstStyle/>
        <a:p>
          <a:endParaRPr lang="id-ID"/>
        </a:p>
      </dgm:t>
    </dgm:pt>
    <dgm:pt modelId="{C5B407EF-D5D1-4082-8450-E8782963DBB4}" type="sibTrans" cxnId="{31CEACE0-1622-4C57-91B1-0DA34FC2E52E}">
      <dgm:prSet/>
      <dgm:spPr/>
      <dgm:t>
        <a:bodyPr/>
        <a:lstStyle/>
        <a:p>
          <a:endParaRPr lang="id-ID"/>
        </a:p>
      </dgm:t>
    </dgm:pt>
    <dgm:pt modelId="{E1FBE653-EE17-4B5F-9257-F67DF3C5CB20}">
      <dgm:prSet phldrT="[Text]" phldr="1"/>
      <dgm:spPr/>
      <dgm:t>
        <a:bodyPr/>
        <a:lstStyle/>
        <a:p>
          <a:endParaRPr lang="id-ID"/>
        </a:p>
      </dgm:t>
    </dgm:pt>
    <dgm:pt modelId="{BF3FD1F9-7E4A-4096-8260-D8D18A412A12}" type="parTrans" cxnId="{D0A1F13D-4350-47C5-AD30-33A86196D2FA}">
      <dgm:prSet/>
      <dgm:spPr/>
      <dgm:t>
        <a:bodyPr/>
        <a:lstStyle/>
        <a:p>
          <a:endParaRPr lang="id-ID"/>
        </a:p>
      </dgm:t>
    </dgm:pt>
    <dgm:pt modelId="{96A8D45C-88DC-4836-8446-628A999DBCC3}" type="sibTrans" cxnId="{D0A1F13D-4350-47C5-AD30-33A86196D2FA}">
      <dgm:prSet/>
      <dgm:spPr/>
      <dgm:t>
        <a:bodyPr/>
        <a:lstStyle/>
        <a:p>
          <a:endParaRPr lang="id-ID"/>
        </a:p>
      </dgm:t>
    </dgm:pt>
    <dgm:pt modelId="{D8F74A82-7CE4-4CF8-B209-7E8D8E7FB12F}" type="pres">
      <dgm:prSet presAssocID="{A03718FB-BCFC-4817-9F98-BAD9DB8A103D}" presName="diagram" presStyleCnt="0">
        <dgm:presLayoutVars>
          <dgm:dir/>
          <dgm:resizeHandles val="exact"/>
        </dgm:presLayoutVars>
      </dgm:prSet>
      <dgm:spPr/>
      <dgm:t>
        <a:bodyPr/>
        <a:lstStyle/>
        <a:p>
          <a:endParaRPr lang="id-ID"/>
        </a:p>
      </dgm:t>
    </dgm:pt>
    <dgm:pt modelId="{95071694-838A-4A95-A530-50D63210B464}" type="pres">
      <dgm:prSet presAssocID="{BBABEFBB-5167-4B34-806E-140A05FE9673}" presName="node" presStyleLbl="node1" presStyleIdx="0" presStyleCnt="5">
        <dgm:presLayoutVars>
          <dgm:bulletEnabled val="1"/>
        </dgm:presLayoutVars>
      </dgm:prSet>
      <dgm:spPr/>
      <dgm:t>
        <a:bodyPr/>
        <a:lstStyle/>
        <a:p>
          <a:endParaRPr lang="id-ID"/>
        </a:p>
      </dgm:t>
    </dgm:pt>
    <dgm:pt modelId="{786D2866-1EDE-4CDA-8014-2DB9A9A0AB36}" type="pres">
      <dgm:prSet presAssocID="{59654301-0A1C-4474-B8BB-B9CDBABAD4DF}" presName="sibTrans" presStyleCnt="0"/>
      <dgm:spPr/>
    </dgm:pt>
    <dgm:pt modelId="{290B164D-F48C-45B5-BD87-7BE76DB57A8A}" type="pres">
      <dgm:prSet presAssocID="{50E5B657-9C2D-40E5-97FC-FFD1C4E46C7C}" presName="node" presStyleLbl="node1" presStyleIdx="1" presStyleCnt="5">
        <dgm:presLayoutVars>
          <dgm:bulletEnabled val="1"/>
        </dgm:presLayoutVars>
      </dgm:prSet>
      <dgm:spPr/>
      <dgm:t>
        <a:bodyPr/>
        <a:lstStyle/>
        <a:p>
          <a:endParaRPr lang="id-ID"/>
        </a:p>
      </dgm:t>
    </dgm:pt>
    <dgm:pt modelId="{94A79776-3FA3-4304-BD69-EAE8AA4A4C7E}" type="pres">
      <dgm:prSet presAssocID="{509A6C1B-A5F7-4575-A58A-D5C3E64C4992}" presName="sibTrans" presStyleCnt="0"/>
      <dgm:spPr/>
    </dgm:pt>
    <dgm:pt modelId="{08C6EE63-49BF-496D-AC7C-DA0758FFE628}" type="pres">
      <dgm:prSet presAssocID="{1D351B0D-DC2B-4D5F-A07C-7C3AC8735751}" presName="node" presStyleLbl="node1" presStyleIdx="2" presStyleCnt="5">
        <dgm:presLayoutVars>
          <dgm:bulletEnabled val="1"/>
        </dgm:presLayoutVars>
      </dgm:prSet>
      <dgm:spPr/>
      <dgm:t>
        <a:bodyPr/>
        <a:lstStyle/>
        <a:p>
          <a:endParaRPr lang="id-ID"/>
        </a:p>
      </dgm:t>
    </dgm:pt>
    <dgm:pt modelId="{4405B1AC-533E-441C-A6DE-76EFEB386F27}" type="pres">
      <dgm:prSet presAssocID="{FA66BA13-68CD-43C7-988F-F2B2F2B3854C}" presName="sibTrans" presStyleCnt="0"/>
      <dgm:spPr/>
    </dgm:pt>
    <dgm:pt modelId="{3FEF1318-68E5-475F-B9F8-A505B894F79F}" type="pres">
      <dgm:prSet presAssocID="{5207A992-39AF-4E0C-9F5F-7E0422346203}" presName="node" presStyleLbl="node1" presStyleIdx="3" presStyleCnt="5">
        <dgm:presLayoutVars>
          <dgm:bulletEnabled val="1"/>
        </dgm:presLayoutVars>
      </dgm:prSet>
      <dgm:spPr/>
      <dgm:t>
        <a:bodyPr/>
        <a:lstStyle/>
        <a:p>
          <a:endParaRPr lang="id-ID"/>
        </a:p>
      </dgm:t>
    </dgm:pt>
    <dgm:pt modelId="{2BA537FD-496F-4655-B122-19243C10BED2}" type="pres">
      <dgm:prSet presAssocID="{C5B407EF-D5D1-4082-8450-E8782963DBB4}" presName="sibTrans" presStyleCnt="0"/>
      <dgm:spPr/>
    </dgm:pt>
    <dgm:pt modelId="{BAD52E23-54BA-42DD-8140-0D1B0D3830CE}" type="pres">
      <dgm:prSet presAssocID="{E1FBE653-EE17-4B5F-9257-F67DF3C5CB20}" presName="node" presStyleLbl="node1" presStyleIdx="4" presStyleCnt="5">
        <dgm:presLayoutVars>
          <dgm:bulletEnabled val="1"/>
        </dgm:presLayoutVars>
      </dgm:prSet>
      <dgm:spPr/>
      <dgm:t>
        <a:bodyPr/>
        <a:lstStyle/>
        <a:p>
          <a:endParaRPr lang="id-ID"/>
        </a:p>
      </dgm:t>
    </dgm:pt>
  </dgm:ptLst>
  <dgm:cxnLst>
    <dgm:cxn modelId="{A12D15E2-8DDA-4368-A971-55C19C6E3D03}" type="presOf" srcId="{1D351B0D-DC2B-4D5F-A07C-7C3AC8735751}" destId="{08C6EE63-49BF-496D-AC7C-DA0758FFE628}" srcOrd="0" destOrd="0" presId="urn:microsoft.com/office/officeart/2005/8/layout/default"/>
    <dgm:cxn modelId="{ED925975-D50C-4BEA-898A-724581593427}" type="presOf" srcId="{5207A992-39AF-4E0C-9F5F-7E0422346203}" destId="{3FEF1318-68E5-475F-B9F8-A505B894F79F}" srcOrd="0" destOrd="0" presId="urn:microsoft.com/office/officeart/2005/8/layout/default"/>
    <dgm:cxn modelId="{2CEC17D3-AF7F-4BF4-BAAE-C76D92DDBFB4}" type="presOf" srcId="{E1FBE653-EE17-4B5F-9257-F67DF3C5CB20}" destId="{BAD52E23-54BA-42DD-8140-0D1B0D3830CE}" srcOrd="0" destOrd="0" presId="urn:microsoft.com/office/officeart/2005/8/layout/default"/>
    <dgm:cxn modelId="{3575F8F8-420F-4E6B-9ADA-B4864110E785}" type="presOf" srcId="{50E5B657-9C2D-40E5-97FC-FFD1C4E46C7C}" destId="{290B164D-F48C-45B5-BD87-7BE76DB57A8A}" srcOrd="0" destOrd="0" presId="urn:microsoft.com/office/officeart/2005/8/layout/default"/>
    <dgm:cxn modelId="{1C927080-DDA9-4993-8596-2819F4145DDB}" srcId="{A03718FB-BCFC-4817-9F98-BAD9DB8A103D}" destId="{1D351B0D-DC2B-4D5F-A07C-7C3AC8735751}" srcOrd="2" destOrd="0" parTransId="{979589DB-A1A6-4971-9580-4280E625B960}" sibTransId="{FA66BA13-68CD-43C7-988F-F2B2F2B3854C}"/>
    <dgm:cxn modelId="{31CEACE0-1622-4C57-91B1-0DA34FC2E52E}" srcId="{A03718FB-BCFC-4817-9F98-BAD9DB8A103D}" destId="{5207A992-39AF-4E0C-9F5F-7E0422346203}" srcOrd="3" destOrd="0" parTransId="{B42C6F2C-A1E5-499C-9B55-7492840B5E57}" sibTransId="{C5B407EF-D5D1-4082-8450-E8782963DBB4}"/>
    <dgm:cxn modelId="{586236E2-8CE1-4E3A-870C-4A1BC2EFA6DD}" srcId="{A03718FB-BCFC-4817-9F98-BAD9DB8A103D}" destId="{BBABEFBB-5167-4B34-806E-140A05FE9673}" srcOrd="0" destOrd="0" parTransId="{51E454A7-7F53-445F-9B9C-352C32E6FA86}" sibTransId="{59654301-0A1C-4474-B8BB-B9CDBABAD4DF}"/>
    <dgm:cxn modelId="{69BA50E1-6D86-4918-BAB6-D2CAF2BCB91E}" type="presOf" srcId="{A03718FB-BCFC-4817-9F98-BAD9DB8A103D}" destId="{D8F74A82-7CE4-4CF8-B209-7E8D8E7FB12F}" srcOrd="0" destOrd="0" presId="urn:microsoft.com/office/officeart/2005/8/layout/default"/>
    <dgm:cxn modelId="{D0A1F13D-4350-47C5-AD30-33A86196D2FA}" srcId="{A03718FB-BCFC-4817-9F98-BAD9DB8A103D}" destId="{E1FBE653-EE17-4B5F-9257-F67DF3C5CB20}" srcOrd="4" destOrd="0" parTransId="{BF3FD1F9-7E4A-4096-8260-D8D18A412A12}" sibTransId="{96A8D45C-88DC-4836-8446-628A999DBCC3}"/>
    <dgm:cxn modelId="{4F5F758A-5B9F-4BAF-833A-150EDDC91634}" type="presOf" srcId="{BBABEFBB-5167-4B34-806E-140A05FE9673}" destId="{95071694-838A-4A95-A530-50D63210B464}" srcOrd="0" destOrd="0" presId="urn:microsoft.com/office/officeart/2005/8/layout/default"/>
    <dgm:cxn modelId="{175FA652-F6A6-4F65-80EE-21016838058F}" srcId="{A03718FB-BCFC-4817-9F98-BAD9DB8A103D}" destId="{50E5B657-9C2D-40E5-97FC-FFD1C4E46C7C}" srcOrd="1" destOrd="0" parTransId="{DDA41C1E-6920-4305-9F2C-031DF7F9D4A8}" sibTransId="{509A6C1B-A5F7-4575-A58A-D5C3E64C4992}"/>
    <dgm:cxn modelId="{AF7ABE60-E3C9-475C-A2F7-1634666CCB7C}" type="presParOf" srcId="{D8F74A82-7CE4-4CF8-B209-7E8D8E7FB12F}" destId="{95071694-838A-4A95-A530-50D63210B464}" srcOrd="0" destOrd="0" presId="urn:microsoft.com/office/officeart/2005/8/layout/default"/>
    <dgm:cxn modelId="{A7EB3767-8CD7-4249-8AAD-48F893BA16F2}" type="presParOf" srcId="{D8F74A82-7CE4-4CF8-B209-7E8D8E7FB12F}" destId="{786D2866-1EDE-4CDA-8014-2DB9A9A0AB36}" srcOrd="1" destOrd="0" presId="urn:microsoft.com/office/officeart/2005/8/layout/default"/>
    <dgm:cxn modelId="{65E1045B-BC98-4939-8314-47EE439777DB}" type="presParOf" srcId="{D8F74A82-7CE4-4CF8-B209-7E8D8E7FB12F}" destId="{290B164D-F48C-45B5-BD87-7BE76DB57A8A}" srcOrd="2" destOrd="0" presId="urn:microsoft.com/office/officeart/2005/8/layout/default"/>
    <dgm:cxn modelId="{3DA3F814-9310-44CA-9BBC-7857BD9F107B}" type="presParOf" srcId="{D8F74A82-7CE4-4CF8-B209-7E8D8E7FB12F}" destId="{94A79776-3FA3-4304-BD69-EAE8AA4A4C7E}" srcOrd="3" destOrd="0" presId="urn:microsoft.com/office/officeart/2005/8/layout/default"/>
    <dgm:cxn modelId="{D43DC271-732B-43FC-893F-AA334AE97451}" type="presParOf" srcId="{D8F74A82-7CE4-4CF8-B209-7E8D8E7FB12F}" destId="{08C6EE63-49BF-496D-AC7C-DA0758FFE628}" srcOrd="4" destOrd="0" presId="urn:microsoft.com/office/officeart/2005/8/layout/default"/>
    <dgm:cxn modelId="{FFE13BA6-4685-4DF8-BFAB-F37402A3D9C7}" type="presParOf" srcId="{D8F74A82-7CE4-4CF8-B209-7E8D8E7FB12F}" destId="{4405B1AC-533E-441C-A6DE-76EFEB386F27}" srcOrd="5" destOrd="0" presId="urn:microsoft.com/office/officeart/2005/8/layout/default"/>
    <dgm:cxn modelId="{0EEAB2ED-7D09-4FBD-A7D6-ECF45D318902}" type="presParOf" srcId="{D8F74A82-7CE4-4CF8-B209-7E8D8E7FB12F}" destId="{3FEF1318-68E5-475F-B9F8-A505B894F79F}" srcOrd="6" destOrd="0" presId="urn:microsoft.com/office/officeart/2005/8/layout/default"/>
    <dgm:cxn modelId="{D6172F01-5F6A-450F-8521-7E176C4D180B}" type="presParOf" srcId="{D8F74A82-7CE4-4CF8-B209-7E8D8E7FB12F}" destId="{2BA537FD-496F-4655-B122-19243C10BED2}" srcOrd="7" destOrd="0" presId="urn:microsoft.com/office/officeart/2005/8/layout/default"/>
    <dgm:cxn modelId="{3E1FDFAC-1CB4-4B12-8947-CABB8127E548}" type="presParOf" srcId="{D8F74A82-7CE4-4CF8-B209-7E8D8E7FB12F}" destId="{BAD52E23-54BA-42DD-8140-0D1B0D3830C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BC1297-12EB-484D-A7BE-2D8B828E63D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d-ID"/>
        </a:p>
      </dgm:t>
    </dgm:pt>
    <dgm:pt modelId="{0BF9F664-6D90-421B-A03E-F6754C294C23}">
      <dgm:prSet phldrT="[Text]" custT="1"/>
      <dgm:spPr>
        <a:solidFill>
          <a:srgbClr val="FF0000"/>
        </a:solidFill>
        <a:ln>
          <a:solidFill>
            <a:schemeClr val="tx1"/>
          </a:solidFill>
        </a:ln>
      </dgm:spPr>
      <dgm:t>
        <a:bodyPr/>
        <a:lstStyle/>
        <a:p>
          <a:r>
            <a:rPr lang="id-ID" sz="2400" dirty="0" smtClean="0"/>
            <a:t>MASALAH MENDASAR DALAM PEMBANGUNAN HUKUM NASIONAL</a:t>
          </a:r>
          <a:endParaRPr lang="id-ID" sz="2400" dirty="0"/>
        </a:p>
      </dgm:t>
    </dgm:pt>
    <dgm:pt modelId="{5C5C1E68-B478-4AD0-8162-3F490A85C49C}" type="parTrans" cxnId="{951D6C96-D651-4D10-9213-1182662A2ED4}">
      <dgm:prSet/>
      <dgm:spPr/>
      <dgm:t>
        <a:bodyPr/>
        <a:lstStyle/>
        <a:p>
          <a:endParaRPr lang="id-ID"/>
        </a:p>
      </dgm:t>
    </dgm:pt>
    <dgm:pt modelId="{0D9124CE-331C-4593-A159-6F8731F72F78}" type="sibTrans" cxnId="{951D6C96-D651-4D10-9213-1182662A2ED4}">
      <dgm:prSet/>
      <dgm:spPr/>
      <dgm:t>
        <a:bodyPr/>
        <a:lstStyle/>
        <a:p>
          <a:endParaRPr lang="id-ID"/>
        </a:p>
      </dgm:t>
    </dgm:pt>
    <dgm:pt modelId="{6AE35D5B-3688-4457-8327-C6FBAA9A6F9F}">
      <dgm:prSet phldrT="[Text]" custT="1"/>
      <dgm:spPr>
        <a:ln>
          <a:solidFill>
            <a:schemeClr val="tx1"/>
          </a:solidFill>
        </a:ln>
      </dgm:spPr>
      <dgm:t>
        <a:bodyPr/>
        <a:lstStyle/>
        <a:p>
          <a:pPr algn="l"/>
          <a:r>
            <a:rPr lang="id-ID" sz="2400" dirty="0" smtClean="0"/>
            <a:t>Hukum harus memelihara integrasi bangsa baik secara ideologis maupun teritorial</a:t>
          </a:r>
          <a:endParaRPr lang="id-ID" sz="2400" dirty="0"/>
        </a:p>
      </dgm:t>
    </dgm:pt>
    <dgm:pt modelId="{62841A5B-9DCD-416F-8155-FBBFF4239405}" type="parTrans" cxnId="{B5F30C55-3F89-4DDC-A93A-7A97D4944DC8}">
      <dgm:prSet/>
      <dgm:spPr/>
      <dgm:t>
        <a:bodyPr/>
        <a:lstStyle/>
        <a:p>
          <a:endParaRPr lang="id-ID"/>
        </a:p>
      </dgm:t>
    </dgm:pt>
    <dgm:pt modelId="{1C4C00C2-01C9-469B-8BF6-F5CA5E000E03}" type="sibTrans" cxnId="{B5F30C55-3F89-4DDC-A93A-7A97D4944DC8}">
      <dgm:prSet/>
      <dgm:spPr/>
      <dgm:t>
        <a:bodyPr/>
        <a:lstStyle/>
        <a:p>
          <a:endParaRPr lang="id-ID"/>
        </a:p>
      </dgm:t>
    </dgm:pt>
    <dgm:pt modelId="{DB90CDAD-F2F7-4C86-8454-A7C78C2DAD4F}">
      <dgm:prSet phldrT="[Text]" custT="1"/>
      <dgm:spPr>
        <a:ln>
          <a:solidFill>
            <a:schemeClr val="tx1"/>
          </a:solidFill>
        </a:ln>
      </dgm:spPr>
      <dgm:t>
        <a:bodyPr/>
        <a:lstStyle/>
        <a:p>
          <a:pPr algn="l"/>
          <a:r>
            <a:rPr lang="id-ID" sz="2400" dirty="0" smtClean="0"/>
            <a:t>Hukum harus membuka jalan bahkan menjamin terciptanya keadilan sosial bagi seluruh rakyat Indonesia</a:t>
          </a:r>
          <a:endParaRPr lang="id-ID" sz="2400" dirty="0"/>
        </a:p>
      </dgm:t>
    </dgm:pt>
    <dgm:pt modelId="{4205C382-FDC8-46F1-92EB-FD4D597E62C9}" type="parTrans" cxnId="{90BA687B-DBA9-49DE-A507-F9D5A290CDF1}">
      <dgm:prSet/>
      <dgm:spPr/>
      <dgm:t>
        <a:bodyPr/>
        <a:lstStyle/>
        <a:p>
          <a:endParaRPr lang="id-ID"/>
        </a:p>
      </dgm:t>
    </dgm:pt>
    <dgm:pt modelId="{ED7E8206-C34B-4A68-BA4C-03E39F3BD969}" type="sibTrans" cxnId="{90BA687B-DBA9-49DE-A507-F9D5A290CDF1}">
      <dgm:prSet/>
      <dgm:spPr/>
      <dgm:t>
        <a:bodyPr/>
        <a:lstStyle/>
        <a:p>
          <a:endParaRPr lang="id-ID"/>
        </a:p>
      </dgm:t>
    </dgm:pt>
    <dgm:pt modelId="{5FA79712-882C-442B-82C0-49503C9C930F}">
      <dgm:prSet phldrT="[Text]" custT="1"/>
      <dgm:spPr>
        <a:ln>
          <a:solidFill>
            <a:schemeClr val="tx1"/>
          </a:solidFill>
        </a:ln>
      </dgm:spPr>
      <dgm:t>
        <a:bodyPr/>
        <a:lstStyle/>
        <a:p>
          <a:pPr algn="l"/>
          <a:r>
            <a:rPr lang="id-ID" sz="2400" dirty="0" smtClean="0"/>
            <a:t>Hukum harus menjamin tampilnya tata politik dan kenegaraan yang demokratis dan nomokratis</a:t>
          </a:r>
          <a:endParaRPr lang="id-ID" sz="2400" dirty="0"/>
        </a:p>
      </dgm:t>
    </dgm:pt>
    <dgm:pt modelId="{D7266989-A0DC-4FA6-AACA-42CB4CA07896}" type="parTrans" cxnId="{76A7333E-CFC7-4EAC-8648-07009ABACB3B}">
      <dgm:prSet/>
      <dgm:spPr/>
      <dgm:t>
        <a:bodyPr/>
        <a:lstStyle/>
        <a:p>
          <a:endParaRPr lang="id-ID"/>
        </a:p>
      </dgm:t>
    </dgm:pt>
    <dgm:pt modelId="{793F26CC-3E90-443C-ADAD-050815538A16}" type="sibTrans" cxnId="{76A7333E-CFC7-4EAC-8648-07009ABACB3B}">
      <dgm:prSet/>
      <dgm:spPr/>
      <dgm:t>
        <a:bodyPr/>
        <a:lstStyle/>
        <a:p>
          <a:endParaRPr lang="id-ID"/>
        </a:p>
      </dgm:t>
    </dgm:pt>
    <dgm:pt modelId="{7EBA7771-9F85-405D-B565-F7DF1593B74B}">
      <dgm:prSet phldrT="[Text]" custT="1"/>
      <dgm:spPr>
        <a:ln>
          <a:solidFill>
            <a:schemeClr val="tx1"/>
          </a:solidFill>
        </a:ln>
      </dgm:spPr>
      <dgm:t>
        <a:bodyPr/>
        <a:lstStyle/>
        <a:p>
          <a:r>
            <a:rPr lang="id-ID" sz="2000" dirty="0" smtClean="0"/>
            <a:t>Hukum harus mampu membnagun terciptanya toleransi hidup beragama diantara para warganya dan menjamin agar tak seorangpun melanggar atau dilanggar haknya dalam memeluk dan melaksanakan ajaran agama yang diyakini dan dianut</a:t>
          </a:r>
          <a:endParaRPr lang="id-ID" sz="2000" dirty="0"/>
        </a:p>
      </dgm:t>
    </dgm:pt>
    <dgm:pt modelId="{9EFD5CB3-9F82-4B2E-9C3D-1EFB688AF109}" type="parTrans" cxnId="{12DEE7A9-D40C-4292-A6F1-EFDAD69264B3}">
      <dgm:prSet/>
      <dgm:spPr/>
      <dgm:t>
        <a:bodyPr/>
        <a:lstStyle/>
        <a:p>
          <a:endParaRPr lang="id-ID"/>
        </a:p>
      </dgm:t>
    </dgm:pt>
    <dgm:pt modelId="{895E861C-0C95-474B-AE9D-8C8A989E01BC}" type="sibTrans" cxnId="{12DEE7A9-D40C-4292-A6F1-EFDAD69264B3}">
      <dgm:prSet/>
      <dgm:spPr/>
      <dgm:t>
        <a:bodyPr/>
        <a:lstStyle/>
        <a:p>
          <a:endParaRPr lang="id-ID"/>
        </a:p>
      </dgm:t>
    </dgm:pt>
    <dgm:pt modelId="{41234670-174B-48E2-86BA-CF8D3F972852}" type="pres">
      <dgm:prSet presAssocID="{4ABC1297-12EB-484D-A7BE-2D8B828E63DA}" presName="diagram" presStyleCnt="0">
        <dgm:presLayoutVars>
          <dgm:chMax val="1"/>
          <dgm:dir/>
          <dgm:animLvl val="ctr"/>
          <dgm:resizeHandles val="exact"/>
        </dgm:presLayoutVars>
      </dgm:prSet>
      <dgm:spPr/>
      <dgm:t>
        <a:bodyPr/>
        <a:lstStyle/>
        <a:p>
          <a:endParaRPr lang="id-ID"/>
        </a:p>
      </dgm:t>
    </dgm:pt>
    <dgm:pt modelId="{4F0623D0-B20C-4FBF-B08A-8918F370CCED}" type="pres">
      <dgm:prSet presAssocID="{4ABC1297-12EB-484D-A7BE-2D8B828E63DA}" presName="matrix" presStyleCnt="0"/>
      <dgm:spPr/>
    </dgm:pt>
    <dgm:pt modelId="{7C0502D1-C07E-47F0-9109-C078865D2464}" type="pres">
      <dgm:prSet presAssocID="{4ABC1297-12EB-484D-A7BE-2D8B828E63DA}" presName="tile1" presStyleLbl="node1" presStyleIdx="0" presStyleCnt="4"/>
      <dgm:spPr/>
      <dgm:t>
        <a:bodyPr/>
        <a:lstStyle/>
        <a:p>
          <a:endParaRPr lang="id-ID"/>
        </a:p>
      </dgm:t>
    </dgm:pt>
    <dgm:pt modelId="{BDAB8055-CCDE-4F47-BF97-125D671FD86F}" type="pres">
      <dgm:prSet presAssocID="{4ABC1297-12EB-484D-A7BE-2D8B828E63DA}" presName="tile1text" presStyleLbl="node1" presStyleIdx="0" presStyleCnt="4">
        <dgm:presLayoutVars>
          <dgm:chMax val="0"/>
          <dgm:chPref val="0"/>
          <dgm:bulletEnabled val="1"/>
        </dgm:presLayoutVars>
      </dgm:prSet>
      <dgm:spPr/>
      <dgm:t>
        <a:bodyPr/>
        <a:lstStyle/>
        <a:p>
          <a:endParaRPr lang="id-ID"/>
        </a:p>
      </dgm:t>
    </dgm:pt>
    <dgm:pt modelId="{45C27448-2A31-461B-9C06-E797F3B56D74}" type="pres">
      <dgm:prSet presAssocID="{4ABC1297-12EB-484D-A7BE-2D8B828E63DA}" presName="tile2" presStyleLbl="node1" presStyleIdx="1" presStyleCnt="4"/>
      <dgm:spPr/>
      <dgm:t>
        <a:bodyPr/>
        <a:lstStyle/>
        <a:p>
          <a:endParaRPr lang="id-ID"/>
        </a:p>
      </dgm:t>
    </dgm:pt>
    <dgm:pt modelId="{8079550E-7EA3-4E2E-91EE-302DB6E5A69B}" type="pres">
      <dgm:prSet presAssocID="{4ABC1297-12EB-484D-A7BE-2D8B828E63DA}" presName="tile2text" presStyleLbl="node1" presStyleIdx="1" presStyleCnt="4">
        <dgm:presLayoutVars>
          <dgm:chMax val="0"/>
          <dgm:chPref val="0"/>
          <dgm:bulletEnabled val="1"/>
        </dgm:presLayoutVars>
      </dgm:prSet>
      <dgm:spPr/>
      <dgm:t>
        <a:bodyPr/>
        <a:lstStyle/>
        <a:p>
          <a:endParaRPr lang="id-ID"/>
        </a:p>
      </dgm:t>
    </dgm:pt>
    <dgm:pt modelId="{78461E43-15B7-4AFF-A15A-FD30484CDCFB}" type="pres">
      <dgm:prSet presAssocID="{4ABC1297-12EB-484D-A7BE-2D8B828E63DA}" presName="tile3" presStyleLbl="node1" presStyleIdx="2" presStyleCnt="4"/>
      <dgm:spPr/>
      <dgm:t>
        <a:bodyPr/>
        <a:lstStyle/>
        <a:p>
          <a:endParaRPr lang="id-ID"/>
        </a:p>
      </dgm:t>
    </dgm:pt>
    <dgm:pt modelId="{3D806DD6-47BF-4B63-82A2-9A6E92A3D06D}" type="pres">
      <dgm:prSet presAssocID="{4ABC1297-12EB-484D-A7BE-2D8B828E63DA}" presName="tile3text" presStyleLbl="node1" presStyleIdx="2" presStyleCnt="4">
        <dgm:presLayoutVars>
          <dgm:chMax val="0"/>
          <dgm:chPref val="0"/>
          <dgm:bulletEnabled val="1"/>
        </dgm:presLayoutVars>
      </dgm:prSet>
      <dgm:spPr/>
      <dgm:t>
        <a:bodyPr/>
        <a:lstStyle/>
        <a:p>
          <a:endParaRPr lang="id-ID"/>
        </a:p>
      </dgm:t>
    </dgm:pt>
    <dgm:pt modelId="{9AAEED1C-1F1D-47B4-AE65-8DBACA39D4DD}" type="pres">
      <dgm:prSet presAssocID="{4ABC1297-12EB-484D-A7BE-2D8B828E63DA}" presName="tile4" presStyleLbl="node1" presStyleIdx="3" presStyleCnt="4"/>
      <dgm:spPr/>
      <dgm:t>
        <a:bodyPr/>
        <a:lstStyle/>
        <a:p>
          <a:endParaRPr lang="id-ID"/>
        </a:p>
      </dgm:t>
    </dgm:pt>
    <dgm:pt modelId="{8F309E20-5666-4EAD-B721-5DDC638FAB72}" type="pres">
      <dgm:prSet presAssocID="{4ABC1297-12EB-484D-A7BE-2D8B828E63DA}" presName="tile4text" presStyleLbl="node1" presStyleIdx="3" presStyleCnt="4">
        <dgm:presLayoutVars>
          <dgm:chMax val="0"/>
          <dgm:chPref val="0"/>
          <dgm:bulletEnabled val="1"/>
        </dgm:presLayoutVars>
      </dgm:prSet>
      <dgm:spPr/>
      <dgm:t>
        <a:bodyPr/>
        <a:lstStyle/>
        <a:p>
          <a:endParaRPr lang="id-ID"/>
        </a:p>
      </dgm:t>
    </dgm:pt>
    <dgm:pt modelId="{24CEB81B-D093-499D-A30E-33B202DFFB0E}" type="pres">
      <dgm:prSet presAssocID="{4ABC1297-12EB-484D-A7BE-2D8B828E63DA}" presName="centerTile" presStyleLbl="fgShp" presStyleIdx="0" presStyleCnt="1" custScaleX="188997" custScaleY="87805">
        <dgm:presLayoutVars>
          <dgm:chMax val="0"/>
          <dgm:chPref val="0"/>
        </dgm:presLayoutVars>
      </dgm:prSet>
      <dgm:spPr/>
      <dgm:t>
        <a:bodyPr/>
        <a:lstStyle/>
        <a:p>
          <a:endParaRPr lang="id-ID"/>
        </a:p>
      </dgm:t>
    </dgm:pt>
  </dgm:ptLst>
  <dgm:cxnLst>
    <dgm:cxn modelId="{B7641EB3-A423-489F-BA4C-154009410A9C}" type="presOf" srcId="{DB90CDAD-F2F7-4C86-8454-A7C78C2DAD4F}" destId="{45C27448-2A31-461B-9C06-E797F3B56D74}" srcOrd="0" destOrd="0" presId="urn:microsoft.com/office/officeart/2005/8/layout/matrix1"/>
    <dgm:cxn modelId="{030F56E5-CC80-4E41-8336-1E2AB798ACB8}" type="presOf" srcId="{6AE35D5B-3688-4457-8327-C6FBAA9A6F9F}" destId="{BDAB8055-CCDE-4F47-BF97-125D671FD86F}" srcOrd="1" destOrd="0" presId="urn:microsoft.com/office/officeart/2005/8/layout/matrix1"/>
    <dgm:cxn modelId="{B5F30C55-3F89-4DDC-A93A-7A97D4944DC8}" srcId="{0BF9F664-6D90-421B-A03E-F6754C294C23}" destId="{6AE35D5B-3688-4457-8327-C6FBAA9A6F9F}" srcOrd="0" destOrd="0" parTransId="{62841A5B-9DCD-416F-8155-FBBFF4239405}" sibTransId="{1C4C00C2-01C9-469B-8BF6-F5CA5E000E03}"/>
    <dgm:cxn modelId="{00E3D70C-C8B4-40AC-99FD-B13EBA2FABFC}" type="presOf" srcId="{4ABC1297-12EB-484D-A7BE-2D8B828E63DA}" destId="{41234670-174B-48E2-86BA-CF8D3F972852}" srcOrd="0" destOrd="0" presId="urn:microsoft.com/office/officeart/2005/8/layout/matrix1"/>
    <dgm:cxn modelId="{951D6C96-D651-4D10-9213-1182662A2ED4}" srcId="{4ABC1297-12EB-484D-A7BE-2D8B828E63DA}" destId="{0BF9F664-6D90-421B-A03E-F6754C294C23}" srcOrd="0" destOrd="0" parTransId="{5C5C1E68-B478-4AD0-8162-3F490A85C49C}" sibTransId="{0D9124CE-331C-4593-A159-6F8731F72F78}"/>
    <dgm:cxn modelId="{AB77F546-06A1-4A82-8866-4D8760D67020}" type="presOf" srcId="{5FA79712-882C-442B-82C0-49503C9C930F}" destId="{78461E43-15B7-4AFF-A15A-FD30484CDCFB}" srcOrd="0" destOrd="0" presId="urn:microsoft.com/office/officeart/2005/8/layout/matrix1"/>
    <dgm:cxn modelId="{12DEE7A9-D40C-4292-A6F1-EFDAD69264B3}" srcId="{0BF9F664-6D90-421B-A03E-F6754C294C23}" destId="{7EBA7771-9F85-405D-B565-F7DF1593B74B}" srcOrd="3" destOrd="0" parTransId="{9EFD5CB3-9F82-4B2E-9C3D-1EFB688AF109}" sibTransId="{895E861C-0C95-474B-AE9D-8C8A989E01BC}"/>
    <dgm:cxn modelId="{7E274747-8D8E-43D0-AF95-F3415DF1DC99}" type="presOf" srcId="{0BF9F664-6D90-421B-A03E-F6754C294C23}" destId="{24CEB81B-D093-499D-A30E-33B202DFFB0E}" srcOrd="0" destOrd="0" presId="urn:microsoft.com/office/officeart/2005/8/layout/matrix1"/>
    <dgm:cxn modelId="{90BA687B-DBA9-49DE-A507-F9D5A290CDF1}" srcId="{0BF9F664-6D90-421B-A03E-F6754C294C23}" destId="{DB90CDAD-F2F7-4C86-8454-A7C78C2DAD4F}" srcOrd="1" destOrd="0" parTransId="{4205C382-FDC8-46F1-92EB-FD4D597E62C9}" sibTransId="{ED7E8206-C34B-4A68-BA4C-03E39F3BD969}"/>
    <dgm:cxn modelId="{A0F905E9-ED2D-42F5-99B0-D1A7A200513B}" type="presOf" srcId="{7EBA7771-9F85-405D-B565-F7DF1593B74B}" destId="{9AAEED1C-1F1D-47B4-AE65-8DBACA39D4DD}" srcOrd="0" destOrd="0" presId="urn:microsoft.com/office/officeart/2005/8/layout/matrix1"/>
    <dgm:cxn modelId="{9B7A58E1-BA3A-467D-8B3F-066DB1E8758A}" type="presOf" srcId="{DB90CDAD-F2F7-4C86-8454-A7C78C2DAD4F}" destId="{8079550E-7EA3-4E2E-91EE-302DB6E5A69B}" srcOrd="1" destOrd="0" presId="urn:microsoft.com/office/officeart/2005/8/layout/matrix1"/>
    <dgm:cxn modelId="{76A7333E-CFC7-4EAC-8648-07009ABACB3B}" srcId="{0BF9F664-6D90-421B-A03E-F6754C294C23}" destId="{5FA79712-882C-442B-82C0-49503C9C930F}" srcOrd="2" destOrd="0" parTransId="{D7266989-A0DC-4FA6-AACA-42CB4CA07896}" sibTransId="{793F26CC-3E90-443C-ADAD-050815538A16}"/>
    <dgm:cxn modelId="{9AD58E07-C5FC-47F9-A4CA-CFEBF40918F0}" type="presOf" srcId="{6AE35D5B-3688-4457-8327-C6FBAA9A6F9F}" destId="{7C0502D1-C07E-47F0-9109-C078865D2464}" srcOrd="0" destOrd="0" presId="urn:microsoft.com/office/officeart/2005/8/layout/matrix1"/>
    <dgm:cxn modelId="{CFAF03B8-2B1B-49C4-8FE3-3757D9B38DB0}" type="presOf" srcId="{5FA79712-882C-442B-82C0-49503C9C930F}" destId="{3D806DD6-47BF-4B63-82A2-9A6E92A3D06D}" srcOrd="1" destOrd="0" presId="urn:microsoft.com/office/officeart/2005/8/layout/matrix1"/>
    <dgm:cxn modelId="{C4E05C7A-8455-4198-9460-DE6A908DD5A6}" type="presOf" srcId="{7EBA7771-9F85-405D-B565-F7DF1593B74B}" destId="{8F309E20-5666-4EAD-B721-5DDC638FAB72}" srcOrd="1" destOrd="0" presId="urn:microsoft.com/office/officeart/2005/8/layout/matrix1"/>
    <dgm:cxn modelId="{6D673F78-BFF6-4B51-B2C1-7EEE8F5921C0}" type="presParOf" srcId="{41234670-174B-48E2-86BA-CF8D3F972852}" destId="{4F0623D0-B20C-4FBF-B08A-8918F370CCED}" srcOrd="0" destOrd="0" presId="urn:microsoft.com/office/officeart/2005/8/layout/matrix1"/>
    <dgm:cxn modelId="{21F3AA4A-A1D8-48EB-B568-CD16C02EEBD6}" type="presParOf" srcId="{4F0623D0-B20C-4FBF-B08A-8918F370CCED}" destId="{7C0502D1-C07E-47F0-9109-C078865D2464}" srcOrd="0" destOrd="0" presId="urn:microsoft.com/office/officeart/2005/8/layout/matrix1"/>
    <dgm:cxn modelId="{79815514-8BE3-4D56-9506-5CBA84E5C0A0}" type="presParOf" srcId="{4F0623D0-B20C-4FBF-B08A-8918F370CCED}" destId="{BDAB8055-CCDE-4F47-BF97-125D671FD86F}" srcOrd="1" destOrd="0" presId="urn:microsoft.com/office/officeart/2005/8/layout/matrix1"/>
    <dgm:cxn modelId="{5B45A67E-0FE7-47D5-88A0-D9C100F317F5}" type="presParOf" srcId="{4F0623D0-B20C-4FBF-B08A-8918F370CCED}" destId="{45C27448-2A31-461B-9C06-E797F3B56D74}" srcOrd="2" destOrd="0" presId="urn:microsoft.com/office/officeart/2005/8/layout/matrix1"/>
    <dgm:cxn modelId="{B5AAF24B-8CB2-411E-99D2-3173B5ED128A}" type="presParOf" srcId="{4F0623D0-B20C-4FBF-B08A-8918F370CCED}" destId="{8079550E-7EA3-4E2E-91EE-302DB6E5A69B}" srcOrd="3" destOrd="0" presId="urn:microsoft.com/office/officeart/2005/8/layout/matrix1"/>
    <dgm:cxn modelId="{5E390E78-9DBF-4232-A660-1861E4E20FD6}" type="presParOf" srcId="{4F0623D0-B20C-4FBF-B08A-8918F370CCED}" destId="{78461E43-15B7-4AFF-A15A-FD30484CDCFB}" srcOrd="4" destOrd="0" presId="urn:microsoft.com/office/officeart/2005/8/layout/matrix1"/>
    <dgm:cxn modelId="{CF714D36-3585-46C2-8FC2-285B68FC4F65}" type="presParOf" srcId="{4F0623D0-B20C-4FBF-B08A-8918F370CCED}" destId="{3D806DD6-47BF-4B63-82A2-9A6E92A3D06D}" srcOrd="5" destOrd="0" presId="urn:microsoft.com/office/officeart/2005/8/layout/matrix1"/>
    <dgm:cxn modelId="{971B8EAB-4336-4031-AE15-A62D8EFE2F74}" type="presParOf" srcId="{4F0623D0-B20C-4FBF-B08A-8918F370CCED}" destId="{9AAEED1C-1F1D-47B4-AE65-8DBACA39D4DD}" srcOrd="6" destOrd="0" presId="urn:microsoft.com/office/officeart/2005/8/layout/matrix1"/>
    <dgm:cxn modelId="{40CF9353-EDB9-4FAE-8429-9D6378A16B80}" type="presParOf" srcId="{4F0623D0-B20C-4FBF-B08A-8918F370CCED}" destId="{8F309E20-5666-4EAD-B721-5DDC638FAB72}" srcOrd="7" destOrd="0" presId="urn:microsoft.com/office/officeart/2005/8/layout/matrix1"/>
    <dgm:cxn modelId="{CE286C43-949F-491C-8E5E-F23B0F9D2251}" type="presParOf" srcId="{41234670-174B-48E2-86BA-CF8D3F972852}" destId="{24CEB81B-D093-499D-A30E-33B202DFFB0E}"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3718FB-BCFC-4817-9F98-BAD9DB8A103D}"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id-ID"/>
        </a:p>
      </dgm:t>
    </dgm:pt>
    <dgm:pt modelId="{BBABEFBB-5167-4B34-806E-140A05FE9673}">
      <dgm:prSet phldrT="[Text]" phldr="1"/>
      <dgm:spPr/>
      <dgm:t>
        <a:bodyPr/>
        <a:lstStyle/>
        <a:p>
          <a:endParaRPr lang="id-ID"/>
        </a:p>
      </dgm:t>
    </dgm:pt>
    <dgm:pt modelId="{51E454A7-7F53-445F-9B9C-352C32E6FA86}" type="parTrans" cxnId="{586236E2-8CE1-4E3A-870C-4A1BC2EFA6DD}">
      <dgm:prSet/>
      <dgm:spPr/>
      <dgm:t>
        <a:bodyPr/>
        <a:lstStyle/>
        <a:p>
          <a:endParaRPr lang="id-ID"/>
        </a:p>
      </dgm:t>
    </dgm:pt>
    <dgm:pt modelId="{59654301-0A1C-4474-B8BB-B9CDBABAD4DF}" type="sibTrans" cxnId="{586236E2-8CE1-4E3A-870C-4A1BC2EFA6DD}">
      <dgm:prSet/>
      <dgm:spPr/>
      <dgm:t>
        <a:bodyPr/>
        <a:lstStyle/>
        <a:p>
          <a:endParaRPr lang="id-ID"/>
        </a:p>
      </dgm:t>
    </dgm:pt>
    <dgm:pt modelId="{50E5B657-9C2D-40E5-97FC-FFD1C4E46C7C}">
      <dgm:prSet phldrT="[Text]" phldr="1"/>
      <dgm:spPr/>
      <dgm:t>
        <a:bodyPr/>
        <a:lstStyle/>
        <a:p>
          <a:endParaRPr lang="id-ID"/>
        </a:p>
      </dgm:t>
    </dgm:pt>
    <dgm:pt modelId="{DDA41C1E-6920-4305-9F2C-031DF7F9D4A8}" type="parTrans" cxnId="{175FA652-F6A6-4F65-80EE-21016838058F}">
      <dgm:prSet/>
      <dgm:spPr/>
      <dgm:t>
        <a:bodyPr/>
        <a:lstStyle/>
        <a:p>
          <a:endParaRPr lang="id-ID"/>
        </a:p>
      </dgm:t>
    </dgm:pt>
    <dgm:pt modelId="{509A6C1B-A5F7-4575-A58A-D5C3E64C4992}" type="sibTrans" cxnId="{175FA652-F6A6-4F65-80EE-21016838058F}">
      <dgm:prSet/>
      <dgm:spPr/>
      <dgm:t>
        <a:bodyPr/>
        <a:lstStyle/>
        <a:p>
          <a:endParaRPr lang="id-ID"/>
        </a:p>
      </dgm:t>
    </dgm:pt>
    <dgm:pt modelId="{1D351B0D-DC2B-4D5F-A07C-7C3AC8735751}">
      <dgm:prSet phldrT="[Text]" phldr="1"/>
      <dgm:spPr/>
      <dgm:t>
        <a:bodyPr/>
        <a:lstStyle/>
        <a:p>
          <a:endParaRPr lang="id-ID"/>
        </a:p>
      </dgm:t>
    </dgm:pt>
    <dgm:pt modelId="{979589DB-A1A6-4971-9580-4280E625B960}" type="parTrans" cxnId="{1C927080-DDA9-4993-8596-2819F4145DDB}">
      <dgm:prSet/>
      <dgm:spPr/>
      <dgm:t>
        <a:bodyPr/>
        <a:lstStyle/>
        <a:p>
          <a:endParaRPr lang="id-ID"/>
        </a:p>
      </dgm:t>
    </dgm:pt>
    <dgm:pt modelId="{FA66BA13-68CD-43C7-988F-F2B2F2B3854C}" type="sibTrans" cxnId="{1C927080-DDA9-4993-8596-2819F4145DDB}">
      <dgm:prSet/>
      <dgm:spPr/>
      <dgm:t>
        <a:bodyPr/>
        <a:lstStyle/>
        <a:p>
          <a:endParaRPr lang="id-ID"/>
        </a:p>
      </dgm:t>
    </dgm:pt>
    <dgm:pt modelId="{5207A992-39AF-4E0C-9F5F-7E0422346203}">
      <dgm:prSet phldrT="[Text]" phldr="1"/>
      <dgm:spPr/>
      <dgm:t>
        <a:bodyPr/>
        <a:lstStyle/>
        <a:p>
          <a:endParaRPr lang="id-ID"/>
        </a:p>
      </dgm:t>
    </dgm:pt>
    <dgm:pt modelId="{B42C6F2C-A1E5-499C-9B55-7492840B5E57}" type="parTrans" cxnId="{31CEACE0-1622-4C57-91B1-0DA34FC2E52E}">
      <dgm:prSet/>
      <dgm:spPr/>
      <dgm:t>
        <a:bodyPr/>
        <a:lstStyle/>
        <a:p>
          <a:endParaRPr lang="id-ID"/>
        </a:p>
      </dgm:t>
    </dgm:pt>
    <dgm:pt modelId="{C5B407EF-D5D1-4082-8450-E8782963DBB4}" type="sibTrans" cxnId="{31CEACE0-1622-4C57-91B1-0DA34FC2E52E}">
      <dgm:prSet/>
      <dgm:spPr/>
      <dgm:t>
        <a:bodyPr/>
        <a:lstStyle/>
        <a:p>
          <a:endParaRPr lang="id-ID"/>
        </a:p>
      </dgm:t>
    </dgm:pt>
    <dgm:pt modelId="{E1FBE653-EE17-4B5F-9257-F67DF3C5CB20}">
      <dgm:prSet phldrT="[Text]" phldr="1"/>
      <dgm:spPr/>
      <dgm:t>
        <a:bodyPr/>
        <a:lstStyle/>
        <a:p>
          <a:endParaRPr lang="id-ID"/>
        </a:p>
      </dgm:t>
    </dgm:pt>
    <dgm:pt modelId="{BF3FD1F9-7E4A-4096-8260-D8D18A412A12}" type="parTrans" cxnId="{D0A1F13D-4350-47C5-AD30-33A86196D2FA}">
      <dgm:prSet/>
      <dgm:spPr/>
      <dgm:t>
        <a:bodyPr/>
        <a:lstStyle/>
        <a:p>
          <a:endParaRPr lang="id-ID"/>
        </a:p>
      </dgm:t>
    </dgm:pt>
    <dgm:pt modelId="{96A8D45C-88DC-4836-8446-628A999DBCC3}" type="sibTrans" cxnId="{D0A1F13D-4350-47C5-AD30-33A86196D2FA}">
      <dgm:prSet/>
      <dgm:spPr/>
      <dgm:t>
        <a:bodyPr/>
        <a:lstStyle/>
        <a:p>
          <a:endParaRPr lang="id-ID"/>
        </a:p>
      </dgm:t>
    </dgm:pt>
    <dgm:pt modelId="{D8F74A82-7CE4-4CF8-B209-7E8D8E7FB12F}" type="pres">
      <dgm:prSet presAssocID="{A03718FB-BCFC-4817-9F98-BAD9DB8A103D}" presName="diagram" presStyleCnt="0">
        <dgm:presLayoutVars>
          <dgm:dir/>
          <dgm:resizeHandles val="exact"/>
        </dgm:presLayoutVars>
      </dgm:prSet>
      <dgm:spPr/>
      <dgm:t>
        <a:bodyPr/>
        <a:lstStyle/>
        <a:p>
          <a:endParaRPr lang="id-ID"/>
        </a:p>
      </dgm:t>
    </dgm:pt>
    <dgm:pt modelId="{95071694-838A-4A95-A530-50D63210B464}" type="pres">
      <dgm:prSet presAssocID="{BBABEFBB-5167-4B34-806E-140A05FE9673}" presName="node" presStyleLbl="node1" presStyleIdx="0" presStyleCnt="5">
        <dgm:presLayoutVars>
          <dgm:bulletEnabled val="1"/>
        </dgm:presLayoutVars>
      </dgm:prSet>
      <dgm:spPr/>
      <dgm:t>
        <a:bodyPr/>
        <a:lstStyle/>
        <a:p>
          <a:endParaRPr lang="id-ID"/>
        </a:p>
      </dgm:t>
    </dgm:pt>
    <dgm:pt modelId="{786D2866-1EDE-4CDA-8014-2DB9A9A0AB36}" type="pres">
      <dgm:prSet presAssocID="{59654301-0A1C-4474-B8BB-B9CDBABAD4DF}" presName="sibTrans" presStyleCnt="0"/>
      <dgm:spPr/>
    </dgm:pt>
    <dgm:pt modelId="{290B164D-F48C-45B5-BD87-7BE76DB57A8A}" type="pres">
      <dgm:prSet presAssocID="{50E5B657-9C2D-40E5-97FC-FFD1C4E46C7C}" presName="node" presStyleLbl="node1" presStyleIdx="1" presStyleCnt="5">
        <dgm:presLayoutVars>
          <dgm:bulletEnabled val="1"/>
        </dgm:presLayoutVars>
      </dgm:prSet>
      <dgm:spPr/>
      <dgm:t>
        <a:bodyPr/>
        <a:lstStyle/>
        <a:p>
          <a:endParaRPr lang="id-ID"/>
        </a:p>
      </dgm:t>
    </dgm:pt>
    <dgm:pt modelId="{94A79776-3FA3-4304-BD69-EAE8AA4A4C7E}" type="pres">
      <dgm:prSet presAssocID="{509A6C1B-A5F7-4575-A58A-D5C3E64C4992}" presName="sibTrans" presStyleCnt="0"/>
      <dgm:spPr/>
    </dgm:pt>
    <dgm:pt modelId="{08C6EE63-49BF-496D-AC7C-DA0758FFE628}" type="pres">
      <dgm:prSet presAssocID="{1D351B0D-DC2B-4D5F-A07C-7C3AC8735751}" presName="node" presStyleLbl="node1" presStyleIdx="2" presStyleCnt="5">
        <dgm:presLayoutVars>
          <dgm:bulletEnabled val="1"/>
        </dgm:presLayoutVars>
      </dgm:prSet>
      <dgm:spPr/>
      <dgm:t>
        <a:bodyPr/>
        <a:lstStyle/>
        <a:p>
          <a:endParaRPr lang="id-ID"/>
        </a:p>
      </dgm:t>
    </dgm:pt>
    <dgm:pt modelId="{4405B1AC-533E-441C-A6DE-76EFEB386F27}" type="pres">
      <dgm:prSet presAssocID="{FA66BA13-68CD-43C7-988F-F2B2F2B3854C}" presName="sibTrans" presStyleCnt="0"/>
      <dgm:spPr/>
    </dgm:pt>
    <dgm:pt modelId="{3FEF1318-68E5-475F-B9F8-A505B894F79F}" type="pres">
      <dgm:prSet presAssocID="{5207A992-39AF-4E0C-9F5F-7E0422346203}" presName="node" presStyleLbl="node1" presStyleIdx="3" presStyleCnt="5">
        <dgm:presLayoutVars>
          <dgm:bulletEnabled val="1"/>
        </dgm:presLayoutVars>
      </dgm:prSet>
      <dgm:spPr/>
      <dgm:t>
        <a:bodyPr/>
        <a:lstStyle/>
        <a:p>
          <a:endParaRPr lang="id-ID"/>
        </a:p>
      </dgm:t>
    </dgm:pt>
    <dgm:pt modelId="{2BA537FD-496F-4655-B122-19243C10BED2}" type="pres">
      <dgm:prSet presAssocID="{C5B407EF-D5D1-4082-8450-E8782963DBB4}" presName="sibTrans" presStyleCnt="0"/>
      <dgm:spPr/>
    </dgm:pt>
    <dgm:pt modelId="{BAD52E23-54BA-42DD-8140-0D1B0D3830CE}" type="pres">
      <dgm:prSet presAssocID="{E1FBE653-EE17-4B5F-9257-F67DF3C5CB20}" presName="node" presStyleLbl="node1" presStyleIdx="4" presStyleCnt="5">
        <dgm:presLayoutVars>
          <dgm:bulletEnabled val="1"/>
        </dgm:presLayoutVars>
      </dgm:prSet>
      <dgm:spPr/>
      <dgm:t>
        <a:bodyPr/>
        <a:lstStyle/>
        <a:p>
          <a:endParaRPr lang="id-ID"/>
        </a:p>
      </dgm:t>
    </dgm:pt>
  </dgm:ptLst>
  <dgm:cxnLst>
    <dgm:cxn modelId="{0BDFC4AE-13C1-46F5-ABCB-C5D82979052D}" type="presOf" srcId="{1D351B0D-DC2B-4D5F-A07C-7C3AC8735751}" destId="{08C6EE63-49BF-496D-AC7C-DA0758FFE628}" srcOrd="0" destOrd="0" presId="urn:microsoft.com/office/officeart/2005/8/layout/default"/>
    <dgm:cxn modelId="{7EC8D736-D274-4436-B8AA-4E4293C39887}" type="presOf" srcId="{E1FBE653-EE17-4B5F-9257-F67DF3C5CB20}" destId="{BAD52E23-54BA-42DD-8140-0D1B0D3830CE}" srcOrd="0" destOrd="0" presId="urn:microsoft.com/office/officeart/2005/8/layout/default"/>
    <dgm:cxn modelId="{1C927080-DDA9-4993-8596-2819F4145DDB}" srcId="{A03718FB-BCFC-4817-9F98-BAD9DB8A103D}" destId="{1D351B0D-DC2B-4D5F-A07C-7C3AC8735751}" srcOrd="2" destOrd="0" parTransId="{979589DB-A1A6-4971-9580-4280E625B960}" sibTransId="{FA66BA13-68CD-43C7-988F-F2B2F2B3854C}"/>
    <dgm:cxn modelId="{AFC5F989-BC00-4763-B48B-60CC0E634707}" type="presOf" srcId="{5207A992-39AF-4E0C-9F5F-7E0422346203}" destId="{3FEF1318-68E5-475F-B9F8-A505B894F79F}" srcOrd="0" destOrd="0" presId="urn:microsoft.com/office/officeart/2005/8/layout/default"/>
    <dgm:cxn modelId="{EAC629D5-85AE-438E-BC4D-0DA6C29EE5A0}" type="presOf" srcId="{BBABEFBB-5167-4B34-806E-140A05FE9673}" destId="{95071694-838A-4A95-A530-50D63210B464}" srcOrd="0" destOrd="0" presId="urn:microsoft.com/office/officeart/2005/8/layout/default"/>
    <dgm:cxn modelId="{FCCAC95A-C497-42FC-B097-9CCA93C682B9}" type="presOf" srcId="{50E5B657-9C2D-40E5-97FC-FFD1C4E46C7C}" destId="{290B164D-F48C-45B5-BD87-7BE76DB57A8A}" srcOrd="0" destOrd="0" presId="urn:microsoft.com/office/officeart/2005/8/layout/default"/>
    <dgm:cxn modelId="{31CEACE0-1622-4C57-91B1-0DA34FC2E52E}" srcId="{A03718FB-BCFC-4817-9F98-BAD9DB8A103D}" destId="{5207A992-39AF-4E0C-9F5F-7E0422346203}" srcOrd="3" destOrd="0" parTransId="{B42C6F2C-A1E5-499C-9B55-7492840B5E57}" sibTransId="{C5B407EF-D5D1-4082-8450-E8782963DBB4}"/>
    <dgm:cxn modelId="{586236E2-8CE1-4E3A-870C-4A1BC2EFA6DD}" srcId="{A03718FB-BCFC-4817-9F98-BAD9DB8A103D}" destId="{BBABEFBB-5167-4B34-806E-140A05FE9673}" srcOrd="0" destOrd="0" parTransId="{51E454A7-7F53-445F-9B9C-352C32E6FA86}" sibTransId="{59654301-0A1C-4474-B8BB-B9CDBABAD4DF}"/>
    <dgm:cxn modelId="{380E3BD0-34F2-4004-A9CB-3558CF351D8F}" type="presOf" srcId="{A03718FB-BCFC-4817-9F98-BAD9DB8A103D}" destId="{D8F74A82-7CE4-4CF8-B209-7E8D8E7FB12F}" srcOrd="0" destOrd="0" presId="urn:microsoft.com/office/officeart/2005/8/layout/default"/>
    <dgm:cxn modelId="{D0A1F13D-4350-47C5-AD30-33A86196D2FA}" srcId="{A03718FB-BCFC-4817-9F98-BAD9DB8A103D}" destId="{E1FBE653-EE17-4B5F-9257-F67DF3C5CB20}" srcOrd="4" destOrd="0" parTransId="{BF3FD1F9-7E4A-4096-8260-D8D18A412A12}" sibTransId="{96A8D45C-88DC-4836-8446-628A999DBCC3}"/>
    <dgm:cxn modelId="{175FA652-F6A6-4F65-80EE-21016838058F}" srcId="{A03718FB-BCFC-4817-9F98-BAD9DB8A103D}" destId="{50E5B657-9C2D-40E5-97FC-FFD1C4E46C7C}" srcOrd="1" destOrd="0" parTransId="{DDA41C1E-6920-4305-9F2C-031DF7F9D4A8}" sibTransId="{509A6C1B-A5F7-4575-A58A-D5C3E64C4992}"/>
    <dgm:cxn modelId="{D53A9EE4-46DB-4C4A-B656-68FABD894FD2}" type="presParOf" srcId="{D8F74A82-7CE4-4CF8-B209-7E8D8E7FB12F}" destId="{95071694-838A-4A95-A530-50D63210B464}" srcOrd="0" destOrd="0" presId="urn:microsoft.com/office/officeart/2005/8/layout/default"/>
    <dgm:cxn modelId="{85B60887-14E9-4DA6-B4C7-573D9C37C020}" type="presParOf" srcId="{D8F74A82-7CE4-4CF8-B209-7E8D8E7FB12F}" destId="{786D2866-1EDE-4CDA-8014-2DB9A9A0AB36}" srcOrd="1" destOrd="0" presId="urn:microsoft.com/office/officeart/2005/8/layout/default"/>
    <dgm:cxn modelId="{BB336A40-BD7A-4613-A151-3F5CD229E35A}" type="presParOf" srcId="{D8F74A82-7CE4-4CF8-B209-7E8D8E7FB12F}" destId="{290B164D-F48C-45B5-BD87-7BE76DB57A8A}" srcOrd="2" destOrd="0" presId="urn:microsoft.com/office/officeart/2005/8/layout/default"/>
    <dgm:cxn modelId="{AD1B2255-8CB4-45DB-9704-CB39AA270DBE}" type="presParOf" srcId="{D8F74A82-7CE4-4CF8-B209-7E8D8E7FB12F}" destId="{94A79776-3FA3-4304-BD69-EAE8AA4A4C7E}" srcOrd="3" destOrd="0" presId="urn:microsoft.com/office/officeart/2005/8/layout/default"/>
    <dgm:cxn modelId="{01C311F8-03CB-4724-B9F5-5E9DCCAAE35A}" type="presParOf" srcId="{D8F74A82-7CE4-4CF8-B209-7E8D8E7FB12F}" destId="{08C6EE63-49BF-496D-AC7C-DA0758FFE628}" srcOrd="4" destOrd="0" presId="urn:microsoft.com/office/officeart/2005/8/layout/default"/>
    <dgm:cxn modelId="{F590C510-8D49-4A39-A3D8-F7A361058D2D}" type="presParOf" srcId="{D8F74A82-7CE4-4CF8-B209-7E8D8E7FB12F}" destId="{4405B1AC-533E-441C-A6DE-76EFEB386F27}" srcOrd="5" destOrd="0" presId="urn:microsoft.com/office/officeart/2005/8/layout/default"/>
    <dgm:cxn modelId="{3ED1D336-605E-447C-AE93-6BC407AB4B55}" type="presParOf" srcId="{D8F74A82-7CE4-4CF8-B209-7E8D8E7FB12F}" destId="{3FEF1318-68E5-475F-B9F8-A505B894F79F}" srcOrd="6" destOrd="0" presId="urn:microsoft.com/office/officeart/2005/8/layout/default"/>
    <dgm:cxn modelId="{806D222A-259F-46F4-9F2F-73BB2EFC077E}" type="presParOf" srcId="{D8F74A82-7CE4-4CF8-B209-7E8D8E7FB12F}" destId="{2BA537FD-496F-4655-B122-19243C10BED2}" srcOrd="7" destOrd="0" presId="urn:microsoft.com/office/officeart/2005/8/layout/default"/>
    <dgm:cxn modelId="{9FCC7CBA-8640-4A62-B3A6-D7655E967957}" type="presParOf" srcId="{D8F74A82-7CE4-4CF8-B209-7E8D8E7FB12F}" destId="{BAD52E23-54BA-42DD-8140-0D1B0D3830C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BC1297-12EB-484D-A7BE-2D8B828E63D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d-ID"/>
        </a:p>
      </dgm:t>
    </dgm:pt>
    <dgm:pt modelId="{0BF9F664-6D90-421B-A03E-F6754C294C23}">
      <dgm:prSet phldrT="[Text]" custT="1"/>
      <dgm:spPr>
        <a:solidFill>
          <a:srgbClr val="FF0000"/>
        </a:solidFill>
      </dgm:spPr>
      <dgm:t>
        <a:bodyPr/>
        <a:lstStyle/>
        <a:p>
          <a:r>
            <a:rPr lang="id-ID" sz="2400" dirty="0" smtClean="0"/>
            <a:t>PENUANGAN DALAM UUD 1945</a:t>
          </a:r>
          <a:endParaRPr lang="id-ID" sz="2400" dirty="0"/>
        </a:p>
      </dgm:t>
    </dgm:pt>
    <dgm:pt modelId="{5C5C1E68-B478-4AD0-8162-3F490A85C49C}" type="parTrans" cxnId="{951D6C96-D651-4D10-9213-1182662A2ED4}">
      <dgm:prSet/>
      <dgm:spPr/>
      <dgm:t>
        <a:bodyPr/>
        <a:lstStyle/>
        <a:p>
          <a:endParaRPr lang="id-ID"/>
        </a:p>
      </dgm:t>
    </dgm:pt>
    <dgm:pt modelId="{0D9124CE-331C-4593-A159-6F8731F72F78}" type="sibTrans" cxnId="{951D6C96-D651-4D10-9213-1182662A2ED4}">
      <dgm:prSet/>
      <dgm:spPr/>
      <dgm:t>
        <a:bodyPr/>
        <a:lstStyle/>
        <a:p>
          <a:endParaRPr lang="id-ID"/>
        </a:p>
      </dgm:t>
    </dgm:pt>
    <dgm:pt modelId="{6AE35D5B-3688-4457-8327-C6FBAA9A6F9F}">
      <dgm:prSet phldrT="[Text]" custT="1"/>
      <dgm:spPr>
        <a:ln>
          <a:solidFill>
            <a:schemeClr val="tx1"/>
          </a:solidFill>
        </a:ln>
      </dgm:spPr>
      <dgm:t>
        <a:bodyPr/>
        <a:lstStyle/>
        <a:p>
          <a:pPr algn="l"/>
          <a:r>
            <a:rPr lang="id-ID" sz="2400" dirty="0" smtClean="0"/>
            <a:t>Hukum harus memelihara integrasi bangsa baik secara ideologis maupun teritorial</a:t>
          </a:r>
        </a:p>
        <a:p>
          <a:pPr algn="l"/>
          <a:r>
            <a:rPr lang="id-ID" sz="2400" dirty="0" smtClean="0"/>
            <a:t>(Pasal 1 ayat (1) dan Pasal 30 UUD 1945</a:t>
          </a:r>
          <a:endParaRPr lang="id-ID" sz="2400" dirty="0"/>
        </a:p>
      </dgm:t>
    </dgm:pt>
    <dgm:pt modelId="{62841A5B-9DCD-416F-8155-FBBFF4239405}" type="parTrans" cxnId="{B5F30C55-3F89-4DDC-A93A-7A97D4944DC8}">
      <dgm:prSet/>
      <dgm:spPr/>
      <dgm:t>
        <a:bodyPr/>
        <a:lstStyle/>
        <a:p>
          <a:endParaRPr lang="id-ID"/>
        </a:p>
      </dgm:t>
    </dgm:pt>
    <dgm:pt modelId="{1C4C00C2-01C9-469B-8BF6-F5CA5E000E03}" type="sibTrans" cxnId="{B5F30C55-3F89-4DDC-A93A-7A97D4944DC8}">
      <dgm:prSet/>
      <dgm:spPr/>
      <dgm:t>
        <a:bodyPr/>
        <a:lstStyle/>
        <a:p>
          <a:endParaRPr lang="id-ID"/>
        </a:p>
      </dgm:t>
    </dgm:pt>
    <dgm:pt modelId="{DB90CDAD-F2F7-4C86-8454-A7C78C2DAD4F}">
      <dgm:prSet phldrT="[Text]" custT="1"/>
      <dgm:spPr>
        <a:ln>
          <a:solidFill>
            <a:schemeClr val="tx1"/>
          </a:solidFill>
        </a:ln>
      </dgm:spPr>
      <dgm:t>
        <a:bodyPr/>
        <a:lstStyle/>
        <a:p>
          <a:pPr algn="l"/>
          <a:r>
            <a:rPr lang="id-ID" sz="2200" dirty="0" smtClean="0"/>
            <a:t>Hukum harus membuka jalan bahkan menjamin terciptanya keadilan sosial bagi seluruh rakyat Indonesia (diatur dalam pasal-pasal yang mengatur tentang kesejahteraan sosial)</a:t>
          </a:r>
          <a:endParaRPr lang="id-ID" sz="2200" dirty="0"/>
        </a:p>
      </dgm:t>
    </dgm:pt>
    <dgm:pt modelId="{4205C382-FDC8-46F1-92EB-FD4D597E62C9}" type="parTrans" cxnId="{90BA687B-DBA9-49DE-A507-F9D5A290CDF1}">
      <dgm:prSet/>
      <dgm:spPr/>
      <dgm:t>
        <a:bodyPr/>
        <a:lstStyle/>
        <a:p>
          <a:endParaRPr lang="id-ID"/>
        </a:p>
      </dgm:t>
    </dgm:pt>
    <dgm:pt modelId="{ED7E8206-C34B-4A68-BA4C-03E39F3BD969}" type="sibTrans" cxnId="{90BA687B-DBA9-49DE-A507-F9D5A290CDF1}">
      <dgm:prSet/>
      <dgm:spPr/>
      <dgm:t>
        <a:bodyPr/>
        <a:lstStyle/>
        <a:p>
          <a:endParaRPr lang="id-ID"/>
        </a:p>
      </dgm:t>
    </dgm:pt>
    <dgm:pt modelId="{5FA79712-882C-442B-82C0-49503C9C930F}">
      <dgm:prSet phldrT="[Text]" custT="1"/>
      <dgm:spPr>
        <a:ln>
          <a:solidFill>
            <a:schemeClr val="tx1"/>
          </a:solidFill>
        </a:ln>
      </dgm:spPr>
      <dgm:t>
        <a:bodyPr/>
        <a:lstStyle/>
        <a:p>
          <a:pPr algn="l"/>
          <a:r>
            <a:rPr lang="id-ID" sz="2400" dirty="0" smtClean="0"/>
            <a:t>Hukum harus menjamin tampilnya tata politik dan kenegaraan yang demokratis dan nomokratis (Pasal 1 ayat (2), 1 ayat (3), 24 dan 28</a:t>
          </a:r>
          <a:endParaRPr lang="id-ID" sz="2400" dirty="0"/>
        </a:p>
      </dgm:t>
    </dgm:pt>
    <dgm:pt modelId="{D7266989-A0DC-4FA6-AACA-42CB4CA07896}" type="parTrans" cxnId="{76A7333E-CFC7-4EAC-8648-07009ABACB3B}">
      <dgm:prSet/>
      <dgm:spPr/>
      <dgm:t>
        <a:bodyPr/>
        <a:lstStyle/>
        <a:p>
          <a:endParaRPr lang="id-ID"/>
        </a:p>
      </dgm:t>
    </dgm:pt>
    <dgm:pt modelId="{793F26CC-3E90-443C-ADAD-050815538A16}" type="sibTrans" cxnId="{76A7333E-CFC7-4EAC-8648-07009ABACB3B}">
      <dgm:prSet/>
      <dgm:spPr/>
      <dgm:t>
        <a:bodyPr/>
        <a:lstStyle/>
        <a:p>
          <a:endParaRPr lang="id-ID"/>
        </a:p>
      </dgm:t>
    </dgm:pt>
    <dgm:pt modelId="{7EBA7771-9F85-405D-B565-F7DF1593B74B}">
      <dgm:prSet phldrT="[Text]" custT="1"/>
      <dgm:spPr>
        <a:ln>
          <a:solidFill>
            <a:schemeClr val="tx1"/>
          </a:solidFill>
        </a:ln>
      </dgm:spPr>
      <dgm:t>
        <a:bodyPr/>
        <a:lstStyle/>
        <a:p>
          <a:r>
            <a:rPr lang="id-ID" sz="2000" dirty="0" smtClean="0"/>
            <a:t>Hukum harus mampu membnagun terciptanya toleransi hidup beragama diantara para warganya dan menjamin agar tak seorangpun melanggar atau dilanggar haknya dalam memeluk dan melaksanakan ajaran agama yang diyakini dan dianut (Pasal 29 dan 28)</a:t>
          </a:r>
          <a:endParaRPr lang="id-ID" sz="2000" dirty="0"/>
        </a:p>
      </dgm:t>
    </dgm:pt>
    <dgm:pt modelId="{9EFD5CB3-9F82-4B2E-9C3D-1EFB688AF109}" type="parTrans" cxnId="{12DEE7A9-D40C-4292-A6F1-EFDAD69264B3}">
      <dgm:prSet/>
      <dgm:spPr/>
      <dgm:t>
        <a:bodyPr/>
        <a:lstStyle/>
        <a:p>
          <a:endParaRPr lang="id-ID"/>
        </a:p>
      </dgm:t>
    </dgm:pt>
    <dgm:pt modelId="{895E861C-0C95-474B-AE9D-8C8A989E01BC}" type="sibTrans" cxnId="{12DEE7A9-D40C-4292-A6F1-EFDAD69264B3}">
      <dgm:prSet/>
      <dgm:spPr/>
      <dgm:t>
        <a:bodyPr/>
        <a:lstStyle/>
        <a:p>
          <a:endParaRPr lang="id-ID"/>
        </a:p>
      </dgm:t>
    </dgm:pt>
    <dgm:pt modelId="{41234670-174B-48E2-86BA-CF8D3F972852}" type="pres">
      <dgm:prSet presAssocID="{4ABC1297-12EB-484D-A7BE-2D8B828E63DA}" presName="diagram" presStyleCnt="0">
        <dgm:presLayoutVars>
          <dgm:chMax val="1"/>
          <dgm:dir/>
          <dgm:animLvl val="ctr"/>
          <dgm:resizeHandles val="exact"/>
        </dgm:presLayoutVars>
      </dgm:prSet>
      <dgm:spPr/>
      <dgm:t>
        <a:bodyPr/>
        <a:lstStyle/>
        <a:p>
          <a:endParaRPr lang="id-ID"/>
        </a:p>
      </dgm:t>
    </dgm:pt>
    <dgm:pt modelId="{4F0623D0-B20C-4FBF-B08A-8918F370CCED}" type="pres">
      <dgm:prSet presAssocID="{4ABC1297-12EB-484D-A7BE-2D8B828E63DA}" presName="matrix" presStyleCnt="0"/>
      <dgm:spPr/>
    </dgm:pt>
    <dgm:pt modelId="{7C0502D1-C07E-47F0-9109-C078865D2464}" type="pres">
      <dgm:prSet presAssocID="{4ABC1297-12EB-484D-A7BE-2D8B828E63DA}" presName="tile1" presStyleLbl="node1" presStyleIdx="0" presStyleCnt="4"/>
      <dgm:spPr/>
      <dgm:t>
        <a:bodyPr/>
        <a:lstStyle/>
        <a:p>
          <a:endParaRPr lang="id-ID"/>
        </a:p>
      </dgm:t>
    </dgm:pt>
    <dgm:pt modelId="{BDAB8055-CCDE-4F47-BF97-125D671FD86F}" type="pres">
      <dgm:prSet presAssocID="{4ABC1297-12EB-484D-A7BE-2D8B828E63DA}" presName="tile1text" presStyleLbl="node1" presStyleIdx="0" presStyleCnt="4">
        <dgm:presLayoutVars>
          <dgm:chMax val="0"/>
          <dgm:chPref val="0"/>
          <dgm:bulletEnabled val="1"/>
        </dgm:presLayoutVars>
      </dgm:prSet>
      <dgm:spPr/>
      <dgm:t>
        <a:bodyPr/>
        <a:lstStyle/>
        <a:p>
          <a:endParaRPr lang="id-ID"/>
        </a:p>
      </dgm:t>
    </dgm:pt>
    <dgm:pt modelId="{45C27448-2A31-461B-9C06-E797F3B56D74}" type="pres">
      <dgm:prSet presAssocID="{4ABC1297-12EB-484D-A7BE-2D8B828E63DA}" presName="tile2" presStyleLbl="node1" presStyleIdx="1" presStyleCnt="4" custLinFactNeighborX="-901" custLinFactNeighborY="2439"/>
      <dgm:spPr/>
      <dgm:t>
        <a:bodyPr/>
        <a:lstStyle/>
        <a:p>
          <a:endParaRPr lang="id-ID"/>
        </a:p>
      </dgm:t>
    </dgm:pt>
    <dgm:pt modelId="{8079550E-7EA3-4E2E-91EE-302DB6E5A69B}" type="pres">
      <dgm:prSet presAssocID="{4ABC1297-12EB-484D-A7BE-2D8B828E63DA}" presName="tile2text" presStyleLbl="node1" presStyleIdx="1" presStyleCnt="4">
        <dgm:presLayoutVars>
          <dgm:chMax val="0"/>
          <dgm:chPref val="0"/>
          <dgm:bulletEnabled val="1"/>
        </dgm:presLayoutVars>
      </dgm:prSet>
      <dgm:spPr/>
      <dgm:t>
        <a:bodyPr/>
        <a:lstStyle/>
        <a:p>
          <a:endParaRPr lang="id-ID"/>
        </a:p>
      </dgm:t>
    </dgm:pt>
    <dgm:pt modelId="{78461E43-15B7-4AFF-A15A-FD30484CDCFB}" type="pres">
      <dgm:prSet presAssocID="{4ABC1297-12EB-484D-A7BE-2D8B828E63DA}" presName="tile3" presStyleLbl="node1" presStyleIdx="2" presStyleCnt="4"/>
      <dgm:spPr/>
      <dgm:t>
        <a:bodyPr/>
        <a:lstStyle/>
        <a:p>
          <a:endParaRPr lang="id-ID"/>
        </a:p>
      </dgm:t>
    </dgm:pt>
    <dgm:pt modelId="{3D806DD6-47BF-4B63-82A2-9A6E92A3D06D}" type="pres">
      <dgm:prSet presAssocID="{4ABC1297-12EB-484D-A7BE-2D8B828E63DA}" presName="tile3text" presStyleLbl="node1" presStyleIdx="2" presStyleCnt="4">
        <dgm:presLayoutVars>
          <dgm:chMax val="0"/>
          <dgm:chPref val="0"/>
          <dgm:bulletEnabled val="1"/>
        </dgm:presLayoutVars>
      </dgm:prSet>
      <dgm:spPr/>
      <dgm:t>
        <a:bodyPr/>
        <a:lstStyle/>
        <a:p>
          <a:endParaRPr lang="id-ID"/>
        </a:p>
      </dgm:t>
    </dgm:pt>
    <dgm:pt modelId="{9AAEED1C-1F1D-47B4-AE65-8DBACA39D4DD}" type="pres">
      <dgm:prSet presAssocID="{4ABC1297-12EB-484D-A7BE-2D8B828E63DA}" presName="tile4" presStyleLbl="node1" presStyleIdx="3" presStyleCnt="4"/>
      <dgm:spPr/>
      <dgm:t>
        <a:bodyPr/>
        <a:lstStyle/>
        <a:p>
          <a:endParaRPr lang="id-ID"/>
        </a:p>
      </dgm:t>
    </dgm:pt>
    <dgm:pt modelId="{8F309E20-5666-4EAD-B721-5DDC638FAB72}" type="pres">
      <dgm:prSet presAssocID="{4ABC1297-12EB-484D-A7BE-2D8B828E63DA}" presName="tile4text" presStyleLbl="node1" presStyleIdx="3" presStyleCnt="4">
        <dgm:presLayoutVars>
          <dgm:chMax val="0"/>
          <dgm:chPref val="0"/>
          <dgm:bulletEnabled val="1"/>
        </dgm:presLayoutVars>
      </dgm:prSet>
      <dgm:spPr/>
      <dgm:t>
        <a:bodyPr/>
        <a:lstStyle/>
        <a:p>
          <a:endParaRPr lang="id-ID"/>
        </a:p>
      </dgm:t>
    </dgm:pt>
    <dgm:pt modelId="{24CEB81B-D093-499D-A30E-33B202DFFB0E}" type="pres">
      <dgm:prSet presAssocID="{4ABC1297-12EB-484D-A7BE-2D8B828E63DA}" presName="centerTile" presStyleLbl="fgShp" presStyleIdx="0" presStyleCnt="1" custScaleX="188997" custScaleY="87805">
        <dgm:presLayoutVars>
          <dgm:chMax val="0"/>
          <dgm:chPref val="0"/>
        </dgm:presLayoutVars>
      </dgm:prSet>
      <dgm:spPr/>
      <dgm:t>
        <a:bodyPr/>
        <a:lstStyle/>
        <a:p>
          <a:endParaRPr lang="id-ID"/>
        </a:p>
      </dgm:t>
    </dgm:pt>
  </dgm:ptLst>
  <dgm:cxnLst>
    <dgm:cxn modelId="{DAFAEEE9-EA12-4DCB-BA02-F1793883A392}" type="presOf" srcId="{5FA79712-882C-442B-82C0-49503C9C930F}" destId="{3D806DD6-47BF-4B63-82A2-9A6E92A3D06D}" srcOrd="1" destOrd="0" presId="urn:microsoft.com/office/officeart/2005/8/layout/matrix1"/>
    <dgm:cxn modelId="{59E102A3-3F61-4BC9-815A-001A5CCCAE5C}" type="presOf" srcId="{4ABC1297-12EB-484D-A7BE-2D8B828E63DA}" destId="{41234670-174B-48E2-86BA-CF8D3F972852}" srcOrd="0" destOrd="0" presId="urn:microsoft.com/office/officeart/2005/8/layout/matrix1"/>
    <dgm:cxn modelId="{2D2F87BB-09BA-40F1-BB59-55BF0A2E8C72}" type="presOf" srcId="{0BF9F664-6D90-421B-A03E-F6754C294C23}" destId="{24CEB81B-D093-499D-A30E-33B202DFFB0E}" srcOrd="0" destOrd="0" presId="urn:microsoft.com/office/officeart/2005/8/layout/matrix1"/>
    <dgm:cxn modelId="{B3A753FD-3F01-46DC-B84D-B753D9B7ED39}" type="presOf" srcId="{6AE35D5B-3688-4457-8327-C6FBAA9A6F9F}" destId="{BDAB8055-CCDE-4F47-BF97-125D671FD86F}" srcOrd="1" destOrd="0" presId="urn:microsoft.com/office/officeart/2005/8/layout/matrix1"/>
    <dgm:cxn modelId="{B5F30C55-3F89-4DDC-A93A-7A97D4944DC8}" srcId="{0BF9F664-6D90-421B-A03E-F6754C294C23}" destId="{6AE35D5B-3688-4457-8327-C6FBAA9A6F9F}" srcOrd="0" destOrd="0" parTransId="{62841A5B-9DCD-416F-8155-FBBFF4239405}" sibTransId="{1C4C00C2-01C9-469B-8BF6-F5CA5E000E03}"/>
    <dgm:cxn modelId="{951D6C96-D651-4D10-9213-1182662A2ED4}" srcId="{4ABC1297-12EB-484D-A7BE-2D8B828E63DA}" destId="{0BF9F664-6D90-421B-A03E-F6754C294C23}" srcOrd="0" destOrd="0" parTransId="{5C5C1E68-B478-4AD0-8162-3F490A85C49C}" sibTransId="{0D9124CE-331C-4593-A159-6F8731F72F78}"/>
    <dgm:cxn modelId="{140CB799-F21B-4331-8C74-C2F942BB43A1}" type="presOf" srcId="{DB90CDAD-F2F7-4C86-8454-A7C78C2DAD4F}" destId="{45C27448-2A31-461B-9C06-E797F3B56D74}" srcOrd="0" destOrd="0" presId="urn:microsoft.com/office/officeart/2005/8/layout/matrix1"/>
    <dgm:cxn modelId="{12DEE7A9-D40C-4292-A6F1-EFDAD69264B3}" srcId="{0BF9F664-6D90-421B-A03E-F6754C294C23}" destId="{7EBA7771-9F85-405D-B565-F7DF1593B74B}" srcOrd="3" destOrd="0" parTransId="{9EFD5CB3-9F82-4B2E-9C3D-1EFB688AF109}" sibTransId="{895E861C-0C95-474B-AE9D-8C8A989E01BC}"/>
    <dgm:cxn modelId="{90BA687B-DBA9-49DE-A507-F9D5A290CDF1}" srcId="{0BF9F664-6D90-421B-A03E-F6754C294C23}" destId="{DB90CDAD-F2F7-4C86-8454-A7C78C2DAD4F}" srcOrd="1" destOrd="0" parTransId="{4205C382-FDC8-46F1-92EB-FD4D597E62C9}" sibTransId="{ED7E8206-C34B-4A68-BA4C-03E39F3BD969}"/>
    <dgm:cxn modelId="{76A7333E-CFC7-4EAC-8648-07009ABACB3B}" srcId="{0BF9F664-6D90-421B-A03E-F6754C294C23}" destId="{5FA79712-882C-442B-82C0-49503C9C930F}" srcOrd="2" destOrd="0" parTransId="{D7266989-A0DC-4FA6-AACA-42CB4CA07896}" sibTransId="{793F26CC-3E90-443C-ADAD-050815538A16}"/>
    <dgm:cxn modelId="{E629605C-3F24-4059-AC9E-CCA1CB69D813}" type="presOf" srcId="{6AE35D5B-3688-4457-8327-C6FBAA9A6F9F}" destId="{7C0502D1-C07E-47F0-9109-C078865D2464}" srcOrd="0" destOrd="0" presId="urn:microsoft.com/office/officeart/2005/8/layout/matrix1"/>
    <dgm:cxn modelId="{1DCFE213-A931-4D44-AAAD-EFA13216ABA5}" type="presOf" srcId="{7EBA7771-9F85-405D-B565-F7DF1593B74B}" destId="{9AAEED1C-1F1D-47B4-AE65-8DBACA39D4DD}" srcOrd="0" destOrd="0" presId="urn:microsoft.com/office/officeart/2005/8/layout/matrix1"/>
    <dgm:cxn modelId="{780B4916-E068-4E3A-A1A2-380E9A494CAF}" type="presOf" srcId="{7EBA7771-9F85-405D-B565-F7DF1593B74B}" destId="{8F309E20-5666-4EAD-B721-5DDC638FAB72}" srcOrd="1" destOrd="0" presId="urn:microsoft.com/office/officeart/2005/8/layout/matrix1"/>
    <dgm:cxn modelId="{B1762597-6046-49E8-A3B8-2A71C93353F3}" type="presOf" srcId="{DB90CDAD-F2F7-4C86-8454-A7C78C2DAD4F}" destId="{8079550E-7EA3-4E2E-91EE-302DB6E5A69B}" srcOrd="1" destOrd="0" presId="urn:microsoft.com/office/officeart/2005/8/layout/matrix1"/>
    <dgm:cxn modelId="{F17EAB83-1740-4F4C-B28B-9AEF2152CC1D}" type="presOf" srcId="{5FA79712-882C-442B-82C0-49503C9C930F}" destId="{78461E43-15B7-4AFF-A15A-FD30484CDCFB}" srcOrd="0" destOrd="0" presId="urn:microsoft.com/office/officeart/2005/8/layout/matrix1"/>
    <dgm:cxn modelId="{D27F1142-7F6C-4CC1-A8D9-D9DDEDAC3510}" type="presParOf" srcId="{41234670-174B-48E2-86BA-CF8D3F972852}" destId="{4F0623D0-B20C-4FBF-B08A-8918F370CCED}" srcOrd="0" destOrd="0" presId="urn:microsoft.com/office/officeart/2005/8/layout/matrix1"/>
    <dgm:cxn modelId="{4FC28EB1-44FD-43BB-9E70-18A0714E58C5}" type="presParOf" srcId="{4F0623D0-B20C-4FBF-B08A-8918F370CCED}" destId="{7C0502D1-C07E-47F0-9109-C078865D2464}" srcOrd="0" destOrd="0" presId="urn:microsoft.com/office/officeart/2005/8/layout/matrix1"/>
    <dgm:cxn modelId="{1B52933E-0CA3-4F72-8E4F-AE244E9285EE}" type="presParOf" srcId="{4F0623D0-B20C-4FBF-B08A-8918F370CCED}" destId="{BDAB8055-CCDE-4F47-BF97-125D671FD86F}" srcOrd="1" destOrd="0" presId="urn:microsoft.com/office/officeart/2005/8/layout/matrix1"/>
    <dgm:cxn modelId="{1BBE176D-695A-4C42-AEC6-2980D714694F}" type="presParOf" srcId="{4F0623D0-B20C-4FBF-B08A-8918F370CCED}" destId="{45C27448-2A31-461B-9C06-E797F3B56D74}" srcOrd="2" destOrd="0" presId="urn:microsoft.com/office/officeart/2005/8/layout/matrix1"/>
    <dgm:cxn modelId="{53462693-21FA-4D5E-9125-E969673848C6}" type="presParOf" srcId="{4F0623D0-B20C-4FBF-B08A-8918F370CCED}" destId="{8079550E-7EA3-4E2E-91EE-302DB6E5A69B}" srcOrd="3" destOrd="0" presId="urn:microsoft.com/office/officeart/2005/8/layout/matrix1"/>
    <dgm:cxn modelId="{35ECC352-84D2-46BA-9D91-0C0F4D3081D0}" type="presParOf" srcId="{4F0623D0-B20C-4FBF-B08A-8918F370CCED}" destId="{78461E43-15B7-4AFF-A15A-FD30484CDCFB}" srcOrd="4" destOrd="0" presId="urn:microsoft.com/office/officeart/2005/8/layout/matrix1"/>
    <dgm:cxn modelId="{9A85FA26-FC29-4712-B82A-F9E04C4056B2}" type="presParOf" srcId="{4F0623D0-B20C-4FBF-B08A-8918F370CCED}" destId="{3D806DD6-47BF-4B63-82A2-9A6E92A3D06D}" srcOrd="5" destOrd="0" presId="urn:microsoft.com/office/officeart/2005/8/layout/matrix1"/>
    <dgm:cxn modelId="{142224ED-D345-41E8-A84B-75F208BBCCD3}" type="presParOf" srcId="{4F0623D0-B20C-4FBF-B08A-8918F370CCED}" destId="{9AAEED1C-1F1D-47B4-AE65-8DBACA39D4DD}" srcOrd="6" destOrd="0" presId="urn:microsoft.com/office/officeart/2005/8/layout/matrix1"/>
    <dgm:cxn modelId="{E275963A-6964-469E-97EA-30A901986FC1}" type="presParOf" srcId="{4F0623D0-B20C-4FBF-B08A-8918F370CCED}" destId="{8F309E20-5666-4EAD-B721-5DDC638FAB72}" srcOrd="7" destOrd="0" presId="urn:microsoft.com/office/officeart/2005/8/layout/matrix1"/>
    <dgm:cxn modelId="{2CC5FBEE-6339-4D4E-A711-66719E3EDB42}" type="presParOf" srcId="{41234670-174B-48E2-86BA-CF8D3F972852}" destId="{24CEB81B-D093-499D-A30E-33B202DFFB0E}"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E45133-DB79-4B71-B42E-C8E9CC580041}" type="doc">
      <dgm:prSet loTypeId="urn:microsoft.com/office/officeart/2005/8/layout/pyramid2" loCatId="list" qsTypeId="urn:microsoft.com/office/officeart/2005/8/quickstyle/simple1" qsCatId="simple" csTypeId="urn:microsoft.com/office/officeart/2005/8/colors/accent1_2" csCatId="accent1" phldr="1"/>
      <dgm:spPr/>
    </dgm:pt>
    <dgm:pt modelId="{C40DB227-ACEB-4690-9BF0-DEBA35013F5E}">
      <dgm:prSet phldrT="[Text]" custT="1"/>
      <dgm:spPr/>
      <dgm:t>
        <a:bodyPr/>
        <a:lstStyle/>
        <a:p>
          <a:r>
            <a:rPr lang="id-ID" sz="2800" dirty="0" smtClean="0"/>
            <a:t>Perencanaan UU</a:t>
          </a:r>
          <a:endParaRPr lang="id-ID" sz="2800" dirty="0"/>
        </a:p>
      </dgm:t>
    </dgm:pt>
    <dgm:pt modelId="{0F560D6A-36D4-47B0-A739-6D373676EA5C}" type="parTrans" cxnId="{E4E2F07E-4F7E-41BE-829B-E6288E2BEA3C}">
      <dgm:prSet/>
      <dgm:spPr/>
      <dgm:t>
        <a:bodyPr/>
        <a:lstStyle/>
        <a:p>
          <a:endParaRPr lang="id-ID"/>
        </a:p>
      </dgm:t>
    </dgm:pt>
    <dgm:pt modelId="{B3C81607-6D86-4CD9-80EF-FD4246CEB5B0}" type="sibTrans" cxnId="{E4E2F07E-4F7E-41BE-829B-E6288E2BEA3C}">
      <dgm:prSet/>
      <dgm:spPr/>
      <dgm:t>
        <a:bodyPr/>
        <a:lstStyle/>
        <a:p>
          <a:endParaRPr lang="id-ID"/>
        </a:p>
      </dgm:t>
    </dgm:pt>
    <dgm:pt modelId="{CABE55EA-364D-4264-81A0-B16412A88D74}">
      <dgm:prSet phldrT="[Text]" custT="1"/>
      <dgm:spPr/>
      <dgm:t>
        <a:bodyPr/>
        <a:lstStyle/>
        <a:p>
          <a:r>
            <a:rPr lang="id-ID" sz="2000" dirty="0" smtClean="0"/>
            <a:t>Perencanaan Peraturan Pemerintah</a:t>
          </a:r>
          <a:endParaRPr lang="id-ID" sz="2000" dirty="0"/>
        </a:p>
      </dgm:t>
    </dgm:pt>
    <dgm:pt modelId="{3BF3C9F9-D8EA-46F8-8AE6-DD9A3E1B75C0}" type="parTrans" cxnId="{E7EDBE71-6549-45CB-82E1-157C0C2087C6}">
      <dgm:prSet/>
      <dgm:spPr/>
      <dgm:t>
        <a:bodyPr/>
        <a:lstStyle/>
        <a:p>
          <a:endParaRPr lang="id-ID"/>
        </a:p>
      </dgm:t>
    </dgm:pt>
    <dgm:pt modelId="{8BA16F81-D780-4492-B0D4-EC27E610712A}" type="sibTrans" cxnId="{E7EDBE71-6549-45CB-82E1-157C0C2087C6}">
      <dgm:prSet/>
      <dgm:spPr/>
      <dgm:t>
        <a:bodyPr/>
        <a:lstStyle/>
        <a:p>
          <a:endParaRPr lang="id-ID"/>
        </a:p>
      </dgm:t>
    </dgm:pt>
    <dgm:pt modelId="{33354C4E-B237-4E30-BD3A-F0AE9F60DEC9}">
      <dgm:prSet phldrT="[Text]" custT="1"/>
      <dgm:spPr/>
      <dgm:t>
        <a:bodyPr/>
        <a:lstStyle/>
        <a:p>
          <a:r>
            <a:rPr lang="id-ID" sz="2000" dirty="0" smtClean="0"/>
            <a:t>Perencanaan Peraturan Presiden</a:t>
          </a:r>
          <a:endParaRPr lang="id-ID" sz="2000" dirty="0"/>
        </a:p>
      </dgm:t>
    </dgm:pt>
    <dgm:pt modelId="{71ECE28C-B620-417C-A163-F47EF007FA47}" type="parTrans" cxnId="{579A31F4-E0EE-4291-8054-B556C3BB94DA}">
      <dgm:prSet/>
      <dgm:spPr/>
      <dgm:t>
        <a:bodyPr/>
        <a:lstStyle/>
        <a:p>
          <a:endParaRPr lang="id-ID"/>
        </a:p>
      </dgm:t>
    </dgm:pt>
    <dgm:pt modelId="{03CD62E6-FD75-459B-A20E-EF4E315C07C6}" type="sibTrans" cxnId="{579A31F4-E0EE-4291-8054-B556C3BB94DA}">
      <dgm:prSet/>
      <dgm:spPr/>
      <dgm:t>
        <a:bodyPr/>
        <a:lstStyle/>
        <a:p>
          <a:endParaRPr lang="id-ID"/>
        </a:p>
      </dgm:t>
    </dgm:pt>
    <dgm:pt modelId="{C9E10D09-DC6C-49E6-A7A9-4A2A854CF4C4}" type="pres">
      <dgm:prSet presAssocID="{95E45133-DB79-4B71-B42E-C8E9CC580041}" presName="compositeShape" presStyleCnt="0">
        <dgm:presLayoutVars>
          <dgm:dir/>
          <dgm:resizeHandles/>
        </dgm:presLayoutVars>
      </dgm:prSet>
      <dgm:spPr/>
    </dgm:pt>
    <dgm:pt modelId="{9E0713DD-7F64-477E-8027-F33C54283C65}" type="pres">
      <dgm:prSet presAssocID="{95E45133-DB79-4B71-B42E-C8E9CC580041}" presName="pyramid" presStyleLbl="node1" presStyleIdx="0" presStyleCnt="1"/>
      <dgm:spPr/>
    </dgm:pt>
    <dgm:pt modelId="{5871B177-31E3-4434-BAAE-AB906761CA46}" type="pres">
      <dgm:prSet presAssocID="{95E45133-DB79-4B71-B42E-C8E9CC580041}" presName="theList" presStyleCnt="0"/>
      <dgm:spPr/>
    </dgm:pt>
    <dgm:pt modelId="{891761C1-95D2-4F94-A35A-204486AE301D}" type="pres">
      <dgm:prSet presAssocID="{C40DB227-ACEB-4690-9BF0-DEBA35013F5E}" presName="aNode" presStyleLbl="fgAcc1" presStyleIdx="0" presStyleCnt="3" custScaleY="16107">
        <dgm:presLayoutVars>
          <dgm:bulletEnabled val="1"/>
        </dgm:presLayoutVars>
      </dgm:prSet>
      <dgm:spPr/>
      <dgm:t>
        <a:bodyPr/>
        <a:lstStyle/>
        <a:p>
          <a:endParaRPr lang="id-ID"/>
        </a:p>
      </dgm:t>
    </dgm:pt>
    <dgm:pt modelId="{742A9811-1BB7-4FBD-95DF-9CA6778C3FF2}" type="pres">
      <dgm:prSet presAssocID="{C40DB227-ACEB-4690-9BF0-DEBA35013F5E}" presName="aSpace" presStyleCnt="0"/>
      <dgm:spPr/>
    </dgm:pt>
    <dgm:pt modelId="{A1A80A9E-8BA4-4509-9C11-2BFE16C463A5}" type="pres">
      <dgm:prSet presAssocID="{CABE55EA-364D-4264-81A0-B16412A88D74}" presName="aNode" presStyleLbl="fgAcc1" presStyleIdx="1" presStyleCnt="3" custScaleY="23830">
        <dgm:presLayoutVars>
          <dgm:bulletEnabled val="1"/>
        </dgm:presLayoutVars>
      </dgm:prSet>
      <dgm:spPr/>
      <dgm:t>
        <a:bodyPr/>
        <a:lstStyle/>
        <a:p>
          <a:endParaRPr lang="id-ID"/>
        </a:p>
      </dgm:t>
    </dgm:pt>
    <dgm:pt modelId="{621F4997-E822-41F2-8326-BD7B1A798D77}" type="pres">
      <dgm:prSet presAssocID="{CABE55EA-364D-4264-81A0-B16412A88D74}" presName="aSpace" presStyleCnt="0"/>
      <dgm:spPr/>
    </dgm:pt>
    <dgm:pt modelId="{4A3B3489-EA2D-4707-A497-CFD0AB9A7DAA}" type="pres">
      <dgm:prSet presAssocID="{33354C4E-B237-4E30-BD3A-F0AE9F60DEC9}" presName="aNode" presStyleLbl="fgAcc1" presStyleIdx="2" presStyleCnt="3" custScaleY="16407">
        <dgm:presLayoutVars>
          <dgm:bulletEnabled val="1"/>
        </dgm:presLayoutVars>
      </dgm:prSet>
      <dgm:spPr/>
      <dgm:t>
        <a:bodyPr/>
        <a:lstStyle/>
        <a:p>
          <a:endParaRPr lang="id-ID"/>
        </a:p>
      </dgm:t>
    </dgm:pt>
    <dgm:pt modelId="{F5A7A4C4-B735-4444-938B-32CEA1BFEF6E}" type="pres">
      <dgm:prSet presAssocID="{33354C4E-B237-4E30-BD3A-F0AE9F60DEC9}" presName="aSpace" presStyleCnt="0"/>
      <dgm:spPr/>
    </dgm:pt>
  </dgm:ptLst>
  <dgm:cxnLst>
    <dgm:cxn modelId="{E4E2F07E-4F7E-41BE-829B-E6288E2BEA3C}" srcId="{95E45133-DB79-4B71-B42E-C8E9CC580041}" destId="{C40DB227-ACEB-4690-9BF0-DEBA35013F5E}" srcOrd="0" destOrd="0" parTransId="{0F560D6A-36D4-47B0-A739-6D373676EA5C}" sibTransId="{B3C81607-6D86-4CD9-80EF-FD4246CEB5B0}"/>
    <dgm:cxn modelId="{A144FA85-D90D-4C91-AAF0-759D42BCE958}" type="presOf" srcId="{95E45133-DB79-4B71-B42E-C8E9CC580041}" destId="{C9E10D09-DC6C-49E6-A7A9-4A2A854CF4C4}" srcOrd="0" destOrd="0" presId="urn:microsoft.com/office/officeart/2005/8/layout/pyramid2"/>
    <dgm:cxn modelId="{88AB379E-B211-43C8-B334-48480923FD3B}" type="presOf" srcId="{C40DB227-ACEB-4690-9BF0-DEBA35013F5E}" destId="{891761C1-95D2-4F94-A35A-204486AE301D}" srcOrd="0" destOrd="0" presId="urn:microsoft.com/office/officeart/2005/8/layout/pyramid2"/>
    <dgm:cxn modelId="{CC652538-295E-4CFB-B1EA-53126F269582}" type="presOf" srcId="{CABE55EA-364D-4264-81A0-B16412A88D74}" destId="{A1A80A9E-8BA4-4509-9C11-2BFE16C463A5}" srcOrd="0" destOrd="0" presId="urn:microsoft.com/office/officeart/2005/8/layout/pyramid2"/>
    <dgm:cxn modelId="{C19FB715-99E3-4476-BE00-E208B62B256D}" type="presOf" srcId="{33354C4E-B237-4E30-BD3A-F0AE9F60DEC9}" destId="{4A3B3489-EA2D-4707-A497-CFD0AB9A7DAA}" srcOrd="0" destOrd="0" presId="urn:microsoft.com/office/officeart/2005/8/layout/pyramid2"/>
    <dgm:cxn modelId="{579A31F4-E0EE-4291-8054-B556C3BB94DA}" srcId="{95E45133-DB79-4B71-B42E-C8E9CC580041}" destId="{33354C4E-B237-4E30-BD3A-F0AE9F60DEC9}" srcOrd="2" destOrd="0" parTransId="{71ECE28C-B620-417C-A163-F47EF007FA47}" sibTransId="{03CD62E6-FD75-459B-A20E-EF4E315C07C6}"/>
    <dgm:cxn modelId="{E7EDBE71-6549-45CB-82E1-157C0C2087C6}" srcId="{95E45133-DB79-4B71-B42E-C8E9CC580041}" destId="{CABE55EA-364D-4264-81A0-B16412A88D74}" srcOrd="1" destOrd="0" parTransId="{3BF3C9F9-D8EA-46F8-8AE6-DD9A3E1B75C0}" sibTransId="{8BA16F81-D780-4492-B0D4-EC27E610712A}"/>
    <dgm:cxn modelId="{E6619C79-C036-4BB6-A8A9-0E75BF108C5C}" type="presParOf" srcId="{C9E10D09-DC6C-49E6-A7A9-4A2A854CF4C4}" destId="{9E0713DD-7F64-477E-8027-F33C54283C65}" srcOrd="0" destOrd="0" presId="urn:microsoft.com/office/officeart/2005/8/layout/pyramid2"/>
    <dgm:cxn modelId="{C1E653A3-DA7D-4DC1-A040-F7FFD68B8B8C}" type="presParOf" srcId="{C9E10D09-DC6C-49E6-A7A9-4A2A854CF4C4}" destId="{5871B177-31E3-4434-BAAE-AB906761CA46}" srcOrd="1" destOrd="0" presId="urn:microsoft.com/office/officeart/2005/8/layout/pyramid2"/>
    <dgm:cxn modelId="{BC715E8A-51EF-4DDB-BA55-A671F9BFBA0C}" type="presParOf" srcId="{5871B177-31E3-4434-BAAE-AB906761CA46}" destId="{891761C1-95D2-4F94-A35A-204486AE301D}" srcOrd="0" destOrd="0" presId="urn:microsoft.com/office/officeart/2005/8/layout/pyramid2"/>
    <dgm:cxn modelId="{A79A57B9-9A44-4201-8D21-1458B6446255}" type="presParOf" srcId="{5871B177-31E3-4434-BAAE-AB906761CA46}" destId="{742A9811-1BB7-4FBD-95DF-9CA6778C3FF2}" srcOrd="1" destOrd="0" presId="urn:microsoft.com/office/officeart/2005/8/layout/pyramid2"/>
    <dgm:cxn modelId="{8E7E882E-5C2A-4874-99B6-23B6E8E42F76}" type="presParOf" srcId="{5871B177-31E3-4434-BAAE-AB906761CA46}" destId="{A1A80A9E-8BA4-4509-9C11-2BFE16C463A5}" srcOrd="2" destOrd="0" presId="urn:microsoft.com/office/officeart/2005/8/layout/pyramid2"/>
    <dgm:cxn modelId="{B212497C-ECE3-4B85-8E97-B67441D1E494}" type="presParOf" srcId="{5871B177-31E3-4434-BAAE-AB906761CA46}" destId="{621F4997-E822-41F2-8326-BD7B1A798D77}" srcOrd="3" destOrd="0" presId="urn:microsoft.com/office/officeart/2005/8/layout/pyramid2"/>
    <dgm:cxn modelId="{78EAF974-0A26-4ED9-AA00-C25714CC4163}" type="presParOf" srcId="{5871B177-31E3-4434-BAAE-AB906761CA46}" destId="{4A3B3489-EA2D-4707-A497-CFD0AB9A7DAA}" srcOrd="4" destOrd="0" presId="urn:microsoft.com/office/officeart/2005/8/layout/pyramid2"/>
    <dgm:cxn modelId="{3CFB6794-37DB-4607-9C03-FF79805FA1E4}" type="presParOf" srcId="{5871B177-31E3-4434-BAAE-AB906761CA46}" destId="{F5A7A4C4-B735-4444-938B-32CEA1BFEF6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4C397-A6D1-4A80-8C05-9D3A6BD524D3}">
      <dsp:nvSpPr>
        <dsp:cNvPr id="0" name=""/>
        <dsp:cNvSpPr/>
      </dsp:nvSpPr>
      <dsp:spPr>
        <a:xfrm rot="5400000">
          <a:off x="-258438" y="435377"/>
          <a:ext cx="1722921" cy="12060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t>1</a:t>
          </a:r>
          <a:endParaRPr lang="id-ID" sz="3300" kern="1200" dirty="0"/>
        </a:p>
      </dsp:txBody>
      <dsp:txXfrm rot="-5400000">
        <a:off x="1" y="779962"/>
        <a:ext cx="1206045" cy="516876"/>
      </dsp:txXfrm>
    </dsp:sp>
    <dsp:sp modelId="{64433204-5BFC-465D-B539-726787B0F94B}">
      <dsp:nvSpPr>
        <dsp:cNvPr id="0" name=""/>
        <dsp:cNvSpPr/>
      </dsp:nvSpPr>
      <dsp:spPr>
        <a:xfrm rot="5400000">
          <a:off x="4005180" y="-2774888"/>
          <a:ext cx="1425284" cy="70235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kern="1200" dirty="0" smtClean="0"/>
            <a:t>Pancasila sebagai sumber hukum di Indonesia bermula dari kedudukan Pancasila sebagai dasar negara dari sisi yuridisnya.</a:t>
          </a:r>
          <a:endParaRPr lang="id-ID" sz="2400" kern="1200" dirty="0"/>
        </a:p>
      </dsp:txBody>
      <dsp:txXfrm rot="-5400000">
        <a:off x="1206046" y="93823"/>
        <a:ext cx="6953977" cy="1286130"/>
      </dsp:txXfrm>
    </dsp:sp>
    <dsp:sp modelId="{7A24592D-44C5-468F-87AF-ABB95BA5574D}">
      <dsp:nvSpPr>
        <dsp:cNvPr id="0" name=""/>
        <dsp:cNvSpPr/>
      </dsp:nvSpPr>
      <dsp:spPr>
        <a:xfrm rot="5400000">
          <a:off x="-258438" y="2030744"/>
          <a:ext cx="1722921" cy="12060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t>2</a:t>
          </a:r>
          <a:endParaRPr lang="id-ID" sz="3300" kern="1200" dirty="0"/>
        </a:p>
      </dsp:txBody>
      <dsp:txXfrm rot="-5400000">
        <a:off x="1" y="2375329"/>
        <a:ext cx="1206045" cy="516876"/>
      </dsp:txXfrm>
    </dsp:sp>
    <dsp:sp modelId="{BB6020CF-3888-434A-8B08-AEB0AAD69602}">
      <dsp:nvSpPr>
        <dsp:cNvPr id="0" name=""/>
        <dsp:cNvSpPr/>
      </dsp:nvSpPr>
      <dsp:spPr>
        <a:xfrm rot="5400000">
          <a:off x="4114532" y="-1179521"/>
          <a:ext cx="1206579" cy="70235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smtClean="0"/>
            <a:t>Dalam</a:t>
          </a:r>
          <a:r>
            <a:rPr lang="en-US" sz="2400" kern="1200" dirty="0" smtClean="0"/>
            <a:t> </a:t>
          </a:r>
          <a:r>
            <a:rPr lang="en-US" sz="2400" kern="1200" dirty="0" err="1" smtClean="0"/>
            <a:t>bahasa</a:t>
          </a:r>
          <a:r>
            <a:rPr lang="en-US" sz="2400" kern="1200" dirty="0" smtClean="0"/>
            <a:t> </a:t>
          </a:r>
          <a:r>
            <a:rPr lang="en-US" sz="2400" kern="1200" dirty="0" err="1" smtClean="0"/>
            <a:t>Inggris</a:t>
          </a:r>
          <a:r>
            <a:rPr lang="en-US" sz="2400" kern="1200" dirty="0" smtClean="0"/>
            <a:t>, </a:t>
          </a:r>
          <a:r>
            <a:rPr lang="en-US" sz="2400" kern="1200" dirty="0" err="1" smtClean="0"/>
            <a:t>sumber</a:t>
          </a:r>
          <a:r>
            <a:rPr lang="en-US" sz="2400" kern="1200" dirty="0" smtClean="0"/>
            <a:t> </a:t>
          </a:r>
          <a:r>
            <a:rPr lang="en-US" sz="2400" kern="1200" dirty="0" err="1" smtClean="0"/>
            <a:t>hukum</a:t>
          </a:r>
          <a:r>
            <a:rPr lang="en-US" sz="2400" kern="1200" dirty="0" smtClean="0"/>
            <a:t> </a:t>
          </a:r>
          <a:r>
            <a:rPr lang="en-US" sz="2400" kern="1200" dirty="0" err="1" smtClean="0"/>
            <a:t>disebut</a:t>
          </a:r>
          <a:r>
            <a:rPr lang="en-US" sz="2400" kern="1200" dirty="0" smtClean="0"/>
            <a:t> </a:t>
          </a:r>
          <a:r>
            <a:rPr lang="en-US" sz="2400" i="1" kern="1200" dirty="0" smtClean="0"/>
            <a:t>source of law</a:t>
          </a:r>
          <a:endParaRPr lang="id-ID" sz="2400" kern="1200" dirty="0"/>
        </a:p>
      </dsp:txBody>
      <dsp:txXfrm rot="-5400000">
        <a:off x="1206045" y="1787866"/>
        <a:ext cx="6964654" cy="1088779"/>
      </dsp:txXfrm>
    </dsp:sp>
    <dsp:sp modelId="{E18E0985-1F16-4481-83E9-0D732CF9AA07}">
      <dsp:nvSpPr>
        <dsp:cNvPr id="0" name=""/>
        <dsp:cNvSpPr/>
      </dsp:nvSpPr>
      <dsp:spPr>
        <a:xfrm rot="5400000">
          <a:off x="-258438" y="3911870"/>
          <a:ext cx="1722921" cy="12060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id-ID" sz="3300" kern="1200" dirty="0" smtClean="0"/>
            <a:t>3</a:t>
          </a:r>
          <a:endParaRPr lang="id-ID" sz="3300" kern="1200" dirty="0"/>
        </a:p>
      </dsp:txBody>
      <dsp:txXfrm rot="-5400000">
        <a:off x="1" y="4256455"/>
        <a:ext cx="1206045" cy="516876"/>
      </dsp:txXfrm>
    </dsp:sp>
    <dsp:sp modelId="{22F1295F-25A6-485F-82C1-E1E819AFD518}">
      <dsp:nvSpPr>
        <dsp:cNvPr id="0" name=""/>
        <dsp:cNvSpPr/>
      </dsp:nvSpPr>
      <dsp:spPr>
        <a:xfrm rot="5400000">
          <a:off x="3828773" y="701603"/>
          <a:ext cx="1778097" cy="70235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id-ID" sz="2400" kern="1200" dirty="0"/>
        </a:p>
        <a:p>
          <a:pPr marL="228600" lvl="1" indent="-228600" algn="l" defTabSz="1066800">
            <a:lnSpc>
              <a:spcPct val="90000"/>
            </a:lnSpc>
            <a:spcBef>
              <a:spcPct val="0"/>
            </a:spcBef>
            <a:spcAft>
              <a:spcPct val="15000"/>
            </a:spcAft>
            <a:buChar char="••"/>
          </a:pPr>
          <a:r>
            <a:rPr lang="en-US" sz="2400" kern="1200" dirty="0" err="1" smtClean="0"/>
            <a:t>Secara</a:t>
          </a:r>
          <a:r>
            <a:rPr lang="en-US" sz="2400" kern="1200" dirty="0" smtClean="0"/>
            <a:t> </a:t>
          </a:r>
          <a:r>
            <a:rPr lang="en-US" sz="2400" kern="1200" dirty="0" err="1" smtClean="0"/>
            <a:t>sederhana</a:t>
          </a:r>
          <a:r>
            <a:rPr lang="en-US" sz="2400" kern="1200" dirty="0" smtClean="0"/>
            <a:t> </a:t>
          </a:r>
          <a:r>
            <a:rPr lang="en-US" sz="2400" kern="1200" dirty="0" err="1" smtClean="0"/>
            <a:t>sumber</a:t>
          </a:r>
          <a:r>
            <a:rPr lang="en-US" sz="2400" kern="1200" dirty="0" smtClean="0"/>
            <a:t> </a:t>
          </a:r>
          <a:r>
            <a:rPr lang="en-US" sz="2400" kern="1200" dirty="0" err="1" smtClean="0"/>
            <a:t>hukum</a:t>
          </a:r>
          <a:r>
            <a:rPr lang="en-US" sz="2400" kern="1200" dirty="0" smtClean="0"/>
            <a:t> </a:t>
          </a:r>
          <a:r>
            <a:rPr lang="en-US" sz="2400" kern="1200" dirty="0" err="1" smtClean="0"/>
            <a:t>lebih</a:t>
          </a:r>
          <a:r>
            <a:rPr lang="en-US" sz="2400" kern="1200" dirty="0" smtClean="0"/>
            <a:t> </a:t>
          </a:r>
          <a:r>
            <a:rPr lang="en-US" sz="2400" kern="1200" dirty="0" err="1" smtClean="0"/>
            <a:t>menunjuk</a:t>
          </a:r>
          <a:r>
            <a:rPr lang="en-US" sz="2400" kern="1200" dirty="0" smtClean="0"/>
            <a:t> </a:t>
          </a:r>
          <a:r>
            <a:rPr lang="en-US" sz="2400" kern="1200" dirty="0" err="1" smtClean="0"/>
            <a:t>kepada</a:t>
          </a:r>
          <a:r>
            <a:rPr lang="en-US" sz="2400" kern="1200" dirty="0" smtClean="0"/>
            <a:t> </a:t>
          </a:r>
          <a:r>
            <a:rPr lang="en-US" sz="2400" kern="1200" dirty="0" err="1" smtClean="0"/>
            <a:t>pengertian</a:t>
          </a:r>
          <a:r>
            <a:rPr lang="en-US" sz="2400" kern="1200" dirty="0" smtClean="0"/>
            <a:t> </a:t>
          </a:r>
          <a:r>
            <a:rPr lang="en-US" sz="2400" kern="1200" dirty="0" err="1" smtClean="0"/>
            <a:t>tempat</a:t>
          </a:r>
          <a:r>
            <a:rPr lang="en-US" sz="2400" kern="1200" dirty="0" smtClean="0"/>
            <a:t> </a:t>
          </a:r>
          <a:r>
            <a:rPr lang="en-US" sz="2400" kern="1200" dirty="0" err="1" smtClean="0"/>
            <a:t>dari</a:t>
          </a:r>
          <a:r>
            <a:rPr lang="en-US" sz="2400" kern="1200" dirty="0" smtClean="0"/>
            <a:t> </a:t>
          </a:r>
          <a:r>
            <a:rPr lang="en-US" sz="2400" kern="1200" dirty="0" err="1" smtClean="0"/>
            <a:t>mana</a:t>
          </a:r>
          <a:r>
            <a:rPr lang="en-US" sz="2400" kern="1200" dirty="0" smtClean="0"/>
            <a:t> </a:t>
          </a:r>
          <a:r>
            <a:rPr lang="en-US" sz="2400" kern="1200" dirty="0" err="1" smtClean="0"/>
            <a:t>asal</a:t>
          </a:r>
          <a:r>
            <a:rPr lang="en-US" sz="2400" kern="1200" dirty="0" smtClean="0"/>
            <a:t> </a:t>
          </a:r>
          <a:r>
            <a:rPr lang="en-US" sz="2400" kern="1200" dirty="0" err="1" smtClean="0"/>
            <a:t>muasal</a:t>
          </a:r>
          <a:r>
            <a:rPr lang="en-US" sz="2400" kern="1200" dirty="0" smtClean="0"/>
            <a:t> </a:t>
          </a:r>
          <a:r>
            <a:rPr lang="en-US" sz="2400" kern="1200" dirty="0" err="1" smtClean="0"/>
            <a:t>suatu</a:t>
          </a:r>
          <a:r>
            <a:rPr lang="en-US" sz="2400" kern="1200" dirty="0" smtClean="0"/>
            <a:t> </a:t>
          </a:r>
          <a:r>
            <a:rPr lang="en-US" sz="2400" kern="1200" dirty="0" err="1" smtClean="0"/>
            <a:t>nilai</a:t>
          </a:r>
          <a:r>
            <a:rPr lang="en-US" sz="2400" kern="1200" dirty="0" smtClean="0"/>
            <a:t> </a:t>
          </a:r>
          <a:r>
            <a:rPr lang="en-US" sz="2400" kern="1200" dirty="0" err="1" smtClean="0"/>
            <a:t>atau</a:t>
          </a:r>
          <a:r>
            <a:rPr lang="en-US" sz="2400" kern="1200" dirty="0" smtClean="0"/>
            <a:t> </a:t>
          </a:r>
          <a:r>
            <a:rPr lang="en-US" sz="2400" kern="1200" dirty="0" err="1" smtClean="0"/>
            <a:t>norma</a:t>
          </a:r>
          <a:r>
            <a:rPr lang="en-US" sz="2400" kern="1200" dirty="0" smtClean="0"/>
            <a:t> </a:t>
          </a:r>
          <a:r>
            <a:rPr lang="en-US" sz="2400" kern="1200" dirty="0" err="1" smtClean="0"/>
            <a:t>tertentu</a:t>
          </a:r>
          <a:r>
            <a:rPr lang="en-US" sz="2400" kern="1200" dirty="0" smtClean="0"/>
            <a:t> </a:t>
          </a:r>
          <a:r>
            <a:rPr lang="en-US" sz="2400" kern="1200" dirty="0" err="1" smtClean="0"/>
            <a:t>berasal</a:t>
          </a:r>
          <a:endParaRPr lang="en-US" sz="2400" kern="1200" dirty="0" smtClean="0"/>
        </a:p>
      </dsp:txBody>
      <dsp:txXfrm rot="-5400000">
        <a:off x="1206045" y="3411131"/>
        <a:ext cx="6936754" cy="16044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4956E-CA66-48B4-9EB4-328A8F5CF01E}">
      <dsp:nvSpPr>
        <dsp:cNvPr id="0" name=""/>
        <dsp:cNvSpPr/>
      </dsp:nvSpPr>
      <dsp:spPr>
        <a:xfrm>
          <a:off x="76951" y="1089"/>
          <a:ext cx="3845569" cy="2307341"/>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kern="1200" dirty="0" smtClean="0"/>
            <a:t>Kehidupan bernegara ternyata tidak hanya membutuhkan norma moral / etik tetapi juga butuh norma hukum</a:t>
          </a:r>
          <a:endParaRPr lang="id-ID" sz="2400" kern="1200" dirty="0"/>
        </a:p>
      </dsp:txBody>
      <dsp:txXfrm>
        <a:off x="76951" y="1089"/>
        <a:ext cx="3845569" cy="2307341"/>
      </dsp:txXfrm>
    </dsp:sp>
    <dsp:sp modelId="{F9FFA2EA-2456-4A46-8E2F-DBE8A1E2CC9D}">
      <dsp:nvSpPr>
        <dsp:cNvPr id="0" name=""/>
        <dsp:cNvSpPr/>
      </dsp:nvSpPr>
      <dsp:spPr>
        <a:xfrm>
          <a:off x="4307078" y="1089"/>
          <a:ext cx="3845569" cy="2307341"/>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id-ID" sz="2100" kern="1200" dirty="0" smtClean="0">
              <a:solidFill>
                <a:schemeClr val="tx1"/>
              </a:solidFill>
            </a:rPr>
            <a:t>Norma hukum membentuk sistem hukum yg berjenjang dan hierarkis serta berlapis ( norma hukum tertinggi sampai norma hukum yang terendah)</a:t>
          </a:r>
          <a:endParaRPr lang="id-ID" sz="2100" kern="1200" dirty="0">
            <a:solidFill>
              <a:schemeClr val="tx1"/>
            </a:solidFill>
          </a:endParaRPr>
        </a:p>
      </dsp:txBody>
      <dsp:txXfrm>
        <a:off x="4307078" y="1089"/>
        <a:ext cx="3845569" cy="2307341"/>
      </dsp:txXfrm>
    </dsp:sp>
    <dsp:sp modelId="{68F332E8-0DEB-430D-8B1D-9C3F866FC5BE}">
      <dsp:nvSpPr>
        <dsp:cNvPr id="0" name=""/>
        <dsp:cNvSpPr/>
      </dsp:nvSpPr>
      <dsp:spPr>
        <a:xfrm>
          <a:off x="76951" y="2692987"/>
          <a:ext cx="3845569" cy="2307341"/>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kern="1200" dirty="0" smtClean="0"/>
            <a:t>Norma hukum bersifat memaksa dan mengikat (bersifat obyektif) </a:t>
          </a:r>
          <a:r>
            <a:rPr lang="en-US" sz="2400" kern="1200" dirty="0" err="1" smtClean="0"/>
            <a:t>terhadap</a:t>
          </a:r>
          <a:r>
            <a:rPr lang="en-US" sz="2400" kern="1200" dirty="0" smtClean="0"/>
            <a:t> </a:t>
          </a:r>
          <a:r>
            <a:rPr lang="id-ID" sz="2400" kern="1200" dirty="0" smtClean="0"/>
            <a:t>warganegara</a:t>
          </a:r>
          <a:endParaRPr lang="id-ID" sz="2400" kern="1200" dirty="0"/>
        </a:p>
      </dsp:txBody>
      <dsp:txXfrm>
        <a:off x="76951" y="2692987"/>
        <a:ext cx="3845569" cy="2307341"/>
      </dsp:txXfrm>
    </dsp:sp>
    <dsp:sp modelId="{DA8D00A0-FC39-4F52-8D30-96ABF02FFE87}">
      <dsp:nvSpPr>
        <dsp:cNvPr id="0" name=""/>
        <dsp:cNvSpPr/>
      </dsp:nvSpPr>
      <dsp:spPr>
        <a:xfrm>
          <a:off x="4307078" y="2692987"/>
          <a:ext cx="3845569" cy="2307341"/>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Norma hukum yang di atas menjadi sumber dan dasar bagi norma hukum di bawahnya. Norma hukum di bawah bersumber dan isinya tidak boleh bertentangan dengan dengan norma hukum di atasnya</a:t>
          </a:r>
          <a:endParaRPr lang="id-ID" sz="2000" kern="1200" dirty="0"/>
        </a:p>
      </dsp:txBody>
      <dsp:txXfrm>
        <a:off x="4307078" y="2692987"/>
        <a:ext cx="3845569" cy="23073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3D9E1-AB8A-4E6E-8A55-C1C1F7804D14}">
      <dsp:nvSpPr>
        <dsp:cNvPr id="0" name=""/>
        <dsp:cNvSpPr/>
      </dsp:nvSpPr>
      <dsp:spPr>
        <a:xfrm>
          <a:off x="460905" y="1047"/>
          <a:ext cx="3479899" cy="2087939"/>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Melindungi semua unsur bangsa (nation) demi keutuhan (integrasi)</a:t>
          </a:r>
          <a:endParaRPr lang="id-ID" sz="2400" kern="1200" dirty="0"/>
        </a:p>
      </dsp:txBody>
      <dsp:txXfrm>
        <a:off x="460905" y="1047"/>
        <a:ext cx="3479899" cy="2087939"/>
      </dsp:txXfrm>
    </dsp:sp>
    <dsp:sp modelId="{0FCA5268-ACC6-40F7-8248-AE5C26793971}">
      <dsp:nvSpPr>
        <dsp:cNvPr id="0" name=""/>
        <dsp:cNvSpPr/>
      </dsp:nvSpPr>
      <dsp:spPr>
        <a:xfrm>
          <a:off x="4288794" y="1047"/>
          <a:ext cx="3479899" cy="2087939"/>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Mewujudkan keadilan sosial dalam bidang ekonomi dan kemasyarakatan</a:t>
          </a:r>
          <a:endParaRPr lang="id-ID" sz="2400" kern="1200" dirty="0"/>
        </a:p>
      </dsp:txBody>
      <dsp:txXfrm>
        <a:off x="4288794" y="1047"/>
        <a:ext cx="3479899" cy="2087939"/>
      </dsp:txXfrm>
    </dsp:sp>
    <dsp:sp modelId="{88DDBFC9-F8A0-456F-99F3-3C402ABF16C7}">
      <dsp:nvSpPr>
        <dsp:cNvPr id="0" name=""/>
        <dsp:cNvSpPr/>
      </dsp:nvSpPr>
      <dsp:spPr>
        <a:xfrm>
          <a:off x="460905" y="2436976"/>
          <a:ext cx="3479899" cy="2087939"/>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Mewujudkan kedaulatan rakyat (demokrasi) dan negara hukum</a:t>
          </a:r>
          <a:endParaRPr lang="id-ID" sz="2400" kern="1200" dirty="0"/>
        </a:p>
      </dsp:txBody>
      <dsp:txXfrm>
        <a:off x="460905" y="2436976"/>
        <a:ext cx="3479899" cy="2087939"/>
      </dsp:txXfrm>
    </dsp:sp>
    <dsp:sp modelId="{6EAA14D0-7F14-4620-AE02-05C2D5F5D85E}">
      <dsp:nvSpPr>
        <dsp:cNvPr id="0" name=""/>
        <dsp:cNvSpPr/>
      </dsp:nvSpPr>
      <dsp:spPr>
        <a:xfrm>
          <a:off x="4288794" y="2436976"/>
          <a:ext cx="3479899" cy="2087939"/>
        </a:xfrm>
        <a:prstGeom prst="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Menciptakan toleransi atas dasar kemanusiaan dan berkeadaban dalam hidup beragama</a:t>
          </a:r>
          <a:endParaRPr lang="id-ID" sz="2400" kern="1200" dirty="0"/>
        </a:p>
      </dsp:txBody>
      <dsp:txXfrm>
        <a:off x="4288794" y="2436976"/>
        <a:ext cx="3479899" cy="2087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71694-838A-4A95-A530-50D63210B464}">
      <dsp:nvSpPr>
        <dsp:cNvPr id="0" name=""/>
        <dsp:cNvSpPr/>
      </dsp:nvSpPr>
      <dsp:spPr>
        <a:xfrm>
          <a:off x="916483"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916483" y="1984"/>
        <a:ext cx="2030015" cy="1218009"/>
      </dsp:txXfrm>
    </dsp:sp>
    <dsp:sp modelId="{290B164D-F48C-45B5-BD87-7BE76DB57A8A}">
      <dsp:nvSpPr>
        <dsp:cNvPr id="0" name=""/>
        <dsp:cNvSpPr/>
      </dsp:nvSpPr>
      <dsp:spPr>
        <a:xfrm>
          <a:off x="3149500"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3149500" y="1984"/>
        <a:ext cx="2030015" cy="1218009"/>
      </dsp:txXfrm>
    </dsp:sp>
    <dsp:sp modelId="{08C6EE63-49BF-496D-AC7C-DA0758FFE628}">
      <dsp:nvSpPr>
        <dsp:cNvPr id="0" name=""/>
        <dsp:cNvSpPr/>
      </dsp:nvSpPr>
      <dsp:spPr>
        <a:xfrm>
          <a:off x="916483"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916483" y="1422995"/>
        <a:ext cx="2030015" cy="1218009"/>
      </dsp:txXfrm>
    </dsp:sp>
    <dsp:sp modelId="{3FEF1318-68E5-475F-B9F8-A505B894F79F}">
      <dsp:nvSpPr>
        <dsp:cNvPr id="0" name=""/>
        <dsp:cNvSpPr/>
      </dsp:nvSpPr>
      <dsp:spPr>
        <a:xfrm>
          <a:off x="3149500"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3149500" y="1422995"/>
        <a:ext cx="2030015" cy="1218009"/>
      </dsp:txXfrm>
    </dsp:sp>
    <dsp:sp modelId="{BAD52E23-54BA-42DD-8140-0D1B0D3830CE}">
      <dsp:nvSpPr>
        <dsp:cNvPr id="0" name=""/>
        <dsp:cNvSpPr/>
      </dsp:nvSpPr>
      <dsp:spPr>
        <a:xfrm>
          <a:off x="2032992" y="2844006"/>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2032992" y="2844006"/>
        <a:ext cx="2030015" cy="12180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502D1-C07E-47F0-9109-C078865D2464}">
      <dsp:nvSpPr>
        <dsp:cNvPr id="0" name=""/>
        <dsp:cNvSpPr/>
      </dsp:nvSpPr>
      <dsp:spPr>
        <a:xfrm rot="16200000">
          <a:off x="522058" y="-522058"/>
          <a:ext cx="2952328" cy="3996444"/>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id-ID" sz="2400" kern="1200" dirty="0" smtClean="0"/>
            <a:t>Hukum harus memelihara integrasi bangsa baik secara ideologis maupun teritorial</a:t>
          </a:r>
          <a:endParaRPr lang="id-ID" sz="2400" kern="1200" dirty="0"/>
        </a:p>
      </dsp:txBody>
      <dsp:txXfrm rot="5400000">
        <a:off x="-1" y="1"/>
        <a:ext cx="3996444" cy="2214246"/>
      </dsp:txXfrm>
    </dsp:sp>
    <dsp:sp modelId="{45C27448-2A31-461B-9C06-E797F3B56D74}">
      <dsp:nvSpPr>
        <dsp:cNvPr id="0" name=""/>
        <dsp:cNvSpPr/>
      </dsp:nvSpPr>
      <dsp:spPr>
        <a:xfrm>
          <a:off x="3996444" y="0"/>
          <a:ext cx="3996444" cy="2952328"/>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id-ID" sz="2400" kern="1200" dirty="0" smtClean="0"/>
            <a:t>Hukum harus membuka jalan bahkan menjamin terciptanya keadilan sosial bagi seluruh rakyat Indonesia</a:t>
          </a:r>
          <a:endParaRPr lang="id-ID" sz="2400" kern="1200" dirty="0"/>
        </a:p>
      </dsp:txBody>
      <dsp:txXfrm>
        <a:off x="3996444" y="0"/>
        <a:ext cx="3996444" cy="2214246"/>
      </dsp:txXfrm>
    </dsp:sp>
    <dsp:sp modelId="{78461E43-15B7-4AFF-A15A-FD30484CDCFB}">
      <dsp:nvSpPr>
        <dsp:cNvPr id="0" name=""/>
        <dsp:cNvSpPr/>
      </dsp:nvSpPr>
      <dsp:spPr>
        <a:xfrm rot="10800000">
          <a:off x="0" y="2952328"/>
          <a:ext cx="3996444" cy="2952328"/>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id-ID" sz="2400" kern="1200" dirty="0" smtClean="0"/>
            <a:t>Hukum harus menjamin tampilnya tata politik dan kenegaraan yang demokratis dan nomokratis</a:t>
          </a:r>
          <a:endParaRPr lang="id-ID" sz="2400" kern="1200" dirty="0"/>
        </a:p>
      </dsp:txBody>
      <dsp:txXfrm rot="10800000">
        <a:off x="0" y="3690410"/>
        <a:ext cx="3996444" cy="2214246"/>
      </dsp:txXfrm>
    </dsp:sp>
    <dsp:sp modelId="{9AAEED1C-1F1D-47B4-AE65-8DBACA39D4DD}">
      <dsp:nvSpPr>
        <dsp:cNvPr id="0" name=""/>
        <dsp:cNvSpPr/>
      </dsp:nvSpPr>
      <dsp:spPr>
        <a:xfrm rot="5400000">
          <a:off x="4518501" y="2430269"/>
          <a:ext cx="2952328" cy="3996444"/>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Hukum harus mampu membnagun terciptanya toleransi hidup beragama diantara para warganya dan menjamin agar tak seorangpun melanggar atau dilanggar haknya dalam memeluk dan melaksanakan ajaran agama yang diyakini dan dianut</a:t>
          </a:r>
          <a:endParaRPr lang="id-ID" sz="2000" kern="1200" dirty="0"/>
        </a:p>
      </dsp:txBody>
      <dsp:txXfrm rot="-5400000">
        <a:off x="3996444" y="3690410"/>
        <a:ext cx="3996444" cy="2214246"/>
      </dsp:txXfrm>
    </dsp:sp>
    <dsp:sp modelId="{24CEB81B-D093-499D-A30E-33B202DFFB0E}">
      <dsp:nvSpPr>
        <dsp:cNvPr id="0" name=""/>
        <dsp:cNvSpPr/>
      </dsp:nvSpPr>
      <dsp:spPr>
        <a:xfrm>
          <a:off x="1730496" y="2304255"/>
          <a:ext cx="4531895" cy="1296145"/>
        </a:xfrm>
        <a:prstGeom prst="roundRect">
          <a:avLst/>
        </a:prstGeom>
        <a:solidFill>
          <a:srgbClr val="FF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MASALAH MENDASAR DALAM PEMBANGUNAN HUKUM NASIONAL</a:t>
          </a:r>
          <a:endParaRPr lang="id-ID" sz="2400" kern="1200" dirty="0"/>
        </a:p>
      </dsp:txBody>
      <dsp:txXfrm>
        <a:off x="1793769" y="2367528"/>
        <a:ext cx="4405349" cy="11695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71694-838A-4A95-A530-50D63210B464}">
      <dsp:nvSpPr>
        <dsp:cNvPr id="0" name=""/>
        <dsp:cNvSpPr/>
      </dsp:nvSpPr>
      <dsp:spPr>
        <a:xfrm>
          <a:off x="916483"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916483" y="1984"/>
        <a:ext cx="2030015" cy="1218009"/>
      </dsp:txXfrm>
    </dsp:sp>
    <dsp:sp modelId="{290B164D-F48C-45B5-BD87-7BE76DB57A8A}">
      <dsp:nvSpPr>
        <dsp:cNvPr id="0" name=""/>
        <dsp:cNvSpPr/>
      </dsp:nvSpPr>
      <dsp:spPr>
        <a:xfrm>
          <a:off x="3149500"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3149500" y="1984"/>
        <a:ext cx="2030015" cy="1218009"/>
      </dsp:txXfrm>
    </dsp:sp>
    <dsp:sp modelId="{08C6EE63-49BF-496D-AC7C-DA0758FFE628}">
      <dsp:nvSpPr>
        <dsp:cNvPr id="0" name=""/>
        <dsp:cNvSpPr/>
      </dsp:nvSpPr>
      <dsp:spPr>
        <a:xfrm>
          <a:off x="916483"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916483" y="1422995"/>
        <a:ext cx="2030015" cy="1218009"/>
      </dsp:txXfrm>
    </dsp:sp>
    <dsp:sp modelId="{3FEF1318-68E5-475F-B9F8-A505B894F79F}">
      <dsp:nvSpPr>
        <dsp:cNvPr id="0" name=""/>
        <dsp:cNvSpPr/>
      </dsp:nvSpPr>
      <dsp:spPr>
        <a:xfrm>
          <a:off x="3149500"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3149500" y="1422995"/>
        <a:ext cx="2030015" cy="1218009"/>
      </dsp:txXfrm>
    </dsp:sp>
    <dsp:sp modelId="{BAD52E23-54BA-42DD-8140-0D1B0D3830CE}">
      <dsp:nvSpPr>
        <dsp:cNvPr id="0" name=""/>
        <dsp:cNvSpPr/>
      </dsp:nvSpPr>
      <dsp:spPr>
        <a:xfrm>
          <a:off x="2032992" y="2844006"/>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id-ID" sz="5500" kern="1200"/>
        </a:p>
      </dsp:txBody>
      <dsp:txXfrm>
        <a:off x="2032992" y="2844006"/>
        <a:ext cx="2030015" cy="12180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502D1-C07E-47F0-9109-C078865D2464}">
      <dsp:nvSpPr>
        <dsp:cNvPr id="0" name=""/>
        <dsp:cNvSpPr/>
      </dsp:nvSpPr>
      <dsp:spPr>
        <a:xfrm rot="16200000">
          <a:off x="522058" y="-522058"/>
          <a:ext cx="2952328" cy="3996444"/>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id-ID" sz="2400" kern="1200" dirty="0" smtClean="0"/>
            <a:t>Hukum harus memelihara integrasi bangsa baik secara ideologis maupun teritorial</a:t>
          </a:r>
        </a:p>
        <a:p>
          <a:pPr lvl="0" algn="l" defTabSz="1066800">
            <a:lnSpc>
              <a:spcPct val="90000"/>
            </a:lnSpc>
            <a:spcBef>
              <a:spcPct val="0"/>
            </a:spcBef>
            <a:spcAft>
              <a:spcPct val="35000"/>
            </a:spcAft>
          </a:pPr>
          <a:r>
            <a:rPr lang="id-ID" sz="2400" kern="1200" dirty="0" smtClean="0"/>
            <a:t>(Pasal 1 ayat (1) dan Pasal 30 UUD 1945</a:t>
          </a:r>
          <a:endParaRPr lang="id-ID" sz="2400" kern="1200" dirty="0"/>
        </a:p>
      </dsp:txBody>
      <dsp:txXfrm rot="5400000">
        <a:off x="-1" y="1"/>
        <a:ext cx="3996444" cy="2214246"/>
      </dsp:txXfrm>
    </dsp:sp>
    <dsp:sp modelId="{45C27448-2A31-461B-9C06-E797F3B56D74}">
      <dsp:nvSpPr>
        <dsp:cNvPr id="0" name=""/>
        <dsp:cNvSpPr/>
      </dsp:nvSpPr>
      <dsp:spPr>
        <a:xfrm>
          <a:off x="3960436" y="72007"/>
          <a:ext cx="3996444" cy="2952328"/>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l" defTabSz="977900">
            <a:lnSpc>
              <a:spcPct val="90000"/>
            </a:lnSpc>
            <a:spcBef>
              <a:spcPct val="0"/>
            </a:spcBef>
            <a:spcAft>
              <a:spcPct val="35000"/>
            </a:spcAft>
          </a:pPr>
          <a:r>
            <a:rPr lang="id-ID" sz="2200" kern="1200" dirty="0" smtClean="0"/>
            <a:t>Hukum harus membuka jalan bahkan menjamin terciptanya keadilan sosial bagi seluruh rakyat Indonesia (diatur dalam pasal-pasal yang mengatur tentang kesejahteraan sosial)</a:t>
          </a:r>
          <a:endParaRPr lang="id-ID" sz="2200" kern="1200" dirty="0"/>
        </a:p>
      </dsp:txBody>
      <dsp:txXfrm>
        <a:off x="3960436" y="72007"/>
        <a:ext cx="3996444" cy="2214246"/>
      </dsp:txXfrm>
    </dsp:sp>
    <dsp:sp modelId="{78461E43-15B7-4AFF-A15A-FD30484CDCFB}">
      <dsp:nvSpPr>
        <dsp:cNvPr id="0" name=""/>
        <dsp:cNvSpPr/>
      </dsp:nvSpPr>
      <dsp:spPr>
        <a:xfrm rot="10800000">
          <a:off x="0" y="2952328"/>
          <a:ext cx="3996444" cy="2952328"/>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id-ID" sz="2400" kern="1200" dirty="0" smtClean="0"/>
            <a:t>Hukum harus menjamin tampilnya tata politik dan kenegaraan yang demokratis dan nomokratis (Pasal 1 ayat (2), 1 ayat (3), 24 dan 28</a:t>
          </a:r>
          <a:endParaRPr lang="id-ID" sz="2400" kern="1200" dirty="0"/>
        </a:p>
      </dsp:txBody>
      <dsp:txXfrm rot="10800000">
        <a:off x="0" y="3690410"/>
        <a:ext cx="3996444" cy="2214246"/>
      </dsp:txXfrm>
    </dsp:sp>
    <dsp:sp modelId="{9AAEED1C-1F1D-47B4-AE65-8DBACA39D4DD}">
      <dsp:nvSpPr>
        <dsp:cNvPr id="0" name=""/>
        <dsp:cNvSpPr/>
      </dsp:nvSpPr>
      <dsp:spPr>
        <a:xfrm rot="5400000">
          <a:off x="4518501" y="2430269"/>
          <a:ext cx="2952328" cy="3996444"/>
        </a:xfrm>
        <a:prstGeom prst="round1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Hukum harus mampu membnagun terciptanya toleransi hidup beragama diantara para warganya dan menjamin agar tak seorangpun melanggar atau dilanggar haknya dalam memeluk dan melaksanakan ajaran agama yang diyakini dan dianut (Pasal 29 dan 28)</a:t>
          </a:r>
          <a:endParaRPr lang="id-ID" sz="2000" kern="1200" dirty="0"/>
        </a:p>
      </dsp:txBody>
      <dsp:txXfrm rot="-5400000">
        <a:off x="3996444" y="3690410"/>
        <a:ext cx="3996444" cy="2214246"/>
      </dsp:txXfrm>
    </dsp:sp>
    <dsp:sp modelId="{24CEB81B-D093-499D-A30E-33B202DFFB0E}">
      <dsp:nvSpPr>
        <dsp:cNvPr id="0" name=""/>
        <dsp:cNvSpPr/>
      </dsp:nvSpPr>
      <dsp:spPr>
        <a:xfrm>
          <a:off x="1730496" y="2304255"/>
          <a:ext cx="4531895" cy="1296145"/>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PENUANGAN DALAM UUD 1945</a:t>
          </a:r>
          <a:endParaRPr lang="id-ID" sz="2400" kern="1200" dirty="0"/>
        </a:p>
      </dsp:txBody>
      <dsp:txXfrm>
        <a:off x="1793769" y="2367528"/>
        <a:ext cx="4405349" cy="11695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713DD-7F64-477E-8027-F33C54283C65}">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1761C1-95D2-4F94-A35A-204486AE301D}">
      <dsp:nvSpPr>
        <dsp:cNvPr id="0" name=""/>
        <dsp:cNvSpPr/>
      </dsp:nvSpPr>
      <dsp:spPr>
        <a:xfrm>
          <a:off x="3775352" y="564043"/>
          <a:ext cx="2941875" cy="5831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dirty="0" smtClean="0"/>
            <a:t>Perencanaan UU</a:t>
          </a:r>
          <a:endParaRPr lang="id-ID" sz="2800" kern="1200" dirty="0"/>
        </a:p>
      </dsp:txBody>
      <dsp:txXfrm>
        <a:off x="3803821" y="592512"/>
        <a:ext cx="2884937" cy="526259"/>
      </dsp:txXfrm>
    </dsp:sp>
    <dsp:sp modelId="{A1A80A9E-8BA4-4509-9C11-2BFE16C463A5}">
      <dsp:nvSpPr>
        <dsp:cNvPr id="0" name=""/>
        <dsp:cNvSpPr/>
      </dsp:nvSpPr>
      <dsp:spPr>
        <a:xfrm>
          <a:off x="3775352" y="1599837"/>
          <a:ext cx="2941875" cy="8628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Perencanaan Peraturan Pemerintah</a:t>
          </a:r>
          <a:endParaRPr lang="id-ID" sz="2000" kern="1200" dirty="0"/>
        </a:p>
      </dsp:txBody>
      <dsp:txXfrm>
        <a:off x="3817472" y="1641957"/>
        <a:ext cx="2857635" cy="778589"/>
      </dsp:txXfrm>
    </dsp:sp>
    <dsp:sp modelId="{4A3B3489-EA2D-4707-A497-CFD0AB9A7DAA}">
      <dsp:nvSpPr>
        <dsp:cNvPr id="0" name=""/>
        <dsp:cNvSpPr/>
      </dsp:nvSpPr>
      <dsp:spPr>
        <a:xfrm>
          <a:off x="3775352" y="2915263"/>
          <a:ext cx="2941875" cy="59405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Perencanaan Peraturan Presiden</a:t>
          </a:r>
          <a:endParaRPr lang="id-ID" sz="2000" kern="1200" dirty="0"/>
        </a:p>
      </dsp:txBody>
      <dsp:txXfrm>
        <a:off x="3804352" y="2944263"/>
        <a:ext cx="2883875" cy="5360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3039D51-ED62-4A8F-8E4B-4087E0940BC6}"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255931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3039D51-ED62-4A8F-8E4B-4087E0940BC6}"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231563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3039D51-ED62-4A8F-8E4B-4087E0940BC6}"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337445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3039D51-ED62-4A8F-8E4B-4087E0940BC6}"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202932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39D51-ED62-4A8F-8E4B-4087E0940BC6}" type="datetimeFigureOut">
              <a:rPr lang="id-ID" smtClean="0"/>
              <a:t>24/09/2020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118864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3039D51-ED62-4A8F-8E4B-4087E0940BC6}" type="datetimeFigureOut">
              <a:rPr lang="id-ID" smtClean="0"/>
              <a:t>24/09/2020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1946256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3039D51-ED62-4A8F-8E4B-4087E0940BC6}" type="datetimeFigureOut">
              <a:rPr lang="id-ID" smtClean="0"/>
              <a:t>24/09/2020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294854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3039D51-ED62-4A8F-8E4B-4087E0940BC6}" type="datetimeFigureOut">
              <a:rPr lang="id-ID" smtClean="0"/>
              <a:t>24/09/2020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240628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39D51-ED62-4A8F-8E4B-4087E0940BC6}" type="datetimeFigureOut">
              <a:rPr lang="id-ID" smtClean="0"/>
              <a:t>24/09/2020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318320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39D51-ED62-4A8F-8E4B-4087E0940BC6}" type="datetimeFigureOut">
              <a:rPr lang="id-ID" smtClean="0"/>
              <a:t>24/09/2020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368222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39D51-ED62-4A8F-8E4B-4087E0940BC6}" type="datetimeFigureOut">
              <a:rPr lang="id-ID" smtClean="0"/>
              <a:t>24/09/2020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229762-7227-477A-9BA2-BEDEB6246105}" type="slidenum">
              <a:rPr lang="id-ID" smtClean="0"/>
              <a:t>‹#›</a:t>
            </a:fld>
            <a:endParaRPr lang="id-ID"/>
          </a:p>
        </p:txBody>
      </p:sp>
    </p:spTree>
    <p:extLst>
      <p:ext uri="{BB962C8B-B14F-4D97-AF65-F5344CB8AC3E}">
        <p14:creationId xmlns:p14="http://schemas.microsoft.com/office/powerpoint/2010/main" val="76837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39D51-ED62-4A8F-8E4B-4087E0940BC6}" type="datetimeFigureOut">
              <a:rPr lang="id-ID" smtClean="0"/>
              <a:t>24/09/2020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29762-7227-477A-9BA2-BEDEB6246105}" type="slidenum">
              <a:rPr lang="id-ID" smtClean="0"/>
              <a:t>‹#›</a:t>
            </a:fld>
            <a:endParaRPr lang="id-ID"/>
          </a:p>
        </p:txBody>
      </p:sp>
    </p:spTree>
    <p:extLst>
      <p:ext uri="{BB962C8B-B14F-4D97-AF65-F5344CB8AC3E}">
        <p14:creationId xmlns:p14="http://schemas.microsoft.com/office/powerpoint/2010/main" val="255249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2"/>
            <a:ext cx="7772400" cy="2016224"/>
          </a:xfrm>
          <a:solidFill>
            <a:schemeClr val="tx2">
              <a:lumMod val="60000"/>
              <a:lumOff val="40000"/>
            </a:schemeClr>
          </a:solidFill>
          <a:ln>
            <a:solidFill>
              <a:schemeClr val="tx1"/>
            </a:solidFill>
          </a:ln>
        </p:spPr>
        <p:txBody>
          <a:bodyPr>
            <a:normAutofit fontScale="90000"/>
          </a:bodyPr>
          <a:lstStyle/>
          <a:p>
            <a:r>
              <a:rPr lang="id-ID" dirty="0" smtClean="0"/>
              <a:t>PANCASILA SEBAGAI </a:t>
            </a:r>
            <a:r>
              <a:rPr lang="en-US" dirty="0" smtClean="0"/>
              <a:t>  DASAR NEGARA </a:t>
            </a:r>
            <a:r>
              <a:rPr lang="id-ID" dirty="0" smtClean="0"/>
              <a:t/>
            </a:r>
            <a:br>
              <a:rPr lang="id-ID" dirty="0" smtClean="0"/>
            </a:br>
            <a:r>
              <a:rPr lang="en-US" dirty="0" smtClean="0"/>
              <a:t>(</a:t>
            </a:r>
            <a:r>
              <a:rPr lang="id-ID" dirty="0" smtClean="0"/>
              <a:t>SUMBER </a:t>
            </a:r>
            <a:r>
              <a:rPr lang="id-ID" dirty="0" smtClean="0"/>
              <a:t>HUKUM DI </a:t>
            </a:r>
            <a:r>
              <a:rPr lang="id-ID" dirty="0" smtClean="0"/>
              <a:t>INDONESIA</a:t>
            </a:r>
            <a:r>
              <a:rPr lang="en-US" dirty="0" smtClean="0"/>
              <a:t>)</a:t>
            </a:r>
            <a:endParaRPr lang="id-ID" dirty="0"/>
          </a:p>
        </p:txBody>
      </p:sp>
      <p:sp>
        <p:nvSpPr>
          <p:cNvPr id="3" name="Subtitle 2"/>
          <p:cNvSpPr>
            <a:spLocks noGrp="1"/>
          </p:cNvSpPr>
          <p:nvPr>
            <p:ph type="subTitle" idx="1"/>
          </p:nvPr>
        </p:nvSpPr>
        <p:spPr>
          <a:xfrm>
            <a:off x="1371600" y="4653136"/>
            <a:ext cx="6400800" cy="985664"/>
          </a:xfrm>
          <a:solidFill>
            <a:srgbClr val="FFC000"/>
          </a:solidFill>
          <a:ln>
            <a:solidFill>
              <a:schemeClr val="tx1"/>
            </a:solidFill>
          </a:ln>
        </p:spPr>
        <p:txBody>
          <a:bodyPr>
            <a:normAutofit fontScale="92500" lnSpcReduction="20000"/>
          </a:bodyPr>
          <a:lstStyle/>
          <a:p>
            <a:r>
              <a:rPr lang="en-US" dirty="0" err="1" smtClean="0">
                <a:solidFill>
                  <a:schemeClr val="tx1"/>
                </a:solidFill>
              </a:rPr>
              <a:t>Oleh</a:t>
            </a:r>
            <a:r>
              <a:rPr lang="en-US" dirty="0" smtClean="0">
                <a:solidFill>
                  <a:schemeClr val="tx1"/>
                </a:solidFill>
              </a:rPr>
              <a:t> : </a:t>
            </a:r>
          </a:p>
          <a:p>
            <a:r>
              <a:rPr lang="en-US" dirty="0" smtClean="0">
                <a:solidFill>
                  <a:schemeClr val="tx1"/>
                </a:solidFill>
              </a:rPr>
              <a:t>Erna </a:t>
            </a:r>
            <a:r>
              <a:rPr lang="en-US" dirty="0" err="1" smtClean="0">
                <a:solidFill>
                  <a:schemeClr val="tx1"/>
                </a:solidFill>
              </a:rPr>
              <a:t>Yuliandari</a:t>
            </a:r>
            <a:r>
              <a:rPr lang="en-US" dirty="0" smtClean="0">
                <a:solidFill>
                  <a:schemeClr val="tx1"/>
                </a:solidFill>
              </a:rPr>
              <a:t>, S.H, M.A</a:t>
            </a:r>
            <a:endParaRPr lang="id-ID" dirty="0" smtClean="0"/>
          </a:p>
        </p:txBody>
      </p:sp>
      <p:pic>
        <p:nvPicPr>
          <p:cNvPr id="4" name="Picture 3" descr="Hasil gambar untuk gambar tata urutan peraturan perundang-undangan di indonesia"/>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1433"/>
            <a:ext cx="3024336" cy="2049350"/>
          </a:xfrm>
          <a:prstGeom prst="rect">
            <a:avLst/>
          </a:prstGeom>
          <a:noFill/>
          <a:ln>
            <a:solidFill>
              <a:schemeClr val="tx1"/>
            </a:solidFill>
          </a:ln>
        </p:spPr>
      </p:pic>
      <p:pic>
        <p:nvPicPr>
          <p:cNvPr id="5" name="Picture 4" descr="Hasil gambar untuk teks pancasila"/>
          <p:cNvPicPr/>
          <p:nvPr/>
        </p:nvPicPr>
        <p:blipFill>
          <a:blip r:embed="rId3">
            <a:extLst>
              <a:ext uri="{28A0092B-C50C-407E-A947-70E740481C1C}">
                <a14:useLocalDpi xmlns:a14="http://schemas.microsoft.com/office/drawing/2010/main" val="0"/>
              </a:ext>
            </a:extLst>
          </a:blip>
          <a:srcRect/>
          <a:stretch>
            <a:fillRect/>
          </a:stretch>
        </p:blipFill>
        <p:spPr bwMode="auto">
          <a:xfrm>
            <a:off x="3203849" y="221433"/>
            <a:ext cx="2880319" cy="2082142"/>
          </a:xfrm>
          <a:prstGeom prst="rect">
            <a:avLst/>
          </a:prstGeom>
          <a:noFill/>
          <a:ln>
            <a:solidFill>
              <a:schemeClr val="tx1"/>
            </a:solidFill>
          </a:ln>
        </p:spPr>
      </p:pic>
      <p:pic>
        <p:nvPicPr>
          <p:cNvPr id="6" name="Picture 5" descr="Hasil gambar untuk gambar tata urutan peraturan perundang-undangan di indonesia"/>
          <p:cNvPicPr/>
          <p:nvPr/>
        </p:nvPicPr>
        <p:blipFill>
          <a:blip r:embed="rId4">
            <a:extLst>
              <a:ext uri="{28A0092B-C50C-407E-A947-70E740481C1C}">
                <a14:useLocalDpi xmlns:a14="http://schemas.microsoft.com/office/drawing/2010/main" val="0"/>
              </a:ext>
            </a:extLst>
          </a:blip>
          <a:srcRect/>
          <a:stretch>
            <a:fillRect/>
          </a:stretch>
        </p:blipFill>
        <p:spPr bwMode="auto">
          <a:xfrm>
            <a:off x="6084168" y="221433"/>
            <a:ext cx="2808311" cy="2082142"/>
          </a:xfrm>
          <a:prstGeom prst="rect">
            <a:avLst/>
          </a:prstGeom>
          <a:noFill/>
          <a:ln>
            <a:solidFill>
              <a:schemeClr val="tx1"/>
            </a:solidFill>
          </a:ln>
        </p:spPr>
      </p:pic>
    </p:spTree>
    <p:extLst>
      <p:ext uri="{BB962C8B-B14F-4D97-AF65-F5344CB8AC3E}">
        <p14:creationId xmlns:p14="http://schemas.microsoft.com/office/powerpoint/2010/main" val="4108752608"/>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p:spPr>
        <p:txBody>
          <a:bodyPr/>
          <a:lstStyle/>
          <a:p>
            <a:r>
              <a:rPr lang="id-ID" dirty="0" smtClean="0"/>
              <a:t>Gambar</a:t>
            </a:r>
            <a:endParaRPr lang="id-ID" dirty="0"/>
          </a:p>
        </p:txBody>
      </p:sp>
      <p:pic>
        <p:nvPicPr>
          <p:cNvPr id="4" name="Content Placeholder 3" descr="http://2.bp.blogspot.com/-EpRGqMgPJd4/UnQNYCJtS1I/AAAAAAAADAI/Zm0o-C4roBw/s1600/Picture2.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268760"/>
            <a:ext cx="8820472" cy="5184576"/>
          </a:xfrm>
          <a:prstGeom prst="rect">
            <a:avLst/>
          </a:prstGeom>
          <a:noFill/>
          <a:ln>
            <a:noFill/>
          </a:ln>
        </p:spPr>
      </p:pic>
    </p:spTree>
    <p:extLst>
      <p:ext uri="{BB962C8B-B14F-4D97-AF65-F5344CB8AC3E}">
        <p14:creationId xmlns:p14="http://schemas.microsoft.com/office/powerpoint/2010/main" val="19075069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ln>
            <a:solidFill>
              <a:schemeClr val="tx1"/>
            </a:solidFill>
          </a:ln>
        </p:spPr>
        <p:txBody>
          <a:bodyPr>
            <a:noAutofit/>
          </a:bodyPr>
          <a:lstStyle/>
          <a:p>
            <a:pPr lvl="1" algn="ctr" rtl="0">
              <a:spcBef>
                <a:spcPct val="0"/>
              </a:spcBef>
            </a:pPr>
            <a:r>
              <a:rPr lang="id-ID" sz="3600" dirty="0" smtClean="0">
                <a:latin typeface="+mj-lt"/>
              </a:rPr>
              <a:t/>
            </a:r>
            <a:br>
              <a:rPr lang="id-ID" sz="3600" dirty="0" smtClean="0">
                <a:latin typeface="+mj-lt"/>
              </a:rPr>
            </a:br>
            <a:r>
              <a:rPr lang="en-US" sz="3600" dirty="0" smtClean="0">
                <a:latin typeface="+mj-lt"/>
              </a:rPr>
              <a:t>STAATS</a:t>
            </a:r>
            <a:r>
              <a:rPr lang="id-ID" sz="3600" dirty="0" smtClean="0">
                <a:latin typeface="+mj-lt"/>
              </a:rPr>
              <a:t> </a:t>
            </a:r>
            <a:r>
              <a:rPr lang="en-US" sz="3600" dirty="0" smtClean="0">
                <a:latin typeface="+mj-lt"/>
              </a:rPr>
              <a:t>FUNDAMENTAL</a:t>
            </a:r>
            <a:r>
              <a:rPr lang="id-ID" sz="3600" dirty="0" smtClean="0">
                <a:latin typeface="+mj-lt"/>
              </a:rPr>
              <a:t> </a:t>
            </a:r>
            <a:r>
              <a:rPr lang="en-US" sz="3600" dirty="0" smtClean="0">
                <a:latin typeface="+mj-lt"/>
              </a:rPr>
              <a:t>NORM</a:t>
            </a:r>
            <a:r>
              <a:rPr lang="id-ID" sz="3600" dirty="0">
                <a:latin typeface="+mj-lt"/>
              </a:rPr>
              <a:t/>
            </a:r>
            <a:br>
              <a:rPr lang="id-ID" sz="3600" dirty="0">
                <a:latin typeface="+mj-lt"/>
              </a:rPr>
            </a:br>
            <a:endParaRPr lang="id-ID" sz="3600" dirty="0">
              <a:latin typeface="+mj-lt"/>
            </a:endParaRPr>
          </a:p>
        </p:txBody>
      </p:sp>
      <p:sp>
        <p:nvSpPr>
          <p:cNvPr id="3" name="Content Placeholder 2"/>
          <p:cNvSpPr>
            <a:spLocks noGrp="1"/>
          </p:cNvSpPr>
          <p:nvPr>
            <p:ph idx="1"/>
          </p:nvPr>
        </p:nvSpPr>
        <p:spPr/>
        <p:txBody>
          <a:bodyPr>
            <a:noAutofit/>
          </a:bodyPr>
          <a:lstStyle/>
          <a:p>
            <a:pPr marL="727075" lvl="2" indent="-469900"/>
            <a:r>
              <a:rPr lang="en-US" sz="2800" dirty="0" err="1"/>
              <a:t>Staatsfundamentalnorm</a:t>
            </a:r>
            <a:r>
              <a:rPr lang="en-US" sz="2800" dirty="0"/>
              <a:t> (Norma Fundamental Negara) </a:t>
            </a:r>
            <a:r>
              <a:rPr lang="en-US" sz="2800" dirty="0" err="1"/>
              <a:t>merupakan</a:t>
            </a:r>
            <a:r>
              <a:rPr lang="en-US" sz="2800" dirty="0"/>
              <a:t> </a:t>
            </a:r>
            <a:r>
              <a:rPr lang="en-US" sz="2800" dirty="0" err="1"/>
              <a:t>norma</a:t>
            </a:r>
            <a:r>
              <a:rPr lang="en-US" sz="2800" dirty="0"/>
              <a:t> </a:t>
            </a:r>
            <a:r>
              <a:rPr lang="en-US" sz="2800" dirty="0" err="1"/>
              <a:t>hukum</a:t>
            </a:r>
            <a:r>
              <a:rPr lang="en-US" sz="2800" dirty="0"/>
              <a:t> </a:t>
            </a:r>
            <a:r>
              <a:rPr lang="en-US" sz="2800" dirty="0" err="1"/>
              <a:t>tertinggi</a:t>
            </a:r>
            <a:r>
              <a:rPr lang="en-US" sz="2800" dirty="0"/>
              <a:t> yang </a:t>
            </a:r>
            <a:r>
              <a:rPr lang="en-US" sz="2800" dirty="0" err="1"/>
              <a:t>tidak</a:t>
            </a:r>
            <a:r>
              <a:rPr lang="en-US" sz="2800" dirty="0"/>
              <a:t> </a:t>
            </a:r>
            <a:r>
              <a:rPr lang="en-US" sz="2800" dirty="0" err="1"/>
              <a:t>dibentuk</a:t>
            </a:r>
            <a:r>
              <a:rPr lang="en-US" sz="2800" dirty="0"/>
              <a:t> </a:t>
            </a:r>
            <a:r>
              <a:rPr lang="en-US" sz="2800" dirty="0" err="1"/>
              <a:t>oleh</a:t>
            </a:r>
            <a:r>
              <a:rPr lang="en-US" sz="2800" dirty="0"/>
              <a:t> </a:t>
            </a:r>
            <a:r>
              <a:rPr lang="en-US" sz="2800" dirty="0" err="1"/>
              <a:t>norma</a:t>
            </a:r>
            <a:r>
              <a:rPr lang="en-US" sz="2800" dirty="0"/>
              <a:t> </a:t>
            </a:r>
            <a:r>
              <a:rPr lang="en-US" sz="2800" dirty="0" err="1"/>
              <a:t>hukum</a:t>
            </a:r>
            <a:r>
              <a:rPr lang="en-US" sz="2800" dirty="0"/>
              <a:t> yang </a:t>
            </a:r>
            <a:r>
              <a:rPr lang="en-US" sz="2800" dirty="0" err="1"/>
              <a:t>lebih</a:t>
            </a:r>
            <a:r>
              <a:rPr lang="en-US" sz="2800" dirty="0"/>
              <a:t> </a:t>
            </a:r>
            <a:r>
              <a:rPr lang="en-US" sz="2800" dirty="0" err="1"/>
              <a:t>tinggi</a:t>
            </a:r>
            <a:r>
              <a:rPr lang="en-US" sz="2800" dirty="0"/>
              <a:t> </a:t>
            </a:r>
            <a:r>
              <a:rPr lang="en-US" sz="2800" dirty="0" err="1"/>
              <a:t>tetapi</a:t>
            </a:r>
            <a:r>
              <a:rPr lang="en-US" sz="2800" dirty="0"/>
              <a:t> </a:t>
            </a:r>
            <a:r>
              <a:rPr lang="en-US" sz="2800" dirty="0" err="1"/>
              <a:t>ditetapkan</a:t>
            </a:r>
            <a:r>
              <a:rPr lang="en-US" sz="2800" dirty="0"/>
              <a:t> </a:t>
            </a:r>
            <a:r>
              <a:rPr lang="en-US" sz="2800" dirty="0" err="1"/>
              <a:t>lebih</a:t>
            </a:r>
            <a:r>
              <a:rPr lang="en-US" sz="2800" dirty="0"/>
              <a:t> </a:t>
            </a:r>
            <a:r>
              <a:rPr lang="en-US" sz="2800" dirty="0" err="1"/>
              <a:t>dulu</a:t>
            </a:r>
            <a:r>
              <a:rPr lang="en-US" sz="2800" dirty="0"/>
              <a:t> </a:t>
            </a:r>
            <a:r>
              <a:rPr lang="en-US" sz="2800" dirty="0" err="1"/>
              <a:t>oleh</a:t>
            </a:r>
            <a:r>
              <a:rPr lang="en-US" sz="2800" dirty="0"/>
              <a:t> </a:t>
            </a:r>
            <a:r>
              <a:rPr lang="en-US" sz="2800" dirty="0" err="1"/>
              <a:t>masyarakat</a:t>
            </a:r>
            <a:r>
              <a:rPr lang="en-US" sz="2800" dirty="0"/>
              <a:t> </a:t>
            </a:r>
            <a:r>
              <a:rPr lang="en-US" sz="2800" dirty="0" err="1"/>
              <a:t>suatu</a:t>
            </a:r>
            <a:r>
              <a:rPr lang="en-US" sz="2800" dirty="0"/>
              <a:t> </a:t>
            </a:r>
            <a:r>
              <a:rPr lang="en-US" sz="2800" dirty="0" err="1"/>
              <a:t>negara</a:t>
            </a:r>
            <a:endParaRPr lang="id-ID" sz="2800" dirty="0"/>
          </a:p>
          <a:p>
            <a:pPr marL="727075" indent="-469900">
              <a:buNone/>
            </a:pPr>
            <a:r>
              <a:rPr lang="en-US" sz="2800" dirty="0"/>
              <a:t> </a:t>
            </a:r>
            <a:endParaRPr lang="id-ID" sz="2800" dirty="0"/>
          </a:p>
          <a:p>
            <a:pPr marL="727075" lvl="2" indent="-469900"/>
            <a:r>
              <a:rPr lang="en-US" sz="2800" dirty="0"/>
              <a:t>Isi </a:t>
            </a:r>
            <a:r>
              <a:rPr lang="en-US" sz="2800" dirty="0" err="1"/>
              <a:t>Staatsfundamentalnorm</a:t>
            </a:r>
            <a:r>
              <a:rPr lang="en-US" sz="2800" dirty="0"/>
              <a:t> </a:t>
            </a:r>
            <a:r>
              <a:rPr lang="en-US" sz="2800" dirty="0" err="1"/>
              <a:t>ialah</a:t>
            </a:r>
            <a:r>
              <a:rPr lang="en-US" sz="2800" dirty="0"/>
              <a:t> </a:t>
            </a:r>
            <a:r>
              <a:rPr lang="en-US" sz="2800" dirty="0" err="1"/>
              <a:t>norma</a:t>
            </a:r>
            <a:r>
              <a:rPr lang="en-US" sz="2800" dirty="0"/>
              <a:t> yang </a:t>
            </a:r>
            <a:r>
              <a:rPr lang="en-US" sz="2800" dirty="0" err="1"/>
              <a:t>menjadi</a:t>
            </a:r>
            <a:r>
              <a:rPr lang="en-US" sz="2800" dirty="0"/>
              <a:t> </a:t>
            </a:r>
            <a:r>
              <a:rPr lang="en-US" sz="2800" dirty="0" err="1"/>
              <a:t>dasar</a:t>
            </a:r>
            <a:r>
              <a:rPr lang="en-US" sz="2800" dirty="0"/>
              <a:t> </a:t>
            </a:r>
            <a:r>
              <a:rPr lang="en-US" sz="2800" dirty="0" err="1"/>
              <a:t>bagi</a:t>
            </a:r>
            <a:r>
              <a:rPr lang="en-US" sz="2800" dirty="0"/>
              <a:t> </a:t>
            </a:r>
            <a:r>
              <a:rPr lang="en-US" sz="2800" dirty="0" err="1"/>
              <a:t>pembentukkan</a:t>
            </a:r>
            <a:r>
              <a:rPr lang="en-US" sz="2800" dirty="0"/>
              <a:t> </a:t>
            </a:r>
            <a:r>
              <a:rPr lang="en-US" sz="2800" dirty="0" err="1"/>
              <a:t>konstitusi</a:t>
            </a:r>
            <a:r>
              <a:rPr lang="en-US" sz="2800" dirty="0"/>
              <a:t> </a:t>
            </a:r>
            <a:r>
              <a:rPr lang="en-US" sz="2800" dirty="0" err="1"/>
              <a:t>atau</a:t>
            </a:r>
            <a:r>
              <a:rPr lang="en-US" sz="2800" dirty="0"/>
              <a:t> </a:t>
            </a:r>
            <a:r>
              <a:rPr lang="en-US" sz="2800" dirty="0" err="1"/>
              <a:t>undang-undang</a:t>
            </a:r>
            <a:r>
              <a:rPr lang="en-US" sz="2800" dirty="0"/>
              <a:t> </a:t>
            </a:r>
            <a:r>
              <a:rPr lang="en-US" sz="2800" dirty="0" err="1"/>
              <a:t>dasar</a:t>
            </a:r>
            <a:r>
              <a:rPr lang="en-US" sz="2800" dirty="0"/>
              <a:t> </a:t>
            </a:r>
            <a:r>
              <a:rPr lang="en-US" sz="2800" dirty="0" err="1"/>
              <a:t>negara</a:t>
            </a:r>
            <a:r>
              <a:rPr lang="en-US" sz="2800" dirty="0"/>
              <a:t>. </a:t>
            </a:r>
            <a:r>
              <a:rPr lang="en-US" sz="2800" dirty="0" err="1"/>
              <a:t>Ia</a:t>
            </a:r>
            <a:r>
              <a:rPr lang="en-US" sz="2800" dirty="0"/>
              <a:t> </a:t>
            </a:r>
            <a:r>
              <a:rPr lang="en-US" sz="2800" dirty="0" err="1"/>
              <a:t>menjadi</a:t>
            </a:r>
            <a:r>
              <a:rPr lang="en-US" sz="2800" dirty="0"/>
              <a:t> </a:t>
            </a:r>
            <a:r>
              <a:rPr lang="en-US" sz="2800" dirty="0" err="1"/>
              <a:t>syarat</a:t>
            </a:r>
            <a:r>
              <a:rPr lang="en-US" sz="2800" dirty="0"/>
              <a:t> </a:t>
            </a:r>
            <a:r>
              <a:rPr lang="en-US" sz="2800" dirty="0" err="1"/>
              <a:t>berlakunya</a:t>
            </a:r>
            <a:r>
              <a:rPr lang="en-US" sz="2800" dirty="0"/>
              <a:t> </a:t>
            </a:r>
            <a:r>
              <a:rPr lang="en-US" sz="2800" dirty="0" err="1"/>
              <a:t>konstitusi</a:t>
            </a:r>
            <a:r>
              <a:rPr lang="en-US" sz="2800" dirty="0"/>
              <a:t>.</a:t>
            </a:r>
            <a:endParaRPr lang="id-ID" sz="2800" dirty="0"/>
          </a:p>
          <a:p>
            <a:pPr marL="727075" indent="-469900"/>
            <a:endParaRPr lang="id-ID" sz="2800" dirty="0"/>
          </a:p>
        </p:txBody>
      </p:sp>
    </p:spTree>
    <p:extLst>
      <p:ext uri="{BB962C8B-B14F-4D97-AF65-F5344CB8AC3E}">
        <p14:creationId xmlns:p14="http://schemas.microsoft.com/office/powerpoint/2010/main" val="975980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marL="984250" lvl="2" indent="-538163"/>
            <a:r>
              <a:rPr lang="en-US" sz="3300" dirty="0" err="1"/>
              <a:t>Menurut</a:t>
            </a:r>
            <a:r>
              <a:rPr lang="en-US" sz="3300" dirty="0"/>
              <a:t> Hans </a:t>
            </a:r>
            <a:r>
              <a:rPr lang="en-US" sz="3300" dirty="0" err="1"/>
              <a:t>Nawiasky</a:t>
            </a:r>
            <a:r>
              <a:rPr lang="en-US" sz="3300" dirty="0"/>
              <a:t>, </a:t>
            </a:r>
            <a:r>
              <a:rPr lang="en-US" sz="3300" dirty="0" err="1"/>
              <a:t>Staatsfundamentalnorm</a:t>
            </a:r>
            <a:r>
              <a:rPr lang="en-US" sz="3300" dirty="0"/>
              <a:t> </a:t>
            </a:r>
            <a:r>
              <a:rPr lang="en-US" sz="3300" dirty="0" err="1"/>
              <a:t>bisa</a:t>
            </a:r>
            <a:r>
              <a:rPr lang="en-US" sz="3300" dirty="0"/>
              <a:t> </a:t>
            </a:r>
            <a:r>
              <a:rPr lang="en-US" sz="3300" dirty="0" err="1"/>
              <a:t>berubah</a:t>
            </a:r>
            <a:r>
              <a:rPr lang="en-US" sz="3300" dirty="0"/>
              <a:t> </a:t>
            </a:r>
            <a:r>
              <a:rPr lang="en-US" sz="3300" dirty="0" err="1"/>
              <a:t>atau</a:t>
            </a:r>
            <a:r>
              <a:rPr lang="en-US" sz="3300" dirty="0"/>
              <a:t> </a:t>
            </a:r>
            <a:r>
              <a:rPr lang="en-US" sz="3300" dirty="0" err="1"/>
              <a:t>berganti</a:t>
            </a:r>
            <a:r>
              <a:rPr lang="en-US" sz="3300" dirty="0"/>
              <a:t> </a:t>
            </a:r>
            <a:r>
              <a:rPr lang="en-US" sz="3300" dirty="0" err="1"/>
              <a:t>sewaktu-waktu</a:t>
            </a:r>
            <a:r>
              <a:rPr lang="en-US" sz="3300" dirty="0"/>
              <a:t> </a:t>
            </a:r>
            <a:r>
              <a:rPr lang="en-US" sz="3300" dirty="0" err="1"/>
              <a:t>karena</a:t>
            </a:r>
            <a:r>
              <a:rPr lang="en-US" sz="3300" dirty="0"/>
              <a:t> </a:t>
            </a:r>
            <a:r>
              <a:rPr lang="en-US" sz="3300" dirty="0" err="1"/>
              <a:t>pemberontakan</a:t>
            </a:r>
            <a:r>
              <a:rPr lang="en-US" sz="3300" dirty="0"/>
              <a:t>, </a:t>
            </a:r>
            <a:r>
              <a:rPr lang="en-US" sz="3300" dirty="0" err="1"/>
              <a:t>kudeta</a:t>
            </a:r>
            <a:r>
              <a:rPr lang="en-US" sz="3300" dirty="0"/>
              <a:t>, </a:t>
            </a:r>
            <a:r>
              <a:rPr lang="en-US" sz="3300" dirty="0" err="1" smtClean="0"/>
              <a:t>dsb</a:t>
            </a:r>
            <a:endParaRPr lang="id-ID" sz="3300" dirty="0" smtClean="0"/>
          </a:p>
          <a:p>
            <a:pPr marL="446087" lvl="2" indent="0">
              <a:buNone/>
            </a:pPr>
            <a:endParaRPr lang="id-ID" sz="3300" dirty="0" smtClean="0"/>
          </a:p>
          <a:p>
            <a:pPr marL="984250" lvl="2" indent="-538163"/>
            <a:r>
              <a:rPr lang="en-US" sz="3300" dirty="0" err="1"/>
              <a:t>Istilah</a:t>
            </a:r>
            <a:r>
              <a:rPr lang="en-US" sz="3300" dirty="0"/>
              <a:t> lain </a:t>
            </a:r>
            <a:r>
              <a:rPr lang="en-US" sz="3300" dirty="0" err="1"/>
              <a:t>dari</a:t>
            </a:r>
            <a:r>
              <a:rPr lang="en-US" sz="3300" dirty="0"/>
              <a:t> </a:t>
            </a:r>
            <a:r>
              <a:rPr lang="en-US" sz="3300" dirty="0" err="1"/>
              <a:t>Staatsfundamentalnorm</a:t>
            </a:r>
            <a:r>
              <a:rPr lang="en-US" sz="3300" dirty="0"/>
              <a:t> </a:t>
            </a:r>
            <a:r>
              <a:rPr lang="en-US" sz="3300" dirty="0" err="1"/>
              <a:t>adalah</a:t>
            </a:r>
            <a:r>
              <a:rPr lang="en-US" sz="3300" dirty="0"/>
              <a:t> </a:t>
            </a:r>
            <a:endParaRPr lang="id-ID" sz="3300" dirty="0"/>
          </a:p>
          <a:p>
            <a:pPr marL="984250" lvl="3" indent="-538163"/>
            <a:r>
              <a:rPr lang="en-US" sz="3300" dirty="0" err="1"/>
              <a:t>Pokok</a:t>
            </a:r>
            <a:r>
              <a:rPr lang="en-US" sz="3300" dirty="0"/>
              <a:t> </a:t>
            </a:r>
            <a:r>
              <a:rPr lang="en-US" sz="3300" dirty="0" err="1"/>
              <a:t>Kaidah</a:t>
            </a:r>
            <a:r>
              <a:rPr lang="en-US" sz="3300" dirty="0"/>
              <a:t> Negara yang Fundamental(</a:t>
            </a:r>
            <a:r>
              <a:rPr lang="en-US" sz="3300" dirty="0" err="1"/>
              <a:t>Notonegoro</a:t>
            </a:r>
            <a:r>
              <a:rPr lang="en-US" sz="3300" dirty="0"/>
              <a:t>)</a:t>
            </a:r>
            <a:endParaRPr lang="id-ID" sz="3300" dirty="0"/>
          </a:p>
          <a:p>
            <a:pPr marL="984250" lvl="3" indent="-538163"/>
            <a:r>
              <a:rPr lang="en-US" sz="3300" dirty="0"/>
              <a:t>Norma </a:t>
            </a:r>
            <a:r>
              <a:rPr lang="en-US" sz="3300" dirty="0" err="1"/>
              <a:t>Pertama</a:t>
            </a:r>
            <a:r>
              <a:rPr lang="en-US" sz="3300" dirty="0"/>
              <a:t> (</a:t>
            </a:r>
            <a:r>
              <a:rPr lang="en-US" sz="3300" dirty="0" err="1"/>
              <a:t>Juniarto</a:t>
            </a:r>
            <a:r>
              <a:rPr lang="en-US" sz="3300" dirty="0"/>
              <a:t>)</a:t>
            </a:r>
            <a:endParaRPr lang="id-ID" sz="3300" dirty="0"/>
          </a:p>
          <a:p>
            <a:pPr marL="984250" lvl="3" indent="-538163"/>
            <a:r>
              <a:rPr lang="en-US" sz="3300" dirty="0"/>
              <a:t>Norma Fundamental Negara (Hamid S </a:t>
            </a:r>
            <a:r>
              <a:rPr lang="en-US" sz="3300" dirty="0" err="1"/>
              <a:t>Attamimi</a:t>
            </a:r>
            <a:r>
              <a:rPr lang="en-US" sz="3300" dirty="0"/>
              <a:t>)</a:t>
            </a:r>
            <a:endParaRPr lang="id-ID" sz="3300" dirty="0"/>
          </a:p>
          <a:p>
            <a:pPr marL="984250" lvl="3" indent="-538163"/>
            <a:r>
              <a:rPr lang="en-US" sz="3300" dirty="0"/>
              <a:t>Norma </a:t>
            </a:r>
            <a:r>
              <a:rPr lang="en-US" sz="3300" dirty="0" err="1"/>
              <a:t>Dasar</a:t>
            </a:r>
            <a:r>
              <a:rPr lang="en-US" sz="3300" dirty="0"/>
              <a:t> Negara</a:t>
            </a:r>
            <a:endParaRPr lang="id-ID" sz="3300" dirty="0"/>
          </a:p>
          <a:p>
            <a:pPr marL="914400" lvl="2" indent="0">
              <a:buNone/>
            </a:pPr>
            <a:endParaRPr lang="id-ID" sz="2800" dirty="0"/>
          </a:p>
          <a:p>
            <a:pPr marL="0" indent="0">
              <a:buNone/>
            </a:pPr>
            <a:r>
              <a:rPr lang="en-US" sz="2800" dirty="0"/>
              <a:t> </a:t>
            </a:r>
            <a:endParaRPr lang="id-ID" sz="2800" dirty="0"/>
          </a:p>
          <a:p>
            <a:pPr marL="0" indent="0">
              <a:buNone/>
            </a:pPr>
            <a:endParaRPr lang="id-ID" dirty="0"/>
          </a:p>
        </p:txBody>
      </p:sp>
    </p:spTree>
    <p:extLst>
      <p:ext uri="{BB962C8B-B14F-4D97-AF65-F5344CB8AC3E}">
        <p14:creationId xmlns:p14="http://schemas.microsoft.com/office/powerpoint/2010/main" val="33056166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Di Indonesia, norma tertinggi ini adalah Pancasila sebagaimana tercantum dlm Pembukaan UUD 1945.</a:t>
            </a:r>
          </a:p>
          <a:p>
            <a:r>
              <a:rPr lang="id-ID" sz="2800" dirty="0" smtClean="0"/>
              <a:t>Jadi Pancasila sebagai dasar negara dapat disebut sebagai :</a:t>
            </a:r>
          </a:p>
          <a:p>
            <a:pPr marL="514350" indent="-514350">
              <a:buAutoNum type="arabicPeriod"/>
            </a:pPr>
            <a:r>
              <a:rPr lang="id-ID" sz="2800" dirty="0" smtClean="0"/>
              <a:t>Norma tertinggi</a:t>
            </a:r>
          </a:p>
          <a:p>
            <a:pPr marL="514350" indent="-514350">
              <a:buAutoNum type="arabicPeriod"/>
            </a:pPr>
            <a:r>
              <a:rPr lang="id-ID" sz="2800" dirty="0" smtClean="0"/>
              <a:t>Staaatfundamentalnorm</a:t>
            </a:r>
          </a:p>
          <a:p>
            <a:pPr marL="514350" indent="-514350">
              <a:buAutoNum type="arabicPeriod"/>
            </a:pPr>
            <a:r>
              <a:rPr lang="id-ID" sz="2800" dirty="0" smtClean="0"/>
              <a:t>Norma pertama</a:t>
            </a:r>
          </a:p>
          <a:p>
            <a:pPr marL="514350" indent="-514350">
              <a:buAutoNum type="arabicPeriod"/>
            </a:pPr>
            <a:r>
              <a:rPr lang="id-ID" sz="2800" dirty="0" smtClean="0"/>
              <a:t>Cita Hukum (Rechtsidee)</a:t>
            </a:r>
          </a:p>
          <a:p>
            <a:pPr marL="514350" indent="-514350">
              <a:buAutoNum type="arabicPeriod"/>
            </a:pPr>
            <a:r>
              <a:rPr lang="id-ID" sz="2800" dirty="0" smtClean="0"/>
              <a:t>Pokok Kaidah Negara yang fundamental</a:t>
            </a:r>
          </a:p>
          <a:p>
            <a:pPr marL="514350" indent="-514350">
              <a:buAutoNum type="arabicPeriod"/>
            </a:pPr>
            <a:endParaRPr lang="id-ID" sz="2800" dirty="0" smtClean="0"/>
          </a:p>
          <a:p>
            <a:pPr marL="514350" indent="-514350">
              <a:buAutoNum type="arabicPeriod"/>
            </a:pPr>
            <a:endParaRPr lang="id-ID" sz="2800" dirty="0"/>
          </a:p>
        </p:txBody>
      </p:sp>
    </p:spTree>
    <p:extLst>
      <p:ext uri="{BB962C8B-B14F-4D97-AF65-F5344CB8AC3E}">
        <p14:creationId xmlns:p14="http://schemas.microsoft.com/office/powerpoint/2010/main" val="139152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a:ln>
            <a:solidFill>
              <a:schemeClr val="tx1"/>
            </a:solidFill>
          </a:ln>
        </p:spPr>
        <p:txBody>
          <a:bodyPr>
            <a:normAutofit fontScale="90000"/>
          </a:bodyPr>
          <a:lstStyle/>
          <a:p>
            <a:r>
              <a:rPr lang="id-ID" dirty="0" smtClean="0"/>
              <a:t>Tata Urutan Peraturan Perundang-Undangan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0054926"/>
              </p:ext>
            </p:extLst>
          </p:nvPr>
        </p:nvGraphicFramePr>
        <p:xfrm>
          <a:off x="539552" y="1600200"/>
          <a:ext cx="8064896" cy="5231644"/>
        </p:xfrm>
        <a:graphic>
          <a:graphicData uri="http://schemas.openxmlformats.org/drawingml/2006/table">
            <a:tbl>
              <a:tblPr>
                <a:tableStyleId>{5C22544A-7EE6-4342-B048-85BDC9FD1C3A}</a:tableStyleId>
              </a:tblPr>
              <a:tblGrid>
                <a:gridCol w="2742064">
                  <a:extLst>
                    <a:ext uri="{9D8B030D-6E8A-4147-A177-3AD203B41FA5}">
                      <a16:colId xmlns:a16="http://schemas.microsoft.com/office/drawing/2014/main" val="20000"/>
                    </a:ext>
                  </a:extLst>
                </a:gridCol>
                <a:gridCol w="2419469">
                  <a:extLst>
                    <a:ext uri="{9D8B030D-6E8A-4147-A177-3AD203B41FA5}">
                      <a16:colId xmlns:a16="http://schemas.microsoft.com/office/drawing/2014/main" val="20001"/>
                    </a:ext>
                  </a:extLst>
                </a:gridCol>
                <a:gridCol w="2903363">
                  <a:extLst>
                    <a:ext uri="{9D8B030D-6E8A-4147-A177-3AD203B41FA5}">
                      <a16:colId xmlns:a16="http://schemas.microsoft.com/office/drawing/2014/main" val="20002"/>
                    </a:ext>
                  </a:extLst>
                </a:gridCol>
              </a:tblGrid>
              <a:tr h="431044">
                <a:tc>
                  <a:txBody>
                    <a:bodyPr/>
                    <a:lstStyle/>
                    <a:p>
                      <a:pPr algn="ctr">
                        <a:lnSpc>
                          <a:spcPct val="150000"/>
                        </a:lnSpc>
                        <a:spcAft>
                          <a:spcPts val="0"/>
                        </a:spcAft>
                      </a:pPr>
                      <a:r>
                        <a:rPr lang="id-ID" sz="1400" b="1" dirty="0">
                          <a:effectLst/>
                        </a:rPr>
                        <a:t>TAP MPRS No. XX/MPRS/1966</a:t>
                      </a:r>
                      <a:endParaRPr lang="id-ID" sz="1400" b="1" dirty="0">
                        <a:effectLst/>
                        <a:latin typeface="Times New Roman"/>
                        <a:ea typeface="Times New Roman"/>
                      </a:endParaRPr>
                    </a:p>
                  </a:txBody>
                  <a:tcPr marL="53881" marR="53881" marT="0" marB="0"/>
                </a:tc>
                <a:tc>
                  <a:txBody>
                    <a:bodyPr/>
                    <a:lstStyle/>
                    <a:p>
                      <a:pPr algn="ctr">
                        <a:lnSpc>
                          <a:spcPct val="150000"/>
                        </a:lnSpc>
                        <a:spcAft>
                          <a:spcPts val="0"/>
                        </a:spcAft>
                      </a:pPr>
                      <a:r>
                        <a:rPr lang="id-ID" sz="1400" b="1" dirty="0">
                          <a:effectLst/>
                        </a:rPr>
                        <a:t>TAP MPR No. III/MPR/2000</a:t>
                      </a:r>
                      <a:endParaRPr lang="id-ID" sz="1400" b="1" dirty="0">
                        <a:effectLst/>
                        <a:latin typeface="Times New Roman"/>
                        <a:ea typeface="Times New Roman"/>
                      </a:endParaRPr>
                    </a:p>
                  </a:txBody>
                  <a:tcPr marL="53881" marR="53881" marT="0" marB="0"/>
                </a:tc>
                <a:tc>
                  <a:txBody>
                    <a:bodyPr/>
                    <a:lstStyle/>
                    <a:p>
                      <a:pPr algn="ctr">
                        <a:lnSpc>
                          <a:spcPct val="150000"/>
                        </a:lnSpc>
                        <a:spcAft>
                          <a:spcPts val="0"/>
                        </a:spcAft>
                      </a:pPr>
                      <a:r>
                        <a:rPr lang="id-ID" sz="1400" b="1" dirty="0">
                          <a:effectLst/>
                        </a:rPr>
                        <a:t>UU Nomor 10 Tahun 2004</a:t>
                      </a:r>
                      <a:endParaRPr lang="id-ID" sz="1400" b="1" dirty="0">
                        <a:effectLst/>
                        <a:latin typeface="Times New Roman"/>
                        <a:ea typeface="Times New Roman"/>
                      </a:endParaRPr>
                    </a:p>
                  </a:txBody>
                  <a:tcPr marL="53881" marR="53881" marT="0" marB="0"/>
                </a:tc>
                <a:extLst>
                  <a:ext uri="{0D108BD9-81ED-4DB2-BD59-A6C34878D82A}">
                    <a16:rowId xmlns:a16="http://schemas.microsoft.com/office/drawing/2014/main" val="10000"/>
                  </a:ext>
                </a:extLst>
              </a:tr>
              <a:tr h="4094919">
                <a:tc>
                  <a:txBody>
                    <a:bodyPr/>
                    <a:lstStyle/>
                    <a:p>
                      <a:pPr marL="342900" lvl="0" indent="-342900">
                        <a:lnSpc>
                          <a:spcPct val="150000"/>
                        </a:lnSpc>
                        <a:spcAft>
                          <a:spcPts val="0"/>
                        </a:spcAft>
                        <a:buFont typeface="+mj-lt"/>
                        <a:buAutoNum type="arabicPeriod"/>
                        <a:tabLst>
                          <a:tab pos="274320" algn="l"/>
                        </a:tabLst>
                      </a:pPr>
                      <a:r>
                        <a:rPr lang="id-ID" sz="1400" dirty="0">
                          <a:effectLst/>
                        </a:rPr>
                        <a:t>UUD RI 1945</a:t>
                      </a:r>
                    </a:p>
                    <a:p>
                      <a:pPr marL="342900" lvl="0" indent="-342900">
                        <a:lnSpc>
                          <a:spcPct val="150000"/>
                        </a:lnSpc>
                        <a:spcAft>
                          <a:spcPts val="0"/>
                        </a:spcAft>
                        <a:buFont typeface="+mj-lt"/>
                        <a:buAutoNum type="arabicPeriod"/>
                        <a:tabLst>
                          <a:tab pos="274320" algn="l"/>
                        </a:tabLst>
                      </a:pPr>
                      <a:r>
                        <a:rPr lang="id-ID" sz="1400" dirty="0">
                          <a:effectLst/>
                        </a:rPr>
                        <a:t>TAP MPR</a:t>
                      </a:r>
                    </a:p>
                    <a:p>
                      <a:pPr marL="342900" lvl="0" indent="-342900">
                        <a:lnSpc>
                          <a:spcPct val="150000"/>
                        </a:lnSpc>
                        <a:spcAft>
                          <a:spcPts val="0"/>
                        </a:spcAft>
                        <a:buFont typeface="+mj-lt"/>
                        <a:buAutoNum type="arabicPeriod"/>
                        <a:tabLst>
                          <a:tab pos="274320" algn="l"/>
                        </a:tabLst>
                      </a:pPr>
                      <a:r>
                        <a:rPr lang="id-ID" sz="1400" dirty="0">
                          <a:effectLst/>
                        </a:rPr>
                        <a:t>UU/Perpu</a:t>
                      </a:r>
                    </a:p>
                    <a:p>
                      <a:pPr marL="342900" lvl="0" indent="-342900">
                        <a:lnSpc>
                          <a:spcPct val="150000"/>
                        </a:lnSpc>
                        <a:spcAft>
                          <a:spcPts val="0"/>
                        </a:spcAft>
                        <a:buFont typeface="+mj-lt"/>
                        <a:buAutoNum type="arabicPeriod"/>
                        <a:tabLst>
                          <a:tab pos="274320" algn="l"/>
                        </a:tabLst>
                      </a:pPr>
                      <a:r>
                        <a:rPr lang="id-ID" sz="1400" dirty="0">
                          <a:effectLst/>
                        </a:rPr>
                        <a:t>Peraturan   Pemerintah</a:t>
                      </a:r>
                    </a:p>
                    <a:p>
                      <a:pPr marL="342900" lvl="0" indent="-342900">
                        <a:lnSpc>
                          <a:spcPct val="150000"/>
                        </a:lnSpc>
                        <a:spcAft>
                          <a:spcPts val="0"/>
                        </a:spcAft>
                        <a:buFont typeface="+mj-lt"/>
                        <a:buAutoNum type="arabicPeriod"/>
                        <a:tabLst>
                          <a:tab pos="274320" algn="l"/>
                        </a:tabLst>
                      </a:pPr>
                      <a:r>
                        <a:rPr lang="id-ID" sz="1400" dirty="0">
                          <a:effectLst/>
                        </a:rPr>
                        <a:t>Keputusan Presiden</a:t>
                      </a:r>
                    </a:p>
                    <a:p>
                      <a:pPr marL="274320" indent="-228600">
                        <a:lnSpc>
                          <a:spcPct val="150000"/>
                        </a:lnSpc>
                        <a:spcAft>
                          <a:spcPts val="0"/>
                        </a:spcAft>
                      </a:pPr>
                      <a:r>
                        <a:rPr lang="id-ID" sz="1400" dirty="0">
                          <a:effectLst/>
                        </a:rPr>
                        <a:t>  6. Peraturan pelaksanaan lainnya :</a:t>
                      </a:r>
                    </a:p>
                    <a:p>
                      <a:pPr marL="342900" lvl="0" indent="-342900">
                        <a:lnSpc>
                          <a:spcPct val="150000"/>
                        </a:lnSpc>
                        <a:spcAft>
                          <a:spcPts val="0"/>
                        </a:spcAft>
                        <a:buFont typeface="Symbol"/>
                        <a:buChar char=""/>
                        <a:tabLst>
                          <a:tab pos="274320" algn="l"/>
                          <a:tab pos="388620" algn="l"/>
                          <a:tab pos="914400" algn="l"/>
                        </a:tabLst>
                      </a:pPr>
                      <a:r>
                        <a:rPr lang="id-ID" sz="1400" dirty="0">
                          <a:effectLst/>
                        </a:rPr>
                        <a:t>Peraturan Menteri</a:t>
                      </a:r>
                    </a:p>
                    <a:p>
                      <a:pPr marL="342900" lvl="0" indent="-342900">
                        <a:lnSpc>
                          <a:spcPct val="150000"/>
                        </a:lnSpc>
                        <a:spcAft>
                          <a:spcPts val="0"/>
                        </a:spcAft>
                        <a:buFont typeface="Symbol"/>
                        <a:buChar char=""/>
                        <a:tabLst>
                          <a:tab pos="274320" algn="l"/>
                          <a:tab pos="388620" algn="l"/>
                          <a:tab pos="914400" algn="l"/>
                        </a:tabLst>
                      </a:pPr>
                      <a:r>
                        <a:rPr lang="id-ID" sz="1400" dirty="0">
                          <a:effectLst/>
                        </a:rPr>
                        <a:t> Instruksi Menteri</a:t>
                      </a:r>
                    </a:p>
                    <a:p>
                      <a:pPr marL="342900" lvl="0" indent="-342900">
                        <a:lnSpc>
                          <a:spcPct val="150000"/>
                        </a:lnSpc>
                        <a:spcAft>
                          <a:spcPts val="0"/>
                        </a:spcAft>
                        <a:buFont typeface="Symbol"/>
                        <a:buChar char=""/>
                        <a:tabLst>
                          <a:tab pos="274320" algn="l"/>
                          <a:tab pos="388620" algn="l"/>
                          <a:tab pos="914400" algn="l"/>
                        </a:tabLst>
                      </a:pPr>
                      <a:r>
                        <a:rPr lang="id-ID" sz="1400" dirty="0">
                          <a:effectLst/>
                        </a:rPr>
                        <a:t>dan lain-lainnya</a:t>
                      </a:r>
                    </a:p>
                    <a:p>
                      <a:pPr marL="228600">
                        <a:lnSpc>
                          <a:spcPct val="150000"/>
                        </a:lnSpc>
                        <a:spcAft>
                          <a:spcPts val="0"/>
                        </a:spcAft>
                      </a:pPr>
                      <a:r>
                        <a:rPr lang="id-ID" sz="1400" dirty="0">
                          <a:effectLst/>
                        </a:rPr>
                        <a:t> </a:t>
                      </a:r>
                      <a:endParaRPr lang="id-ID" sz="1400" dirty="0">
                        <a:effectLst/>
                        <a:latin typeface="Times New Roman"/>
                        <a:ea typeface="Times New Roman"/>
                      </a:endParaRPr>
                    </a:p>
                  </a:txBody>
                  <a:tcPr marL="53881" marR="53881" marT="0" marB="0"/>
                </a:tc>
                <a:tc>
                  <a:txBody>
                    <a:bodyPr/>
                    <a:lstStyle/>
                    <a:p>
                      <a:pPr marL="342900" lvl="0" indent="-342900">
                        <a:lnSpc>
                          <a:spcPct val="150000"/>
                        </a:lnSpc>
                        <a:spcAft>
                          <a:spcPts val="0"/>
                        </a:spcAft>
                        <a:buFont typeface="+mj-lt"/>
                        <a:buAutoNum type="arabicPeriod"/>
                        <a:tabLst>
                          <a:tab pos="160020" algn="l"/>
                          <a:tab pos="914400" algn="l"/>
                        </a:tabLst>
                      </a:pPr>
                      <a:r>
                        <a:rPr lang="id-ID" sz="1400" dirty="0">
                          <a:effectLst/>
                        </a:rPr>
                        <a:t>UUD RI 1945</a:t>
                      </a:r>
                    </a:p>
                    <a:p>
                      <a:pPr marL="342900" lvl="0" indent="-342900">
                        <a:lnSpc>
                          <a:spcPct val="150000"/>
                        </a:lnSpc>
                        <a:spcAft>
                          <a:spcPts val="0"/>
                        </a:spcAft>
                        <a:buFont typeface="+mj-lt"/>
                        <a:buAutoNum type="arabicPeriod"/>
                        <a:tabLst>
                          <a:tab pos="160020" algn="l"/>
                          <a:tab pos="914400" algn="l"/>
                        </a:tabLst>
                      </a:pPr>
                      <a:r>
                        <a:rPr lang="id-ID" sz="1400" dirty="0">
                          <a:effectLst/>
                        </a:rPr>
                        <a:t>TAP MPR RI</a:t>
                      </a:r>
                    </a:p>
                    <a:p>
                      <a:pPr marL="342900" lvl="0" indent="-342900">
                        <a:lnSpc>
                          <a:spcPct val="150000"/>
                        </a:lnSpc>
                        <a:spcAft>
                          <a:spcPts val="0"/>
                        </a:spcAft>
                        <a:buFont typeface="+mj-lt"/>
                        <a:buAutoNum type="arabicPeriod"/>
                        <a:tabLst>
                          <a:tab pos="160020" algn="l"/>
                          <a:tab pos="914400" algn="l"/>
                        </a:tabLst>
                      </a:pPr>
                      <a:r>
                        <a:rPr lang="id-ID" sz="1400" dirty="0">
                          <a:effectLst/>
                        </a:rPr>
                        <a:t>UU</a:t>
                      </a:r>
                    </a:p>
                    <a:p>
                      <a:pPr marL="342900" lvl="0" indent="-342900">
                        <a:lnSpc>
                          <a:spcPct val="150000"/>
                        </a:lnSpc>
                        <a:spcAft>
                          <a:spcPts val="0"/>
                        </a:spcAft>
                        <a:buFont typeface="+mj-lt"/>
                        <a:buAutoNum type="arabicPeriod"/>
                        <a:tabLst>
                          <a:tab pos="160020" algn="l"/>
                          <a:tab pos="914400" algn="l"/>
                        </a:tabLst>
                      </a:pPr>
                      <a:r>
                        <a:rPr lang="id-ID" sz="1400" dirty="0">
                          <a:effectLst/>
                        </a:rPr>
                        <a:t>Perpu</a:t>
                      </a:r>
                    </a:p>
                    <a:p>
                      <a:pPr marL="342900" lvl="0" indent="-342900">
                        <a:lnSpc>
                          <a:spcPct val="150000"/>
                        </a:lnSpc>
                        <a:spcAft>
                          <a:spcPts val="0"/>
                        </a:spcAft>
                        <a:buFont typeface="+mj-lt"/>
                        <a:buAutoNum type="arabicPeriod"/>
                        <a:tabLst>
                          <a:tab pos="160020" algn="l"/>
                          <a:tab pos="914400" algn="l"/>
                        </a:tabLst>
                      </a:pPr>
                      <a:r>
                        <a:rPr lang="id-ID" sz="1400" dirty="0">
                          <a:effectLst/>
                        </a:rPr>
                        <a:t>Peraturan Pemerintah</a:t>
                      </a:r>
                    </a:p>
                    <a:p>
                      <a:pPr marL="342900" lvl="0" indent="-342900">
                        <a:lnSpc>
                          <a:spcPct val="150000"/>
                        </a:lnSpc>
                        <a:spcAft>
                          <a:spcPts val="0"/>
                        </a:spcAft>
                        <a:buFont typeface="+mj-lt"/>
                        <a:buAutoNum type="arabicPeriod"/>
                        <a:tabLst>
                          <a:tab pos="160020" algn="l"/>
                          <a:tab pos="914400" algn="l"/>
                        </a:tabLst>
                      </a:pPr>
                      <a:r>
                        <a:rPr lang="id-ID" sz="1400" dirty="0">
                          <a:effectLst/>
                        </a:rPr>
                        <a:t>Keputusan Presiden</a:t>
                      </a:r>
                    </a:p>
                    <a:p>
                      <a:pPr marL="342900" lvl="0" indent="-342900">
                        <a:lnSpc>
                          <a:spcPct val="150000"/>
                        </a:lnSpc>
                        <a:spcAft>
                          <a:spcPts val="0"/>
                        </a:spcAft>
                        <a:buFont typeface="+mj-lt"/>
                        <a:buAutoNum type="arabicPeriod"/>
                        <a:tabLst>
                          <a:tab pos="160020" algn="l"/>
                          <a:tab pos="914400" algn="l"/>
                        </a:tabLst>
                      </a:pPr>
                      <a:r>
                        <a:rPr lang="id-ID" sz="1400" dirty="0">
                          <a:effectLst/>
                        </a:rPr>
                        <a:t>Peraturan Daerah</a:t>
                      </a:r>
                    </a:p>
                    <a:p>
                      <a:pPr marL="228600">
                        <a:lnSpc>
                          <a:spcPct val="150000"/>
                        </a:lnSpc>
                        <a:spcAft>
                          <a:spcPts val="0"/>
                        </a:spcAft>
                      </a:pPr>
                      <a:r>
                        <a:rPr lang="id-ID" sz="1400" dirty="0">
                          <a:effectLst/>
                        </a:rPr>
                        <a:t> </a:t>
                      </a:r>
                      <a:endParaRPr lang="id-ID" sz="1400" dirty="0">
                        <a:effectLst/>
                        <a:latin typeface="Times New Roman"/>
                        <a:ea typeface="Times New Roman"/>
                      </a:endParaRPr>
                    </a:p>
                  </a:txBody>
                  <a:tcPr marL="53881" marR="53881" marT="0" marB="0"/>
                </a:tc>
                <a:tc>
                  <a:txBody>
                    <a:bodyPr/>
                    <a:lstStyle/>
                    <a:p>
                      <a:pPr marL="342900" lvl="0" indent="-342900">
                        <a:lnSpc>
                          <a:spcPct val="150000"/>
                        </a:lnSpc>
                        <a:spcAft>
                          <a:spcPts val="0"/>
                        </a:spcAft>
                        <a:buFont typeface="+mj-lt"/>
                        <a:buAutoNum type="arabicPeriod"/>
                      </a:pPr>
                      <a:r>
                        <a:rPr lang="id-ID" sz="1400" dirty="0">
                          <a:effectLst/>
                        </a:rPr>
                        <a:t>UUD RI 1945</a:t>
                      </a:r>
                    </a:p>
                    <a:p>
                      <a:pPr marL="342900" lvl="0" indent="-342900">
                        <a:lnSpc>
                          <a:spcPct val="150000"/>
                        </a:lnSpc>
                        <a:spcAft>
                          <a:spcPts val="0"/>
                        </a:spcAft>
                        <a:buFont typeface="+mj-lt"/>
                        <a:buAutoNum type="arabicPeriod"/>
                      </a:pPr>
                      <a:r>
                        <a:rPr lang="id-ID" sz="1400" dirty="0">
                          <a:effectLst/>
                        </a:rPr>
                        <a:t>UU/Perpu</a:t>
                      </a:r>
                    </a:p>
                    <a:p>
                      <a:pPr marL="342900" lvl="0" indent="-342900">
                        <a:lnSpc>
                          <a:spcPct val="150000"/>
                        </a:lnSpc>
                        <a:spcAft>
                          <a:spcPts val="0"/>
                        </a:spcAft>
                        <a:buFont typeface="+mj-lt"/>
                        <a:buAutoNum type="arabicPeriod"/>
                      </a:pPr>
                      <a:r>
                        <a:rPr lang="id-ID" sz="1400" dirty="0">
                          <a:effectLst/>
                        </a:rPr>
                        <a:t>Peraturan Pemerintah</a:t>
                      </a:r>
                    </a:p>
                    <a:p>
                      <a:pPr marL="342900" lvl="0" indent="-342900">
                        <a:lnSpc>
                          <a:spcPct val="150000"/>
                        </a:lnSpc>
                        <a:spcAft>
                          <a:spcPts val="0"/>
                        </a:spcAft>
                        <a:buFont typeface="+mj-lt"/>
                        <a:buAutoNum type="arabicPeriod"/>
                      </a:pPr>
                      <a:r>
                        <a:rPr lang="id-ID" sz="1400" dirty="0">
                          <a:effectLst/>
                        </a:rPr>
                        <a:t>Peraturan Presiden</a:t>
                      </a:r>
                    </a:p>
                    <a:p>
                      <a:pPr marL="342900" lvl="0" indent="-342900">
                        <a:lnSpc>
                          <a:spcPct val="150000"/>
                        </a:lnSpc>
                        <a:spcAft>
                          <a:spcPts val="0"/>
                        </a:spcAft>
                        <a:buFont typeface="+mj-lt"/>
                        <a:buAutoNum type="arabicPeriod"/>
                      </a:pPr>
                      <a:r>
                        <a:rPr lang="id-ID" sz="1400" dirty="0">
                          <a:effectLst/>
                        </a:rPr>
                        <a:t>Peraturan Daerah</a:t>
                      </a:r>
                    </a:p>
                    <a:p>
                      <a:pPr marL="160020" indent="-114300">
                        <a:lnSpc>
                          <a:spcPct val="150000"/>
                        </a:lnSpc>
                        <a:spcAft>
                          <a:spcPts val="0"/>
                        </a:spcAft>
                        <a:tabLst>
                          <a:tab pos="506095" algn="l"/>
                          <a:tab pos="734695" algn="l"/>
                        </a:tabLst>
                      </a:pPr>
                      <a:r>
                        <a:rPr lang="id-ID" sz="1400" dirty="0">
                          <a:effectLst/>
                        </a:rPr>
                        <a:t>a. Perda Provinsi dibuat DPRD provinsi dengan Gubernur</a:t>
                      </a:r>
                    </a:p>
                    <a:p>
                      <a:pPr marL="160020" indent="-114300">
                        <a:lnSpc>
                          <a:spcPct val="150000"/>
                        </a:lnSpc>
                        <a:spcAft>
                          <a:spcPts val="0"/>
                        </a:spcAft>
                        <a:tabLst>
                          <a:tab pos="506095" algn="l"/>
                          <a:tab pos="1028700" algn="l"/>
                        </a:tabLst>
                      </a:pPr>
                      <a:r>
                        <a:rPr lang="id-ID" sz="1400" dirty="0">
                          <a:effectLst/>
                        </a:rPr>
                        <a:t>b. Perda Kabupaten /Kota dibuat oleh DPRD Kabupaten/Kota bersama Bupati/Walikota</a:t>
                      </a:r>
                    </a:p>
                    <a:p>
                      <a:pPr marL="160020" indent="-114300">
                        <a:lnSpc>
                          <a:spcPct val="150000"/>
                        </a:lnSpc>
                        <a:spcAft>
                          <a:spcPts val="0"/>
                        </a:spcAft>
                        <a:tabLst>
                          <a:tab pos="506095" algn="l"/>
                          <a:tab pos="1028700" algn="l"/>
                        </a:tabLst>
                      </a:pPr>
                      <a:r>
                        <a:rPr lang="id-ID" sz="1400" dirty="0">
                          <a:effectLst/>
                        </a:rPr>
                        <a:t>c. Peraturan Desa/Peraturan yang setingkat dibuat oleh BPD atau nama lainnya bersama dengan Kepala Desa atau nama lainnya</a:t>
                      </a:r>
                    </a:p>
                    <a:p>
                      <a:pPr marL="228600" indent="277495">
                        <a:lnSpc>
                          <a:spcPct val="150000"/>
                        </a:lnSpc>
                        <a:spcAft>
                          <a:spcPts val="0"/>
                        </a:spcAft>
                      </a:pPr>
                      <a:r>
                        <a:rPr lang="id-ID" sz="1400" dirty="0">
                          <a:effectLst/>
                        </a:rPr>
                        <a:t> </a:t>
                      </a:r>
                      <a:endParaRPr lang="id-ID" sz="1400" dirty="0">
                        <a:effectLst/>
                        <a:latin typeface="Times New Roman"/>
                        <a:ea typeface="Times New Roman"/>
                      </a:endParaRPr>
                    </a:p>
                  </a:txBody>
                  <a:tcPr marL="53881" marR="53881" marT="0" marB="0"/>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23272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77813" algn="l" defTabSz="914400" rtl="0" eaLnBrk="1" fontAlgn="base" latinLnBrk="0" hangingPunct="1">
              <a:lnSpc>
                <a:spcPct val="100000"/>
              </a:lnSpc>
              <a:spcBef>
                <a:spcPct val="0"/>
              </a:spcBef>
              <a:spcAft>
                <a:spcPct val="0"/>
              </a:spcAft>
              <a:buClrTx/>
              <a:buSzTx/>
              <a:buFontTx/>
              <a:buNone/>
              <a:tabLst>
                <a:tab pos="506413" algn="l"/>
                <a:tab pos="1028700" algn="l"/>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965292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r>
              <a:rPr lang="id-ID" dirty="0" smtClean="0"/>
              <a:t>UU Nomor 12 Tahun 2011</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UUDN RI 1945</a:t>
            </a:r>
          </a:p>
          <a:p>
            <a:pPr marL="514350" indent="-514350">
              <a:buAutoNum type="arabicPeriod"/>
            </a:pPr>
            <a:r>
              <a:rPr lang="id-ID" dirty="0" smtClean="0"/>
              <a:t>Ketetapan MPR</a:t>
            </a:r>
          </a:p>
          <a:p>
            <a:pPr marL="514350" indent="-514350">
              <a:buAutoNum type="arabicPeriod"/>
            </a:pPr>
            <a:r>
              <a:rPr lang="id-ID" dirty="0" smtClean="0"/>
              <a:t>Undang-Undang/Peraturan Pemerintah Pengganti Undang-Undang</a:t>
            </a:r>
          </a:p>
          <a:p>
            <a:pPr marL="514350" indent="-514350">
              <a:buAutoNum type="arabicPeriod"/>
            </a:pPr>
            <a:r>
              <a:rPr lang="id-ID" dirty="0" smtClean="0"/>
              <a:t>Peraturan Pemerintah</a:t>
            </a:r>
          </a:p>
          <a:p>
            <a:pPr marL="514350" indent="-514350">
              <a:buAutoNum type="arabicPeriod"/>
            </a:pPr>
            <a:r>
              <a:rPr lang="id-ID" dirty="0" smtClean="0"/>
              <a:t>Penetapan Presiden</a:t>
            </a:r>
          </a:p>
          <a:p>
            <a:pPr marL="514350" indent="-514350">
              <a:buAutoNum type="arabicPeriod"/>
            </a:pPr>
            <a:r>
              <a:rPr lang="id-ID" dirty="0" smtClean="0"/>
              <a:t>Perda Provinsi</a:t>
            </a:r>
          </a:p>
          <a:p>
            <a:pPr marL="514350" indent="-514350">
              <a:buAutoNum type="arabicPeriod"/>
            </a:pPr>
            <a:r>
              <a:rPr lang="id-ID" dirty="0" smtClean="0"/>
              <a:t>Perda Kabuparten</a:t>
            </a:r>
          </a:p>
          <a:p>
            <a:pPr marL="514350" indent="-514350">
              <a:buAutoNum type="arabicPeriod"/>
            </a:pPr>
            <a:endParaRPr lang="id-ID" dirty="0" smtClean="0"/>
          </a:p>
          <a:p>
            <a:pPr marL="514350" indent="-514350">
              <a:buAutoNum type="arabicPeriod"/>
            </a:pPr>
            <a:endParaRPr lang="id-ID" dirty="0"/>
          </a:p>
        </p:txBody>
      </p:sp>
    </p:spTree>
    <p:extLst>
      <p:ext uri="{BB962C8B-B14F-4D97-AF65-F5344CB8AC3E}">
        <p14:creationId xmlns:p14="http://schemas.microsoft.com/office/powerpoint/2010/main" val="162418350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a:ln>
            <a:solidFill>
              <a:schemeClr val="tx1"/>
            </a:solidFill>
          </a:ln>
        </p:spPr>
        <p:txBody>
          <a:bodyPr>
            <a:noAutofit/>
          </a:bodyPr>
          <a:lstStyle/>
          <a:p>
            <a:pPr lvl="1" algn="ctr" rtl="0">
              <a:spcBef>
                <a:spcPct val="0"/>
              </a:spcBef>
            </a:pPr>
            <a:r>
              <a:rPr lang="id-ID" sz="3600" dirty="0" smtClean="0"/>
              <a:t/>
            </a:r>
            <a:br>
              <a:rPr lang="id-ID" sz="3600" dirty="0" smtClean="0"/>
            </a:br>
            <a:r>
              <a:rPr lang="en-US" sz="3200" dirty="0" smtClean="0"/>
              <a:t>KEDUDUKAN </a:t>
            </a:r>
            <a:r>
              <a:rPr lang="en-US" sz="3200" dirty="0"/>
              <a:t>PANCASILA DALAM JENJANG NORMA HUKUM</a:t>
            </a:r>
            <a:r>
              <a:rPr lang="id-ID" sz="3200" dirty="0"/>
              <a:t/>
            </a:r>
            <a:br>
              <a:rPr lang="id-ID" sz="3200" dirty="0"/>
            </a:br>
            <a:endParaRPr lang="id-ID" sz="3200" dirty="0"/>
          </a:p>
        </p:txBody>
      </p:sp>
      <p:sp>
        <p:nvSpPr>
          <p:cNvPr id="3" name="Content Placeholder 2"/>
          <p:cNvSpPr>
            <a:spLocks noGrp="1"/>
          </p:cNvSpPr>
          <p:nvPr>
            <p:ph idx="1"/>
          </p:nvPr>
        </p:nvSpPr>
        <p:spPr/>
        <p:txBody>
          <a:bodyPr>
            <a:normAutofit fontScale="92500" lnSpcReduction="20000"/>
          </a:bodyPr>
          <a:lstStyle/>
          <a:p>
            <a:pPr lvl="0"/>
            <a:r>
              <a:rPr lang="en-US" dirty="0" err="1">
                <a:solidFill>
                  <a:srgbClr val="FF0000"/>
                </a:solidFill>
              </a:rPr>
              <a:t>Pancasila</a:t>
            </a:r>
            <a:r>
              <a:rPr lang="en-US" dirty="0">
                <a:solidFill>
                  <a:srgbClr val="FF0000"/>
                </a:solidFill>
              </a:rPr>
              <a:t> </a:t>
            </a:r>
            <a:r>
              <a:rPr lang="en-US" dirty="0" err="1">
                <a:solidFill>
                  <a:srgbClr val="FF0000"/>
                </a:solidFill>
              </a:rPr>
              <a:t>dalam</a:t>
            </a:r>
            <a:r>
              <a:rPr lang="en-US" dirty="0">
                <a:solidFill>
                  <a:srgbClr val="FF0000"/>
                </a:solidFill>
              </a:rPr>
              <a:t> </a:t>
            </a:r>
            <a:r>
              <a:rPr lang="en-US" dirty="0" err="1">
                <a:solidFill>
                  <a:srgbClr val="FF0000"/>
                </a:solidFill>
              </a:rPr>
              <a:t>jenjang</a:t>
            </a:r>
            <a:r>
              <a:rPr lang="en-US" dirty="0">
                <a:solidFill>
                  <a:srgbClr val="FF0000"/>
                </a:solidFill>
              </a:rPr>
              <a:t> </a:t>
            </a:r>
            <a:r>
              <a:rPr lang="en-US" dirty="0" err="1">
                <a:solidFill>
                  <a:srgbClr val="FF0000"/>
                </a:solidFill>
              </a:rPr>
              <a:t>norma</a:t>
            </a:r>
            <a:r>
              <a:rPr lang="en-US" dirty="0">
                <a:solidFill>
                  <a:srgbClr val="FF0000"/>
                </a:solidFill>
              </a:rPr>
              <a:t> </a:t>
            </a:r>
            <a:r>
              <a:rPr lang="en-US" dirty="0" err="1">
                <a:solidFill>
                  <a:srgbClr val="FF0000"/>
                </a:solidFill>
              </a:rPr>
              <a:t>hukum</a:t>
            </a:r>
            <a:r>
              <a:rPr lang="en-US" dirty="0">
                <a:solidFill>
                  <a:srgbClr val="FF0000"/>
                </a:solidFill>
              </a:rPr>
              <a:t> di Indonesia </a:t>
            </a:r>
            <a:r>
              <a:rPr lang="en-US" dirty="0" err="1">
                <a:solidFill>
                  <a:srgbClr val="FF0000"/>
                </a:solidFill>
              </a:rPr>
              <a:t>berkedudukan</a:t>
            </a:r>
            <a:r>
              <a:rPr lang="en-US" dirty="0">
                <a:solidFill>
                  <a:srgbClr val="FF0000"/>
                </a:solidFill>
              </a:rPr>
              <a:t> </a:t>
            </a:r>
            <a:r>
              <a:rPr lang="en-US" dirty="0" err="1">
                <a:solidFill>
                  <a:srgbClr val="FF0000"/>
                </a:solidFill>
              </a:rPr>
              <a:t>sebagai</a:t>
            </a:r>
            <a:r>
              <a:rPr lang="en-US" dirty="0">
                <a:solidFill>
                  <a:srgbClr val="FF0000"/>
                </a:solidFill>
              </a:rPr>
              <a:t> </a:t>
            </a:r>
            <a:r>
              <a:rPr lang="en-US" dirty="0" err="1" smtClean="0">
                <a:solidFill>
                  <a:srgbClr val="FF0000"/>
                </a:solidFill>
              </a:rPr>
              <a:t>Staatsfundamentalnorm</a:t>
            </a:r>
            <a:r>
              <a:rPr lang="id-ID" dirty="0" smtClean="0">
                <a:solidFill>
                  <a:srgbClr val="FF0000"/>
                </a:solidFill>
              </a:rPr>
              <a:t>,</a:t>
            </a:r>
            <a:r>
              <a:rPr lang="id-ID" dirty="0">
                <a:solidFill>
                  <a:srgbClr val="FF0000"/>
                </a:solidFill>
              </a:rPr>
              <a:t> </a:t>
            </a:r>
            <a:r>
              <a:rPr lang="en-US" dirty="0" err="1" smtClean="0">
                <a:solidFill>
                  <a:srgbClr val="FF0000"/>
                </a:solidFill>
              </a:rPr>
              <a:t>Pancasila</a:t>
            </a:r>
            <a:r>
              <a:rPr lang="en-US" dirty="0" smtClean="0">
                <a:solidFill>
                  <a:srgbClr val="FF0000"/>
                </a:solidFill>
              </a:rPr>
              <a:t> </a:t>
            </a:r>
            <a:r>
              <a:rPr lang="en-US" dirty="0" err="1">
                <a:solidFill>
                  <a:srgbClr val="FF0000"/>
                </a:solidFill>
              </a:rPr>
              <a:t>sebagai</a:t>
            </a:r>
            <a:r>
              <a:rPr lang="en-US" dirty="0">
                <a:solidFill>
                  <a:srgbClr val="FF0000"/>
                </a:solidFill>
              </a:rPr>
              <a:t> </a:t>
            </a:r>
            <a:r>
              <a:rPr lang="en-US" dirty="0" err="1">
                <a:solidFill>
                  <a:srgbClr val="FF0000"/>
                </a:solidFill>
              </a:rPr>
              <a:t>sumber</a:t>
            </a:r>
            <a:r>
              <a:rPr lang="en-US" dirty="0">
                <a:solidFill>
                  <a:srgbClr val="FF0000"/>
                </a:solidFill>
              </a:rPr>
              <a:t> </a:t>
            </a:r>
            <a:r>
              <a:rPr lang="en-US" dirty="0" err="1">
                <a:solidFill>
                  <a:srgbClr val="FF0000"/>
                </a:solidFill>
              </a:rPr>
              <a:t>bagi</a:t>
            </a:r>
            <a:r>
              <a:rPr lang="en-US" dirty="0">
                <a:solidFill>
                  <a:srgbClr val="FF0000"/>
                </a:solidFill>
              </a:rPr>
              <a:t> </a:t>
            </a:r>
            <a:r>
              <a:rPr lang="en-US" dirty="0" err="1">
                <a:solidFill>
                  <a:srgbClr val="FF0000"/>
                </a:solidFill>
              </a:rPr>
              <a:t>pembentukan</a:t>
            </a:r>
            <a:r>
              <a:rPr lang="en-US" dirty="0">
                <a:solidFill>
                  <a:srgbClr val="FF0000"/>
                </a:solidFill>
              </a:rPr>
              <a:t> </a:t>
            </a:r>
            <a:r>
              <a:rPr lang="en-US" dirty="0" err="1">
                <a:solidFill>
                  <a:srgbClr val="FF0000"/>
                </a:solidFill>
              </a:rPr>
              <a:t>norma</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dibawahnya</a:t>
            </a:r>
            <a:r>
              <a:rPr lang="en-US" dirty="0">
                <a:solidFill>
                  <a:srgbClr val="FF0000"/>
                </a:solidFill>
              </a:rPr>
              <a:t> </a:t>
            </a:r>
            <a:endParaRPr lang="id-ID" dirty="0">
              <a:solidFill>
                <a:srgbClr val="FF0000"/>
              </a:solidFill>
            </a:endParaRPr>
          </a:p>
          <a:p>
            <a:pPr lvl="0"/>
            <a:r>
              <a:rPr lang="en-US" dirty="0" err="1"/>
              <a:t>Karena</a:t>
            </a:r>
            <a:r>
              <a:rPr lang="en-US" dirty="0"/>
              <a:t> </a:t>
            </a:r>
            <a:r>
              <a:rPr lang="en-US" dirty="0" err="1"/>
              <a:t>Pancasila</a:t>
            </a:r>
            <a:r>
              <a:rPr lang="en-US" dirty="0"/>
              <a:t> </a:t>
            </a:r>
            <a:r>
              <a:rPr lang="en-US" dirty="0" err="1"/>
              <a:t>terdapat</a:t>
            </a:r>
            <a:r>
              <a:rPr lang="en-US" dirty="0"/>
              <a:t> </a:t>
            </a:r>
            <a:r>
              <a:rPr lang="en-US" dirty="0" err="1"/>
              <a:t>dalam</a:t>
            </a:r>
            <a:r>
              <a:rPr lang="en-US" dirty="0"/>
              <a:t> </a:t>
            </a:r>
            <a:r>
              <a:rPr lang="en-US" dirty="0" err="1"/>
              <a:t>Pembukaan</a:t>
            </a:r>
            <a:r>
              <a:rPr lang="en-US" dirty="0"/>
              <a:t> UUD 1945 </a:t>
            </a:r>
            <a:r>
              <a:rPr lang="en-US" dirty="0" err="1"/>
              <a:t>maka</a:t>
            </a:r>
            <a:r>
              <a:rPr lang="en-US" dirty="0"/>
              <a:t> </a:t>
            </a:r>
            <a:r>
              <a:rPr lang="en-US" dirty="0" err="1"/>
              <a:t>dikatakan</a:t>
            </a:r>
            <a:r>
              <a:rPr lang="en-US" dirty="0"/>
              <a:t> </a:t>
            </a:r>
            <a:r>
              <a:rPr lang="en-US" dirty="0" err="1"/>
              <a:t>juga</a:t>
            </a:r>
            <a:r>
              <a:rPr lang="en-US" dirty="0"/>
              <a:t> </a:t>
            </a:r>
            <a:r>
              <a:rPr lang="en-US" dirty="0" err="1"/>
              <a:t>bahwa</a:t>
            </a:r>
            <a:r>
              <a:rPr lang="en-US" dirty="0"/>
              <a:t> </a:t>
            </a:r>
            <a:r>
              <a:rPr lang="en-US" dirty="0" err="1"/>
              <a:t>Pembukaan</a:t>
            </a:r>
            <a:r>
              <a:rPr lang="en-US" dirty="0"/>
              <a:t> UUD 1945 </a:t>
            </a:r>
            <a:r>
              <a:rPr lang="en-US" dirty="0" err="1"/>
              <a:t>merupakan</a:t>
            </a:r>
            <a:r>
              <a:rPr lang="en-US" dirty="0"/>
              <a:t> </a:t>
            </a:r>
            <a:r>
              <a:rPr lang="en-US" dirty="0" err="1"/>
              <a:t>Pokok</a:t>
            </a:r>
            <a:r>
              <a:rPr lang="en-US" dirty="0"/>
              <a:t> </a:t>
            </a:r>
            <a:r>
              <a:rPr lang="en-US" dirty="0" err="1"/>
              <a:t>Kaidah</a:t>
            </a:r>
            <a:r>
              <a:rPr lang="en-US" dirty="0"/>
              <a:t> Fundamental Negara, </a:t>
            </a:r>
            <a:r>
              <a:rPr lang="en-US" dirty="0" err="1"/>
              <a:t>sedangkan</a:t>
            </a:r>
            <a:r>
              <a:rPr lang="en-US" dirty="0"/>
              <a:t> </a:t>
            </a:r>
            <a:r>
              <a:rPr lang="en-US" dirty="0" err="1"/>
              <a:t>Pancasila</a:t>
            </a:r>
            <a:r>
              <a:rPr lang="en-US" dirty="0"/>
              <a:t> </a:t>
            </a:r>
            <a:r>
              <a:rPr lang="en-US" dirty="0" err="1"/>
              <a:t>merupakan</a:t>
            </a:r>
            <a:r>
              <a:rPr lang="en-US" dirty="0"/>
              <a:t> </a:t>
            </a:r>
            <a:r>
              <a:rPr lang="en-US" dirty="0" err="1"/>
              <a:t>unsur</a:t>
            </a:r>
            <a:r>
              <a:rPr lang="en-US" dirty="0"/>
              <a:t> </a:t>
            </a:r>
            <a:r>
              <a:rPr lang="en-US" dirty="0" err="1"/>
              <a:t>Pokok</a:t>
            </a:r>
            <a:r>
              <a:rPr lang="en-US" dirty="0"/>
              <a:t> </a:t>
            </a:r>
            <a:r>
              <a:rPr lang="en-US" dirty="0" err="1"/>
              <a:t>Kaidah</a:t>
            </a:r>
            <a:r>
              <a:rPr lang="en-US" dirty="0"/>
              <a:t> Fundamental Negara (</a:t>
            </a:r>
            <a:r>
              <a:rPr lang="en-US" dirty="0" err="1"/>
              <a:t>Notonegoro</a:t>
            </a:r>
            <a:r>
              <a:rPr lang="en-US" dirty="0"/>
              <a:t>)</a:t>
            </a:r>
            <a:endParaRPr lang="id-ID" dirty="0"/>
          </a:p>
          <a:p>
            <a:pPr marL="0" indent="0">
              <a:buNone/>
            </a:pPr>
            <a:endParaRPr lang="id-ID" dirty="0"/>
          </a:p>
        </p:txBody>
      </p:sp>
    </p:spTree>
    <p:extLst>
      <p:ext uri="{BB962C8B-B14F-4D97-AF65-F5344CB8AC3E}">
        <p14:creationId xmlns:p14="http://schemas.microsoft.com/office/powerpoint/2010/main" val="37461420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normAutofit fontScale="90000"/>
          </a:bodyPr>
          <a:lstStyle/>
          <a:p>
            <a:r>
              <a:rPr lang="id-ID" dirty="0" smtClean="0"/>
              <a:t>Pancasila sebagai Sumber Hukum </a:t>
            </a:r>
            <a:br>
              <a:rPr lang="id-ID" dirty="0" smtClean="0"/>
            </a:br>
            <a:r>
              <a:rPr lang="id-ID" dirty="0" smtClean="0"/>
              <a:t>di Indonesia</a:t>
            </a:r>
            <a:endParaRPr lang="id-ID" dirty="0"/>
          </a:p>
        </p:txBody>
      </p:sp>
      <p:sp>
        <p:nvSpPr>
          <p:cNvPr id="3" name="Content Placeholder 2"/>
          <p:cNvSpPr>
            <a:spLocks noGrp="1"/>
          </p:cNvSpPr>
          <p:nvPr>
            <p:ph idx="1"/>
          </p:nvPr>
        </p:nvSpPr>
        <p:spPr/>
        <p:txBody>
          <a:bodyPr/>
          <a:lstStyle/>
          <a:p>
            <a:pPr lvl="0"/>
            <a:r>
              <a:rPr lang="id-ID" dirty="0" smtClean="0"/>
              <a:t>Nilai Pancasila sebagai (dijadikan) sumber bagi penyusunan norma hukum di Indonesia (Pancasila sebagai sumber hukum material). Menurut teori jenjang norma (</a:t>
            </a:r>
            <a:r>
              <a:rPr lang="id-ID" i="1" dirty="0" smtClean="0"/>
              <a:t>stufentheorie</a:t>
            </a:r>
            <a:r>
              <a:rPr lang="id-ID" dirty="0" smtClean="0"/>
              <a:t>) Pancasila adalah </a:t>
            </a:r>
            <a:r>
              <a:rPr lang="id-ID" i="1" dirty="0" smtClean="0"/>
              <a:t>grundnorm</a:t>
            </a:r>
            <a:endParaRPr lang="id-ID" dirty="0" smtClean="0"/>
          </a:p>
          <a:p>
            <a:endParaRPr lang="id-ID" dirty="0"/>
          </a:p>
        </p:txBody>
      </p:sp>
    </p:spTree>
    <p:extLst>
      <p:ext uri="{BB962C8B-B14F-4D97-AF65-F5344CB8AC3E}">
        <p14:creationId xmlns:p14="http://schemas.microsoft.com/office/powerpoint/2010/main" val="33187828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p:spPr>
        <p:txBody>
          <a:bodyPr>
            <a:normAutofit fontScale="90000"/>
          </a:bodyPr>
          <a:lstStyle/>
          <a:p>
            <a:r>
              <a:rPr lang="id-ID" dirty="0"/>
              <a:t>4 </a:t>
            </a:r>
            <a:r>
              <a:rPr lang="id-ID" dirty="0" smtClean="0"/>
              <a:t>Prinsip Cita Hukum Nasional</a:t>
            </a:r>
            <a:r>
              <a:rPr lang="id-ID" dirty="0"/>
              <a:t/>
            </a:r>
            <a:br>
              <a:rPr lang="id-ID"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5043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941364"/>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426867230"/>
              </p:ext>
            </p:extLst>
          </p:nvPr>
        </p:nvGraphicFramePr>
        <p:xfrm>
          <a:off x="683568" y="548680"/>
          <a:ext cx="7992888" cy="59046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10337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lstStyle/>
          <a:p>
            <a:r>
              <a:rPr lang="id-ID" dirty="0" smtClean="0"/>
              <a:t>Pengantar</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7374105"/>
              </p:ext>
            </p:extLst>
          </p:nvPr>
        </p:nvGraphicFramePr>
        <p:xfrm>
          <a:off x="457200" y="1268760"/>
          <a:ext cx="82296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95214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id-ID" dirty="0" smtClean="0"/>
              <a:t>Penuangan Pancasila dalam Peraturan Perundang-Undangan</a:t>
            </a:r>
            <a:endParaRPr lang="id-ID" dirty="0"/>
          </a:p>
        </p:txBody>
      </p:sp>
      <p:sp>
        <p:nvSpPr>
          <p:cNvPr id="3" name="Content Placeholder 2"/>
          <p:cNvSpPr>
            <a:spLocks noGrp="1"/>
          </p:cNvSpPr>
          <p:nvPr>
            <p:ph idx="1"/>
          </p:nvPr>
        </p:nvSpPr>
        <p:spPr/>
        <p:txBody>
          <a:bodyPr/>
          <a:lstStyle/>
          <a:p>
            <a:r>
              <a:rPr lang="id-ID" dirty="0" smtClean="0"/>
              <a:t>Bagaimana Pancasila sebagai sumber hukum materiil dan kaidah penuntun di dalam peraturan perundang-undangan sebagai sumber hukum formal di Indonesia ?</a:t>
            </a:r>
          </a:p>
          <a:p>
            <a:r>
              <a:rPr lang="id-ID" dirty="0" smtClean="0">
                <a:solidFill>
                  <a:srgbClr val="FF0000"/>
                </a:solidFill>
              </a:rPr>
              <a:t>Penuangan dalam UUD 1945</a:t>
            </a:r>
          </a:p>
          <a:p>
            <a:r>
              <a:rPr lang="id-ID" dirty="0" smtClean="0">
                <a:solidFill>
                  <a:srgbClr val="FF0000"/>
                </a:solidFill>
              </a:rPr>
              <a:t>Penuangan dalam Peraturan Perundang-Undangan</a:t>
            </a:r>
            <a:endParaRPr lang="id-ID" dirty="0">
              <a:solidFill>
                <a:srgbClr val="FF0000"/>
              </a:solidFill>
            </a:endParaRPr>
          </a:p>
        </p:txBody>
      </p:sp>
    </p:spTree>
    <p:extLst>
      <p:ext uri="{BB962C8B-B14F-4D97-AF65-F5344CB8AC3E}">
        <p14:creationId xmlns:p14="http://schemas.microsoft.com/office/powerpoint/2010/main" val="3060118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609440509"/>
              </p:ext>
            </p:extLst>
          </p:nvPr>
        </p:nvGraphicFramePr>
        <p:xfrm>
          <a:off x="683568" y="548680"/>
          <a:ext cx="7992888" cy="59046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99694517"/>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normAutofit fontScale="90000"/>
          </a:bodyPr>
          <a:lstStyle/>
          <a:p>
            <a:r>
              <a:rPr lang="id-ID" dirty="0" smtClean="0"/>
              <a:t>Penuangan dalam Peraturan Perundang-Undangan</a:t>
            </a:r>
            <a:endParaRPr lang="id-ID" dirty="0"/>
          </a:p>
        </p:txBody>
      </p:sp>
      <p:sp>
        <p:nvSpPr>
          <p:cNvPr id="3" name="Content Placeholder 2"/>
          <p:cNvSpPr>
            <a:spLocks noGrp="1"/>
          </p:cNvSpPr>
          <p:nvPr>
            <p:ph idx="1"/>
          </p:nvPr>
        </p:nvSpPr>
        <p:spPr/>
        <p:txBody>
          <a:bodyPr/>
          <a:lstStyle/>
          <a:p>
            <a:r>
              <a:rPr lang="id-ID" dirty="0" smtClean="0"/>
              <a:t>Ada instrumen politik dan hukum untuk mengawal agar isi peraturan perundang-undangan selalu sesuai dengan Pancasila</a:t>
            </a:r>
          </a:p>
          <a:p>
            <a:r>
              <a:rPr lang="id-ID" dirty="0" smtClean="0"/>
              <a:t>Instrumen ini berupa keharusan pembuatan peraturan perundang-undangan agar selalu cermat, dan kemudian masih dapat diuji lagi melalui “</a:t>
            </a:r>
            <a:r>
              <a:rPr lang="id-ID" i="1" dirty="0" smtClean="0"/>
              <a:t>review</a:t>
            </a:r>
            <a:r>
              <a:rPr lang="id-ID" dirty="0" smtClean="0"/>
              <a:t>” baik melalui </a:t>
            </a:r>
            <a:r>
              <a:rPr lang="id-ID" i="1" dirty="0" smtClean="0"/>
              <a:t>judicial review</a:t>
            </a:r>
            <a:r>
              <a:rPr lang="id-ID" dirty="0" smtClean="0"/>
              <a:t>, </a:t>
            </a:r>
            <a:r>
              <a:rPr lang="id-ID" i="1" dirty="0" smtClean="0"/>
              <a:t>legislative review </a:t>
            </a:r>
            <a:r>
              <a:rPr lang="id-ID" dirty="0" smtClean="0"/>
              <a:t>dan </a:t>
            </a:r>
            <a:r>
              <a:rPr lang="id-ID" i="1" dirty="0" smtClean="0"/>
              <a:t>executive review</a:t>
            </a:r>
            <a:endParaRPr lang="id-ID" i="1" dirty="0"/>
          </a:p>
        </p:txBody>
      </p:sp>
    </p:spTree>
    <p:extLst>
      <p:ext uri="{BB962C8B-B14F-4D97-AF65-F5344CB8AC3E}">
        <p14:creationId xmlns:p14="http://schemas.microsoft.com/office/powerpoint/2010/main" val="35227240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solidFill>
              <a:schemeClr val="tx1"/>
            </a:solidFill>
          </a:ln>
        </p:spPr>
        <p:txBody>
          <a:bodyPr>
            <a:normAutofit fontScale="90000"/>
          </a:bodyPr>
          <a:lstStyle/>
          <a:p>
            <a:pPr>
              <a:defRPr/>
            </a:pPr>
            <a:r>
              <a:rPr lang="en-US" dirty="0" err="1" smtClean="0"/>
              <a:t>Pengaturan</a:t>
            </a:r>
            <a:r>
              <a:rPr lang="en-US" dirty="0" smtClean="0"/>
              <a:t> </a:t>
            </a:r>
            <a:r>
              <a:rPr lang="en-US" dirty="0" err="1" smtClean="0"/>
              <a:t>tentang</a:t>
            </a:r>
            <a:r>
              <a:rPr lang="en-US" dirty="0" smtClean="0"/>
              <a:t> </a:t>
            </a:r>
            <a:r>
              <a:rPr lang="en-US" dirty="0" err="1" smtClean="0"/>
              <a:t>Kewenangan</a:t>
            </a:r>
            <a:r>
              <a:rPr lang="en-US" dirty="0" smtClean="0"/>
              <a:t> </a:t>
            </a:r>
            <a:r>
              <a:rPr lang="en-US" dirty="0" err="1" smtClean="0"/>
              <a:t>Pengujian</a:t>
            </a:r>
            <a:r>
              <a:rPr lang="en-US" dirty="0" smtClean="0"/>
              <a:t> UU </a:t>
            </a:r>
            <a:r>
              <a:rPr lang="en-US" dirty="0" err="1" smtClean="0"/>
              <a:t>terhadap</a:t>
            </a:r>
            <a:r>
              <a:rPr lang="en-US" dirty="0" smtClean="0"/>
              <a:t> UUD</a:t>
            </a:r>
            <a:endParaRPr lang="en-US" dirty="0"/>
          </a:p>
        </p:txBody>
      </p:sp>
      <p:sp>
        <p:nvSpPr>
          <p:cNvPr id="22531" name="Content Placeholder 2"/>
          <p:cNvSpPr>
            <a:spLocks noGrp="1"/>
          </p:cNvSpPr>
          <p:nvPr>
            <p:ph idx="1"/>
          </p:nvPr>
        </p:nvSpPr>
        <p:spPr/>
        <p:txBody>
          <a:bodyPr/>
          <a:lstStyle/>
          <a:p>
            <a:r>
              <a:rPr lang="en-US" smtClean="0"/>
              <a:t>(</a:t>
            </a:r>
            <a:r>
              <a:rPr lang="id-ID" smtClean="0"/>
              <a:t>Pasal 1 ayat (2) dan (3) Perubahan Ketiga UUD 1945</a:t>
            </a:r>
            <a:r>
              <a:rPr lang="en-US" smtClean="0"/>
              <a:t>)</a:t>
            </a:r>
          </a:p>
          <a:p>
            <a:r>
              <a:rPr lang="en-US" smtClean="0"/>
              <a:t>Pasal 24 ayat (2) </a:t>
            </a:r>
            <a:r>
              <a:rPr lang="id-ID" smtClean="0"/>
              <a:t>Perubahan Ketiga UUD 1945</a:t>
            </a:r>
            <a:endParaRPr lang="en-US" smtClean="0"/>
          </a:p>
          <a:p>
            <a:r>
              <a:rPr lang="en-US" smtClean="0"/>
              <a:t>Pasal 24C </a:t>
            </a:r>
            <a:r>
              <a:rPr lang="id-ID" smtClean="0"/>
              <a:t>Perubahan Ketiga UUD 1945</a:t>
            </a:r>
            <a:endParaRPr lang="en-US" smtClean="0"/>
          </a:p>
          <a:p>
            <a:r>
              <a:rPr lang="en-US" smtClean="0"/>
              <a:t>UU Nomor 48 Tahun 2009</a:t>
            </a:r>
          </a:p>
        </p:txBody>
      </p:sp>
    </p:spTree>
    <p:extLst>
      <p:ext uri="{BB962C8B-B14F-4D97-AF65-F5344CB8AC3E}">
        <p14:creationId xmlns:p14="http://schemas.microsoft.com/office/powerpoint/2010/main" val="8104205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404664"/>
            <a:ext cx="7772400" cy="1368152"/>
          </a:xfrm>
          <a:solidFill>
            <a:srgbClr val="FFFF00"/>
          </a:solidFill>
          <a:ln>
            <a:solidFill>
              <a:schemeClr val="tx1"/>
            </a:solidFill>
          </a:ln>
        </p:spPr>
        <p:txBody>
          <a:bodyPr>
            <a:normAutofit fontScale="90000"/>
          </a:bodyPr>
          <a:lstStyle/>
          <a:p>
            <a:r>
              <a:rPr lang="en-US" sz="4000" dirty="0" err="1" smtClean="0"/>
              <a:t>Pengaturan</a:t>
            </a:r>
            <a:r>
              <a:rPr lang="en-US" sz="4000" dirty="0" smtClean="0"/>
              <a:t> </a:t>
            </a:r>
            <a:r>
              <a:rPr lang="en-US" sz="4000" dirty="0" err="1" smtClean="0"/>
              <a:t>tentang</a:t>
            </a:r>
            <a:r>
              <a:rPr lang="en-US" sz="4000" dirty="0" smtClean="0"/>
              <a:t> </a:t>
            </a:r>
            <a:r>
              <a:rPr lang="en-US" sz="4000" dirty="0" err="1" smtClean="0"/>
              <a:t>Kewenangan</a:t>
            </a:r>
            <a:r>
              <a:rPr lang="en-US" sz="4000" dirty="0" smtClean="0"/>
              <a:t> </a:t>
            </a:r>
            <a:r>
              <a:rPr lang="en-US" sz="4000" dirty="0" err="1" smtClean="0"/>
              <a:t>Pengujian</a:t>
            </a:r>
            <a:r>
              <a:rPr lang="en-US" sz="4000" dirty="0" smtClean="0"/>
              <a:t> UU </a:t>
            </a:r>
            <a:r>
              <a:rPr lang="en-US" sz="4000" dirty="0" err="1" smtClean="0"/>
              <a:t>terhadap</a:t>
            </a:r>
            <a:r>
              <a:rPr lang="en-US" sz="4000" dirty="0" smtClean="0"/>
              <a:t> UU</a:t>
            </a:r>
            <a:r>
              <a:rPr lang="en-US" dirty="0" smtClean="0"/>
              <a:t>D</a:t>
            </a:r>
          </a:p>
        </p:txBody>
      </p:sp>
      <p:sp>
        <p:nvSpPr>
          <p:cNvPr id="23555" name="Content Placeholder 2"/>
          <p:cNvSpPr>
            <a:spLocks noGrp="1"/>
          </p:cNvSpPr>
          <p:nvPr>
            <p:ph idx="1"/>
          </p:nvPr>
        </p:nvSpPr>
        <p:spPr>
          <a:xfrm>
            <a:off x="457200" y="2564904"/>
            <a:ext cx="8229600" cy="3561259"/>
          </a:xfrm>
        </p:spPr>
        <p:txBody>
          <a:bodyPr/>
          <a:lstStyle/>
          <a:p>
            <a:r>
              <a:rPr lang="en-US" dirty="0" smtClean="0"/>
              <a:t>UU </a:t>
            </a:r>
            <a:r>
              <a:rPr lang="en-US" dirty="0" err="1" smtClean="0"/>
              <a:t>Nomor</a:t>
            </a:r>
            <a:r>
              <a:rPr lang="en-US" dirty="0" smtClean="0"/>
              <a:t> 24 </a:t>
            </a:r>
            <a:r>
              <a:rPr lang="en-US" dirty="0" err="1" smtClean="0"/>
              <a:t>Tahun</a:t>
            </a:r>
            <a:r>
              <a:rPr lang="en-US" dirty="0" smtClean="0"/>
              <a:t> 2003</a:t>
            </a:r>
          </a:p>
          <a:p>
            <a:r>
              <a:rPr lang="en-US" dirty="0" smtClean="0"/>
              <a:t>PERMA </a:t>
            </a:r>
            <a:r>
              <a:rPr lang="en-US" dirty="0" err="1" smtClean="0"/>
              <a:t>Nomor</a:t>
            </a:r>
            <a:r>
              <a:rPr lang="en-US" dirty="0" smtClean="0"/>
              <a:t> 1 </a:t>
            </a:r>
            <a:r>
              <a:rPr lang="en-US" dirty="0" err="1" smtClean="0"/>
              <a:t>Tahun</a:t>
            </a:r>
            <a:r>
              <a:rPr lang="en-US" dirty="0" smtClean="0"/>
              <a:t> 2004</a:t>
            </a:r>
          </a:p>
          <a:p>
            <a:r>
              <a:rPr lang="en-US" dirty="0" smtClean="0"/>
              <a:t>P</a:t>
            </a:r>
            <a:r>
              <a:rPr lang="id-ID" dirty="0" smtClean="0"/>
              <a:t>MK Nomor 06/PMK/2005 tentang Pedoman Beracara dalam Perkara Pengujian UU</a:t>
            </a:r>
            <a:endParaRPr lang="en-US" dirty="0" smtClean="0"/>
          </a:p>
          <a:p>
            <a:endParaRPr lang="en-US" dirty="0" smtClean="0"/>
          </a:p>
        </p:txBody>
      </p:sp>
    </p:spTree>
    <p:extLst>
      <p:ext uri="{BB962C8B-B14F-4D97-AF65-F5344CB8AC3E}">
        <p14:creationId xmlns:p14="http://schemas.microsoft.com/office/powerpoint/2010/main" val="729341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30175"/>
            <a:ext cx="7772400" cy="1354609"/>
          </a:xfrm>
          <a:solidFill>
            <a:srgbClr val="FFFF00"/>
          </a:solidFill>
          <a:ln>
            <a:solidFill>
              <a:schemeClr val="tx1"/>
            </a:solidFill>
          </a:ln>
        </p:spPr>
        <p:txBody>
          <a:bodyPr>
            <a:normAutofit fontScale="90000"/>
          </a:bodyPr>
          <a:lstStyle/>
          <a:p>
            <a:pPr eaLnBrk="1" hangingPunct="1"/>
            <a:r>
              <a:rPr lang="en-US" dirty="0" err="1" smtClean="0"/>
              <a:t>Pengujian</a:t>
            </a:r>
            <a:r>
              <a:rPr lang="en-US" dirty="0" smtClean="0"/>
              <a:t> </a:t>
            </a:r>
            <a:r>
              <a:rPr lang="en-US" dirty="0" err="1" smtClean="0"/>
              <a:t>Peraturan</a:t>
            </a:r>
            <a:r>
              <a:rPr lang="en-US" dirty="0" smtClean="0"/>
              <a:t> </a:t>
            </a:r>
            <a:r>
              <a:rPr lang="en-US" dirty="0" err="1" smtClean="0"/>
              <a:t>Perundang-undangan</a:t>
            </a:r>
            <a:r>
              <a:rPr lang="en-US" dirty="0" smtClean="0"/>
              <a:t> di Indonesia</a:t>
            </a:r>
          </a:p>
        </p:txBody>
      </p:sp>
      <p:sp>
        <p:nvSpPr>
          <p:cNvPr id="24579" name="Rectangle 3"/>
          <p:cNvSpPr>
            <a:spLocks noGrp="1" noChangeArrowheads="1"/>
          </p:cNvSpPr>
          <p:nvPr>
            <p:ph type="body" idx="1"/>
          </p:nvPr>
        </p:nvSpPr>
        <p:spPr/>
        <p:txBody>
          <a:bodyPr/>
          <a:lstStyle/>
          <a:p>
            <a:pPr eaLnBrk="1" hangingPunct="1">
              <a:buFontTx/>
              <a:buNone/>
            </a:pPr>
            <a:r>
              <a:rPr lang="en-US" sz="2800" dirty="0" err="1" smtClean="0"/>
              <a:t>Pasal</a:t>
            </a:r>
            <a:r>
              <a:rPr lang="en-US" sz="2800" dirty="0" smtClean="0"/>
              <a:t> 24A </a:t>
            </a:r>
            <a:r>
              <a:rPr lang="en-US" sz="2800" dirty="0" err="1" smtClean="0"/>
              <a:t>ayat</a:t>
            </a:r>
            <a:r>
              <a:rPr lang="en-US" sz="2800" dirty="0" smtClean="0"/>
              <a:t> (1) </a:t>
            </a:r>
            <a:r>
              <a:rPr lang="en-US" sz="2800" dirty="0" err="1" smtClean="0"/>
              <a:t>Perubahan</a:t>
            </a:r>
            <a:r>
              <a:rPr lang="en-US" sz="2800" dirty="0" smtClean="0"/>
              <a:t> </a:t>
            </a:r>
            <a:r>
              <a:rPr lang="en-US" sz="2800" dirty="0" err="1" smtClean="0"/>
              <a:t>Ketiga</a:t>
            </a:r>
            <a:r>
              <a:rPr lang="en-US" sz="2800" dirty="0" smtClean="0"/>
              <a:t> UUD Negara RI </a:t>
            </a:r>
            <a:r>
              <a:rPr lang="en-US" sz="2800" dirty="0" err="1" smtClean="0"/>
              <a:t>Tahun</a:t>
            </a:r>
            <a:r>
              <a:rPr lang="en-US" sz="2800" dirty="0" smtClean="0"/>
              <a:t> 1945</a:t>
            </a:r>
          </a:p>
          <a:p>
            <a:pPr eaLnBrk="1" hangingPunct="1">
              <a:buFontTx/>
              <a:buNone/>
            </a:pPr>
            <a:r>
              <a:rPr lang="en-US" sz="2800" dirty="0" smtClean="0"/>
              <a:t>“</a:t>
            </a:r>
            <a:r>
              <a:rPr lang="en-US" sz="2800" dirty="0" err="1" smtClean="0"/>
              <a:t>Mahkamah</a:t>
            </a:r>
            <a:r>
              <a:rPr lang="en-US" sz="2800" dirty="0" smtClean="0"/>
              <a:t> </a:t>
            </a:r>
            <a:r>
              <a:rPr lang="en-US" sz="2800" dirty="0" err="1" smtClean="0"/>
              <a:t>Agung</a:t>
            </a:r>
            <a:r>
              <a:rPr lang="en-US" sz="2800" dirty="0" smtClean="0"/>
              <a:t> </a:t>
            </a:r>
            <a:r>
              <a:rPr lang="en-US" sz="2800" dirty="0" err="1" smtClean="0"/>
              <a:t>berwenang</a:t>
            </a:r>
            <a:r>
              <a:rPr lang="en-US" sz="2800" dirty="0" smtClean="0"/>
              <a:t> </a:t>
            </a:r>
            <a:r>
              <a:rPr lang="en-US" sz="2800" dirty="0" err="1" smtClean="0"/>
              <a:t>mengadili</a:t>
            </a:r>
            <a:r>
              <a:rPr lang="en-US" sz="2800" dirty="0" smtClean="0"/>
              <a:t> </a:t>
            </a:r>
            <a:r>
              <a:rPr lang="en-US" sz="2800" dirty="0" err="1" smtClean="0"/>
              <a:t>pada</a:t>
            </a:r>
            <a:r>
              <a:rPr lang="en-US" sz="2800" dirty="0" smtClean="0"/>
              <a:t> </a:t>
            </a:r>
            <a:r>
              <a:rPr lang="en-US" sz="2800" dirty="0" err="1" smtClean="0"/>
              <a:t>tingkat</a:t>
            </a:r>
            <a:r>
              <a:rPr lang="en-US" sz="2800" dirty="0" smtClean="0"/>
              <a:t> </a:t>
            </a:r>
            <a:r>
              <a:rPr lang="en-US" sz="2800" dirty="0" err="1" smtClean="0"/>
              <a:t>kasasi</a:t>
            </a:r>
            <a:r>
              <a:rPr lang="en-US" sz="2800" dirty="0" smtClean="0"/>
              <a:t>, </a:t>
            </a:r>
            <a:r>
              <a:rPr lang="en-US" sz="2800" dirty="0" err="1" smtClean="0"/>
              <a:t>menguji</a:t>
            </a:r>
            <a:r>
              <a:rPr lang="en-US" sz="2800" dirty="0" smtClean="0"/>
              <a:t> </a:t>
            </a:r>
            <a:r>
              <a:rPr lang="en-US" sz="2800" dirty="0" err="1" smtClean="0"/>
              <a:t>peraturan</a:t>
            </a:r>
            <a:r>
              <a:rPr lang="en-US" sz="2800" dirty="0" smtClean="0"/>
              <a:t> </a:t>
            </a:r>
            <a:r>
              <a:rPr lang="en-US" sz="2800" dirty="0" err="1" smtClean="0"/>
              <a:t>perundang-undangan</a:t>
            </a:r>
            <a:r>
              <a:rPr lang="en-US" sz="2800" dirty="0" smtClean="0"/>
              <a:t> di </a:t>
            </a:r>
            <a:r>
              <a:rPr lang="en-US" sz="2800" dirty="0" err="1" smtClean="0"/>
              <a:t>bawah</a:t>
            </a:r>
            <a:r>
              <a:rPr lang="en-US" sz="2800" dirty="0" smtClean="0"/>
              <a:t> </a:t>
            </a:r>
            <a:r>
              <a:rPr lang="en-US" sz="2800" dirty="0" err="1" smtClean="0"/>
              <a:t>undang-undang</a:t>
            </a:r>
            <a:r>
              <a:rPr lang="en-US" sz="2800" dirty="0" smtClean="0"/>
              <a:t>, </a:t>
            </a:r>
            <a:r>
              <a:rPr lang="en-US" sz="2800" dirty="0" err="1" smtClean="0"/>
              <a:t>dan</a:t>
            </a:r>
            <a:r>
              <a:rPr lang="en-US" sz="2800" dirty="0" smtClean="0"/>
              <a:t> </a:t>
            </a:r>
            <a:r>
              <a:rPr lang="en-US" sz="2800" dirty="0" err="1" smtClean="0"/>
              <a:t>mempunyai</a:t>
            </a:r>
            <a:r>
              <a:rPr lang="en-US" sz="2800" dirty="0" smtClean="0"/>
              <a:t> </a:t>
            </a:r>
            <a:r>
              <a:rPr lang="en-US" sz="2800" dirty="0" err="1" smtClean="0"/>
              <a:t>wewenang</a:t>
            </a:r>
            <a:r>
              <a:rPr lang="en-US" sz="2800" dirty="0" smtClean="0"/>
              <a:t> </a:t>
            </a:r>
            <a:r>
              <a:rPr lang="en-US" sz="2800" dirty="0" err="1" smtClean="0"/>
              <a:t>lainnya</a:t>
            </a:r>
            <a:r>
              <a:rPr lang="en-US" sz="2800" dirty="0" smtClean="0"/>
              <a:t> yang </a:t>
            </a:r>
            <a:r>
              <a:rPr lang="en-US" sz="2800" dirty="0" err="1" smtClean="0"/>
              <a:t>diberikan</a:t>
            </a:r>
            <a:r>
              <a:rPr lang="en-US" sz="2800" dirty="0" smtClean="0"/>
              <a:t> </a:t>
            </a:r>
            <a:r>
              <a:rPr lang="en-US" sz="2800" dirty="0" err="1" smtClean="0"/>
              <a:t>oleh</a:t>
            </a:r>
            <a:r>
              <a:rPr lang="en-US" sz="2800" dirty="0" smtClean="0"/>
              <a:t> </a:t>
            </a:r>
            <a:r>
              <a:rPr lang="en-US" sz="2800" dirty="0" err="1" smtClean="0"/>
              <a:t>undang-undang</a:t>
            </a:r>
            <a:r>
              <a:rPr lang="en-US" sz="2800" dirty="0" smtClean="0"/>
              <a:t>.”</a:t>
            </a:r>
          </a:p>
          <a:p>
            <a:pPr eaLnBrk="1" hangingPunct="1">
              <a:buFontTx/>
              <a:buNone/>
            </a:pPr>
            <a:r>
              <a:rPr lang="en-US" sz="2800" b="1" dirty="0" smtClean="0"/>
              <a:t>PENGUJIAN LEGALITAS</a:t>
            </a:r>
          </a:p>
        </p:txBody>
      </p:sp>
    </p:spTree>
    <p:extLst>
      <p:ext uri="{BB962C8B-B14F-4D97-AF65-F5344CB8AC3E}">
        <p14:creationId xmlns:p14="http://schemas.microsoft.com/office/powerpoint/2010/main" val="28918497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30175"/>
            <a:ext cx="7772400" cy="1426617"/>
          </a:xfrm>
          <a:solidFill>
            <a:srgbClr val="FFFF00"/>
          </a:solidFill>
          <a:ln>
            <a:solidFill>
              <a:schemeClr val="tx1"/>
            </a:solidFill>
          </a:ln>
        </p:spPr>
        <p:txBody>
          <a:bodyPr>
            <a:normAutofit fontScale="90000"/>
          </a:bodyPr>
          <a:lstStyle/>
          <a:p>
            <a:pPr eaLnBrk="1" hangingPunct="1"/>
            <a:r>
              <a:rPr lang="en-US" dirty="0" err="1" smtClean="0"/>
              <a:t>Pengujian</a:t>
            </a:r>
            <a:r>
              <a:rPr lang="en-US" dirty="0" smtClean="0"/>
              <a:t> </a:t>
            </a:r>
            <a:r>
              <a:rPr lang="en-US" dirty="0" err="1" smtClean="0"/>
              <a:t>Peraturan</a:t>
            </a:r>
            <a:r>
              <a:rPr lang="en-US" dirty="0" smtClean="0"/>
              <a:t> </a:t>
            </a:r>
            <a:r>
              <a:rPr lang="en-US" dirty="0" err="1" smtClean="0"/>
              <a:t>Perundang-undangan</a:t>
            </a:r>
            <a:r>
              <a:rPr lang="en-US" dirty="0" smtClean="0"/>
              <a:t> di Indonesia</a:t>
            </a:r>
          </a:p>
        </p:txBody>
      </p:sp>
      <p:sp>
        <p:nvSpPr>
          <p:cNvPr id="25603" name="Rectangle 3"/>
          <p:cNvSpPr>
            <a:spLocks noGrp="1" noChangeArrowheads="1"/>
          </p:cNvSpPr>
          <p:nvPr>
            <p:ph type="body" idx="1"/>
          </p:nvPr>
        </p:nvSpPr>
        <p:spPr/>
        <p:txBody>
          <a:bodyPr/>
          <a:lstStyle/>
          <a:p>
            <a:pPr eaLnBrk="1" hangingPunct="1">
              <a:lnSpc>
                <a:spcPct val="90000"/>
              </a:lnSpc>
              <a:buFontTx/>
              <a:buNone/>
            </a:pPr>
            <a:r>
              <a:rPr lang="en-US" sz="2800" dirty="0" err="1" smtClean="0"/>
              <a:t>Pasal</a:t>
            </a:r>
            <a:r>
              <a:rPr lang="en-US" sz="2800" dirty="0" smtClean="0"/>
              <a:t> 24C </a:t>
            </a:r>
            <a:r>
              <a:rPr lang="en-US" sz="2800" dirty="0" err="1" smtClean="0"/>
              <a:t>ayat</a:t>
            </a:r>
            <a:r>
              <a:rPr lang="en-US" sz="2800" dirty="0" smtClean="0"/>
              <a:t> (1) </a:t>
            </a:r>
            <a:r>
              <a:rPr lang="en-US" sz="2800" dirty="0" err="1" smtClean="0"/>
              <a:t>Perubahan</a:t>
            </a:r>
            <a:r>
              <a:rPr lang="en-US" sz="2800" dirty="0" smtClean="0"/>
              <a:t> </a:t>
            </a:r>
            <a:r>
              <a:rPr lang="en-US" sz="2800" dirty="0" err="1" smtClean="0"/>
              <a:t>Ketiga</a:t>
            </a:r>
            <a:r>
              <a:rPr lang="en-US" sz="2800" dirty="0" smtClean="0"/>
              <a:t> UUD Negara RI </a:t>
            </a:r>
            <a:r>
              <a:rPr lang="en-US" sz="2800" dirty="0" err="1" smtClean="0"/>
              <a:t>Tahun</a:t>
            </a:r>
            <a:r>
              <a:rPr lang="en-US" sz="2800" dirty="0" smtClean="0"/>
              <a:t> 1945</a:t>
            </a:r>
          </a:p>
          <a:p>
            <a:pPr eaLnBrk="1" hangingPunct="1">
              <a:lnSpc>
                <a:spcPct val="90000"/>
              </a:lnSpc>
              <a:buFontTx/>
              <a:buNone/>
            </a:pPr>
            <a:r>
              <a:rPr lang="en-US" sz="2800" dirty="0" smtClean="0"/>
              <a:t>“</a:t>
            </a:r>
            <a:r>
              <a:rPr lang="en-US" sz="2800" dirty="0" err="1" smtClean="0"/>
              <a:t>Mahkamah</a:t>
            </a:r>
            <a:r>
              <a:rPr lang="en-US" sz="2800" dirty="0" smtClean="0"/>
              <a:t> </a:t>
            </a:r>
            <a:r>
              <a:rPr lang="en-US" sz="2800" dirty="0" err="1" smtClean="0"/>
              <a:t>Konstitusi</a:t>
            </a:r>
            <a:r>
              <a:rPr lang="en-US" sz="2800" dirty="0" smtClean="0"/>
              <a:t> </a:t>
            </a:r>
            <a:r>
              <a:rPr lang="en-US" sz="2800" dirty="0" err="1" smtClean="0"/>
              <a:t>berwenang</a:t>
            </a:r>
            <a:r>
              <a:rPr lang="en-US" sz="2800" dirty="0" smtClean="0"/>
              <a:t> </a:t>
            </a:r>
            <a:r>
              <a:rPr lang="en-US" sz="2800" dirty="0" err="1" smtClean="0"/>
              <a:t>mengadili</a:t>
            </a:r>
            <a:r>
              <a:rPr lang="en-US" sz="2800" dirty="0" smtClean="0"/>
              <a:t> </a:t>
            </a:r>
            <a:r>
              <a:rPr lang="en-US" sz="2800" dirty="0" err="1" smtClean="0"/>
              <a:t>pada</a:t>
            </a:r>
            <a:r>
              <a:rPr lang="en-US" sz="2800" dirty="0" smtClean="0"/>
              <a:t> </a:t>
            </a:r>
            <a:r>
              <a:rPr lang="en-US" sz="2800" dirty="0" err="1" smtClean="0"/>
              <a:t>tingkat</a:t>
            </a:r>
            <a:r>
              <a:rPr lang="en-US" sz="2800" dirty="0" smtClean="0"/>
              <a:t> </a:t>
            </a:r>
            <a:r>
              <a:rPr lang="en-US" sz="2800" dirty="0" err="1" smtClean="0"/>
              <a:t>pertama</a:t>
            </a:r>
            <a:r>
              <a:rPr lang="en-US" sz="2800" dirty="0" smtClean="0"/>
              <a:t> </a:t>
            </a:r>
            <a:r>
              <a:rPr lang="en-US" sz="2800" dirty="0" err="1" smtClean="0"/>
              <a:t>dan</a:t>
            </a:r>
            <a:r>
              <a:rPr lang="en-US" sz="2800" dirty="0" smtClean="0"/>
              <a:t> </a:t>
            </a:r>
            <a:r>
              <a:rPr lang="en-US" sz="2800" dirty="0" err="1" smtClean="0"/>
              <a:t>terakhir</a:t>
            </a:r>
            <a:r>
              <a:rPr lang="en-US" sz="2800" dirty="0" smtClean="0"/>
              <a:t> yang </a:t>
            </a:r>
            <a:r>
              <a:rPr lang="en-US" sz="2800" dirty="0" err="1" smtClean="0"/>
              <a:t>putusannya</a:t>
            </a:r>
            <a:r>
              <a:rPr lang="en-US" sz="2800" dirty="0" smtClean="0"/>
              <a:t> </a:t>
            </a:r>
            <a:r>
              <a:rPr lang="en-US" sz="2800" dirty="0" err="1" smtClean="0"/>
              <a:t>bersifat</a:t>
            </a:r>
            <a:r>
              <a:rPr lang="en-US" sz="2800" dirty="0" smtClean="0"/>
              <a:t> final </a:t>
            </a:r>
            <a:r>
              <a:rPr lang="en-US" sz="2800" dirty="0" err="1" smtClean="0"/>
              <a:t>untuk</a:t>
            </a:r>
            <a:r>
              <a:rPr lang="en-US" sz="2800" dirty="0" smtClean="0"/>
              <a:t> </a:t>
            </a:r>
            <a:r>
              <a:rPr lang="en-US" sz="2800" dirty="0" err="1" smtClean="0"/>
              <a:t>menguji</a:t>
            </a:r>
            <a:r>
              <a:rPr lang="en-US" sz="2800" dirty="0" smtClean="0"/>
              <a:t> </a:t>
            </a:r>
            <a:r>
              <a:rPr lang="en-US" sz="2800" dirty="0" err="1" smtClean="0"/>
              <a:t>undang-undang</a:t>
            </a:r>
            <a:r>
              <a:rPr lang="en-US" sz="2800" dirty="0" smtClean="0"/>
              <a:t> </a:t>
            </a:r>
            <a:r>
              <a:rPr lang="en-US" sz="2800" dirty="0" err="1" smtClean="0"/>
              <a:t>terhadap</a:t>
            </a:r>
            <a:r>
              <a:rPr lang="en-US" sz="2800" dirty="0" smtClean="0"/>
              <a:t> </a:t>
            </a:r>
            <a:r>
              <a:rPr lang="en-US" sz="2800" dirty="0" err="1" smtClean="0"/>
              <a:t>Undang-Undang</a:t>
            </a:r>
            <a:r>
              <a:rPr lang="en-US" sz="2800" dirty="0" smtClean="0"/>
              <a:t> </a:t>
            </a:r>
            <a:r>
              <a:rPr lang="en-US" sz="2800" dirty="0" err="1" smtClean="0"/>
              <a:t>dasar</a:t>
            </a:r>
            <a:r>
              <a:rPr lang="en-US" sz="2800" dirty="0" smtClean="0"/>
              <a:t>, </a:t>
            </a:r>
            <a:r>
              <a:rPr lang="en-US" sz="2800" dirty="0" err="1" smtClean="0"/>
              <a:t>memutus</a:t>
            </a:r>
            <a:r>
              <a:rPr lang="en-US" sz="2800" dirty="0" smtClean="0"/>
              <a:t> </a:t>
            </a:r>
            <a:r>
              <a:rPr lang="en-US" sz="2800" dirty="0" err="1" smtClean="0"/>
              <a:t>pembubaran</a:t>
            </a:r>
            <a:r>
              <a:rPr lang="en-US" sz="2800" dirty="0" smtClean="0"/>
              <a:t> </a:t>
            </a:r>
            <a:r>
              <a:rPr lang="en-US" sz="2800" dirty="0" err="1" smtClean="0"/>
              <a:t>partai</a:t>
            </a:r>
            <a:r>
              <a:rPr lang="en-US" sz="2800" dirty="0" smtClean="0"/>
              <a:t> </a:t>
            </a:r>
            <a:r>
              <a:rPr lang="en-US" sz="2800" dirty="0" err="1" smtClean="0"/>
              <a:t>politik</a:t>
            </a:r>
            <a:r>
              <a:rPr lang="en-US" sz="2800" dirty="0" smtClean="0"/>
              <a:t>, </a:t>
            </a:r>
            <a:r>
              <a:rPr lang="en-US" sz="2800" dirty="0" err="1" smtClean="0"/>
              <a:t>dan</a:t>
            </a:r>
            <a:r>
              <a:rPr lang="en-US" sz="2800" dirty="0" smtClean="0"/>
              <a:t> </a:t>
            </a:r>
            <a:r>
              <a:rPr lang="en-US" sz="2800" dirty="0" err="1" smtClean="0"/>
              <a:t>memutus</a:t>
            </a:r>
            <a:r>
              <a:rPr lang="en-US" sz="2800" dirty="0" smtClean="0"/>
              <a:t> </a:t>
            </a:r>
            <a:r>
              <a:rPr lang="en-US" sz="2800" dirty="0" err="1" smtClean="0"/>
              <a:t>perselisihan</a:t>
            </a:r>
            <a:r>
              <a:rPr lang="en-US" sz="2800" dirty="0" smtClean="0"/>
              <a:t> </a:t>
            </a:r>
            <a:r>
              <a:rPr lang="en-US" sz="2800" dirty="0" err="1" smtClean="0"/>
              <a:t>tentang</a:t>
            </a:r>
            <a:r>
              <a:rPr lang="en-US" sz="2800" dirty="0" smtClean="0"/>
              <a:t> </a:t>
            </a:r>
            <a:r>
              <a:rPr lang="en-US" sz="2800" dirty="0" err="1" smtClean="0"/>
              <a:t>hasil</a:t>
            </a:r>
            <a:r>
              <a:rPr lang="en-US" sz="2800" dirty="0" smtClean="0"/>
              <a:t> </a:t>
            </a:r>
            <a:r>
              <a:rPr lang="en-US" sz="2800" dirty="0" err="1" smtClean="0"/>
              <a:t>pemilu</a:t>
            </a:r>
            <a:r>
              <a:rPr lang="en-US" sz="2800" dirty="0" smtClean="0"/>
              <a:t> </a:t>
            </a:r>
            <a:r>
              <a:rPr lang="en-US" sz="2800" dirty="0" err="1" smtClean="0"/>
              <a:t>umum</a:t>
            </a:r>
            <a:r>
              <a:rPr lang="en-US" sz="2800" dirty="0" smtClean="0"/>
              <a:t>.”</a:t>
            </a:r>
          </a:p>
          <a:p>
            <a:pPr eaLnBrk="1" hangingPunct="1">
              <a:lnSpc>
                <a:spcPct val="90000"/>
              </a:lnSpc>
              <a:buFontTx/>
              <a:buNone/>
            </a:pPr>
            <a:r>
              <a:rPr lang="en-US" sz="2800" b="1" dirty="0" smtClean="0"/>
              <a:t>PENGUJIAN KONSTITUSIONALITAS</a:t>
            </a:r>
          </a:p>
        </p:txBody>
      </p:sp>
    </p:spTree>
    <p:extLst>
      <p:ext uri="{BB962C8B-B14F-4D97-AF65-F5344CB8AC3E}">
        <p14:creationId xmlns:p14="http://schemas.microsoft.com/office/powerpoint/2010/main" val="27956505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normAutofit fontScale="90000"/>
          </a:bodyPr>
          <a:lstStyle/>
          <a:p>
            <a:r>
              <a:rPr lang="id-ID" dirty="0" smtClean="0"/>
              <a:t>Progaram Legislasi Nasional dan Program Legislasi Daerah</a:t>
            </a:r>
            <a:endParaRPr lang="id-ID" dirty="0"/>
          </a:p>
        </p:txBody>
      </p:sp>
      <p:sp>
        <p:nvSpPr>
          <p:cNvPr id="3" name="Content Placeholder 2"/>
          <p:cNvSpPr>
            <a:spLocks noGrp="1"/>
          </p:cNvSpPr>
          <p:nvPr>
            <p:ph idx="1"/>
          </p:nvPr>
        </p:nvSpPr>
        <p:spPr/>
        <p:txBody>
          <a:bodyPr/>
          <a:lstStyle/>
          <a:p>
            <a:r>
              <a:rPr lang="id-ID" dirty="0" smtClean="0"/>
              <a:t>Agar di dalam pembuatan UU dan Perda terbangun konsistensi dengan Pancasila dan UUD 1945 maka pada saat ini di Indonesia telah ditetapkan keharusan adanya Prolegnas dan Prolegda, yakni penyusunan rencana pembuatan UU di tingkat nasional dan Perda di tingkat daerah untuk periode lima tahun disertai prosedur dan mekanisme pembuatannya yang ketat.</a:t>
            </a:r>
            <a:endParaRPr lang="id-ID" dirty="0"/>
          </a:p>
        </p:txBody>
      </p:sp>
    </p:spTree>
    <p:extLst>
      <p:ext uri="{BB962C8B-B14F-4D97-AF65-F5344CB8AC3E}">
        <p14:creationId xmlns:p14="http://schemas.microsoft.com/office/powerpoint/2010/main" val="15501907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Keharusan adanya Prolegnas dan Prolegda dimaksudkan agar semua UU dan Perda yang akan dibuat dapat dinilai lebih dulu kesesuaiannya dengan Pancasila dan UUD 1945 melalui perencanaan dan pembahasan yang matang.</a:t>
            </a:r>
            <a:endParaRPr lang="id-ID" dirty="0"/>
          </a:p>
        </p:txBody>
      </p:sp>
    </p:spTree>
    <p:extLst>
      <p:ext uri="{BB962C8B-B14F-4D97-AF65-F5344CB8AC3E}">
        <p14:creationId xmlns:p14="http://schemas.microsoft.com/office/powerpoint/2010/main" val="1563156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tx1"/>
            </a:solidFill>
          </a:ln>
        </p:spPr>
        <p:txBody>
          <a:bodyPr/>
          <a:lstStyle/>
          <a:p>
            <a:r>
              <a:rPr lang="id-ID" dirty="0" smtClean="0"/>
              <a:t>Program Legislasi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33589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4139952" y="5229200"/>
            <a:ext cx="338437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Perencanaan Penyusunan Peraturan Daerah </a:t>
            </a:r>
            <a:endParaRPr lang="id-ID" dirty="0"/>
          </a:p>
        </p:txBody>
      </p:sp>
    </p:spTree>
    <p:extLst>
      <p:ext uri="{BB962C8B-B14F-4D97-AF65-F5344CB8AC3E}">
        <p14:creationId xmlns:p14="http://schemas.microsoft.com/office/powerpoint/2010/main" val="1809511817"/>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a:ln>
            <a:solidFill>
              <a:schemeClr val="tx1"/>
            </a:solidFill>
            <a:miter lim="800000"/>
            <a:headEnd/>
            <a:tailEnd/>
          </a:ln>
        </p:spPr>
        <p:txBody>
          <a:bodyPr>
            <a:normAutofit fontScale="90000"/>
          </a:bodyPr>
          <a:lstStyle/>
          <a:p>
            <a:pPr eaLnBrk="1" hangingPunct="1"/>
            <a:r>
              <a:rPr lang="en-US" smtClean="0"/>
              <a:t>Macam-macam </a:t>
            </a:r>
            <a:r>
              <a:rPr lang="id-ID" smtClean="0"/>
              <a:t/>
            </a:r>
            <a:br>
              <a:rPr lang="id-ID" smtClean="0"/>
            </a:br>
            <a:r>
              <a:rPr lang="en-US" smtClean="0"/>
              <a:t>Sumber Hukum</a:t>
            </a:r>
          </a:p>
        </p:txBody>
      </p:sp>
      <p:sp>
        <p:nvSpPr>
          <p:cNvPr id="11267" name="Rectangle 3"/>
          <p:cNvSpPr>
            <a:spLocks noGrp="1" noChangeArrowheads="1"/>
          </p:cNvSpPr>
          <p:nvPr>
            <p:ph idx="1"/>
          </p:nvPr>
        </p:nvSpPr>
        <p:spPr/>
        <p:txBody>
          <a:bodyPr/>
          <a:lstStyle/>
          <a:p>
            <a:pPr marL="0" indent="0">
              <a:buFontTx/>
              <a:buNone/>
              <a:defRPr/>
            </a:pPr>
            <a:r>
              <a:rPr lang="id-ID" b="1" dirty="0" smtClean="0"/>
              <a:t>1. Sumber Hukum Materiil</a:t>
            </a:r>
          </a:p>
          <a:p>
            <a:pPr>
              <a:buFont typeface="Arial" pitchFamily="34" charset="0"/>
              <a:buChar char="•"/>
              <a:defRPr/>
            </a:pPr>
            <a:r>
              <a:rPr lang="id-ID" sz="2800" dirty="0" smtClean="0"/>
              <a:t>Adalah faktor-faktor yang ikut mempengaruhi materi (isi) dari aturan-aturan hukum, tempat darimana aturan hukum itu diambil, sumber hukum yang dilihat dari segi isinya/materinya. </a:t>
            </a:r>
          </a:p>
          <a:p>
            <a:pPr>
              <a:buFont typeface="Arial" pitchFamily="34" charset="0"/>
              <a:buChar char="•"/>
              <a:defRPr/>
            </a:pPr>
            <a:r>
              <a:rPr lang="id-ID" sz="2800" dirty="0" smtClean="0"/>
              <a:t>Sumber hukum materiil merupakan faktor yang membantu pembentukan hukum. </a:t>
            </a:r>
          </a:p>
          <a:p>
            <a:pPr marL="0" indent="0" eaLnBrk="1" hangingPunct="1">
              <a:lnSpc>
                <a:spcPct val="90000"/>
              </a:lnSpc>
              <a:buFontTx/>
              <a:buNone/>
              <a:defRPr/>
            </a:pPr>
            <a:r>
              <a:rPr lang="id-ID" dirty="0" smtClean="0">
                <a:solidFill>
                  <a:schemeClr val="tx2"/>
                </a:solidFill>
              </a:rPr>
              <a:t> </a:t>
            </a:r>
            <a:endParaRPr lang="en-US" dirty="0" smtClean="0"/>
          </a:p>
        </p:txBody>
      </p:sp>
    </p:spTree>
    <p:extLst>
      <p:ext uri="{BB962C8B-B14F-4D97-AF65-F5344CB8AC3E}">
        <p14:creationId xmlns:p14="http://schemas.microsoft.com/office/powerpoint/2010/main" val="14700794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36104"/>
          </a:xfrm>
          <a:solidFill>
            <a:schemeClr val="tx1"/>
          </a:solidFill>
          <a:ln>
            <a:solidFill>
              <a:srgbClr val="FF0000"/>
            </a:solidFill>
          </a:ln>
        </p:spPr>
        <p:txBody>
          <a:bodyPr>
            <a:noAutofit/>
          </a:bodyPr>
          <a:lstStyle/>
          <a:p>
            <a:r>
              <a:rPr lang="id-ID" sz="3600" b="1" dirty="0" smtClean="0">
                <a:solidFill>
                  <a:srgbClr val="FF0000"/>
                </a:solidFill>
              </a:rPr>
              <a:t/>
            </a:r>
            <a:br>
              <a:rPr lang="id-ID" sz="3600" b="1" dirty="0" smtClean="0">
                <a:solidFill>
                  <a:srgbClr val="FF0000"/>
                </a:solidFill>
              </a:rPr>
            </a:br>
            <a:r>
              <a:rPr lang="fr-FR" sz="3600" b="1" dirty="0" err="1" smtClean="0">
                <a:solidFill>
                  <a:srgbClr val="FF0000"/>
                </a:solidFill>
              </a:rPr>
              <a:t>Contoh</a:t>
            </a:r>
            <a:r>
              <a:rPr lang="fr-FR" sz="3600" b="1" dirty="0" smtClean="0">
                <a:solidFill>
                  <a:srgbClr val="FF0000"/>
                </a:solidFill>
              </a:rPr>
              <a:t> </a:t>
            </a:r>
            <a:r>
              <a:rPr lang="fr-FR" sz="3600" b="1" dirty="0" err="1">
                <a:solidFill>
                  <a:srgbClr val="FF0000"/>
                </a:solidFill>
              </a:rPr>
              <a:t>Kasus</a:t>
            </a:r>
            <a:r>
              <a:rPr lang="fr-FR" sz="3600" b="1" dirty="0">
                <a:solidFill>
                  <a:srgbClr val="FF0000"/>
                </a:solidFill>
              </a:rPr>
              <a:t> </a:t>
            </a:r>
            <a:r>
              <a:rPr lang="fr-FR" sz="3600" b="1" dirty="0" err="1">
                <a:solidFill>
                  <a:srgbClr val="FF0000"/>
                </a:solidFill>
              </a:rPr>
              <a:t>Akibat</a:t>
            </a:r>
            <a:r>
              <a:rPr lang="fr-FR" sz="3600" b="1" dirty="0">
                <a:solidFill>
                  <a:srgbClr val="FF0000"/>
                </a:solidFill>
              </a:rPr>
              <a:t> </a:t>
            </a:r>
            <a:r>
              <a:rPr lang="fr-FR" sz="3600" b="1" dirty="0" err="1">
                <a:solidFill>
                  <a:srgbClr val="FF0000"/>
                </a:solidFill>
              </a:rPr>
              <a:t>Perda</a:t>
            </a:r>
            <a:r>
              <a:rPr lang="fr-FR" sz="3600" b="1" dirty="0">
                <a:solidFill>
                  <a:srgbClr val="FF0000"/>
                </a:solidFill>
              </a:rPr>
              <a:t> </a:t>
            </a:r>
            <a:r>
              <a:rPr lang="fr-FR" sz="3600" b="1" dirty="0" err="1">
                <a:solidFill>
                  <a:srgbClr val="FF0000"/>
                </a:solidFill>
              </a:rPr>
              <a:t>Diskriminatif</a:t>
            </a:r>
            <a:r>
              <a:rPr lang="fr-FR" sz="3600" b="1" dirty="0"/>
              <a:t/>
            </a:r>
            <a:br>
              <a:rPr lang="fr-FR" sz="3600" b="1" dirty="0"/>
            </a:br>
            <a:endParaRPr lang="id-ID" sz="3600" dirty="0"/>
          </a:p>
        </p:txBody>
      </p:sp>
      <p:sp>
        <p:nvSpPr>
          <p:cNvPr id="3" name="Content Placeholder 2"/>
          <p:cNvSpPr>
            <a:spLocks noGrp="1"/>
          </p:cNvSpPr>
          <p:nvPr>
            <p:ph idx="1"/>
          </p:nvPr>
        </p:nvSpPr>
        <p:spPr>
          <a:xfrm>
            <a:off x="457200" y="1556792"/>
            <a:ext cx="8229600" cy="4767808"/>
          </a:xfrm>
        </p:spPr>
        <p:txBody>
          <a:bodyPr>
            <a:normAutofit fontScale="40000" lnSpcReduction="20000"/>
          </a:bodyPr>
          <a:lstStyle/>
          <a:p>
            <a:r>
              <a:rPr lang="id-ID" sz="5600" b="1" dirty="0"/>
              <a:t>Lilis Lisdawati</a:t>
            </a:r>
            <a:r>
              <a:rPr lang="id-ID" sz="5600" dirty="0"/>
              <a:t> adalah karyawan sebuah restoran yang sedang hamil 2 bulan. Suaminya </a:t>
            </a:r>
            <a:r>
              <a:rPr lang="id-ID" sz="5600" b="1" dirty="0"/>
              <a:t>Kustoyo</a:t>
            </a:r>
            <a:r>
              <a:rPr lang="id-ID" sz="5600" dirty="0"/>
              <a:t>, adalah guru SD. Tanggal 27 Februari 2006, Lilis ditangkap oleh petugas saat sedang menunggu kendaraan umum di daerah Tangerang. Ia dituduh telah melanggar Perda No. 8 Tahun 2005 tentang Pelarangan Pelacuran.</a:t>
            </a:r>
          </a:p>
          <a:p>
            <a:r>
              <a:rPr lang="id-ID" sz="5600" dirty="0"/>
              <a:t>Aturan perda tersebut memang multitafsir sehingga menyebabkan ketidakpastian hukum dan berpotensi menyebabkan salah tangkap. Pasal 4 ayat 1 misalnya, menyebutkan bahwa:</a:t>
            </a:r>
          </a:p>
          <a:p>
            <a:r>
              <a:rPr lang="id-ID" sz="5600" dirty="0"/>
              <a:t>“</a:t>
            </a:r>
            <a:r>
              <a:rPr lang="id-ID" sz="5600" i="1" dirty="0"/>
              <a:t>Setiap orang yang sikap atau perilakunya mencurigakan, sehingga menimbulkan suatu anggapan bahwa ia/mereka pelacur, dilarang berada di jalan-jalan umum, di lapangan-lapangan, di rumah penginapan, losmen, hotel, asrama, rumah penduduk/kontrakan, warung-warung kopi, tempat hiburan, gedung tempat tontonan, di sudut-sudut jalan atau di lorong-lorong atau tempat-tempat lain di daerah</a:t>
            </a:r>
            <a:r>
              <a:rPr lang="id-ID" sz="5600" dirty="0"/>
              <a:t>.”</a:t>
            </a:r>
          </a:p>
          <a:p>
            <a:pPr marL="0" indent="0">
              <a:buNone/>
            </a:pPr>
            <a:r>
              <a:rPr lang="id-ID" dirty="0"/>
              <a:t> </a:t>
            </a:r>
          </a:p>
          <a:p>
            <a:endParaRPr lang="id-ID" dirty="0"/>
          </a:p>
        </p:txBody>
      </p:sp>
    </p:spTree>
    <p:extLst>
      <p:ext uri="{BB962C8B-B14F-4D97-AF65-F5344CB8AC3E}">
        <p14:creationId xmlns:p14="http://schemas.microsoft.com/office/powerpoint/2010/main" val="11738285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Petugas lalu bisa menangkap seseorang, terutama perempuan, semata-mata atas dasar kecurigaan bahwa orang tersebut adalah pelacur (PSK). Meski telah menyampaikan bahwa ia bukan PSK, Lilis tetap ditahan dan dihukum. Pengadilan Negeri Tangerang menjatuhkan hukuman 8 hari penjara dan denda Rp 300 Ribu. Lilis berada dalam tahanan selama 4 hari sebelum akhirnya dibebaskan setelah suaminya membayar denda tersebut.</a:t>
            </a:r>
          </a:p>
          <a:p>
            <a:pPr marL="0" indent="0">
              <a:buNone/>
            </a:pPr>
            <a:endParaRPr lang="id-ID" dirty="0"/>
          </a:p>
        </p:txBody>
      </p:sp>
    </p:spTree>
    <p:extLst>
      <p:ext uri="{BB962C8B-B14F-4D97-AF65-F5344CB8AC3E}">
        <p14:creationId xmlns:p14="http://schemas.microsoft.com/office/powerpoint/2010/main" val="10985810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Lilis menggugat walikota Tangerang karena menjadi korban salah tangkap. Gugatan ini ditolak Pengadilan Negeri Tangerang. Gugatan Lilis semakin tidak mendapat perhatian setelah Mahkamah Agung menolak permohonan uji materi oleh masyarakat Tangerang atas Perda tersebut. Alasannya, Perda itu telah dirumuskan sesuai dengan proses yang disyaratkan. Pemerintah Kota Tangerang juga tidak melakukan upaya untuk merehabilitasi nama baik Lilis.</a:t>
            </a:r>
          </a:p>
          <a:p>
            <a:endParaRPr lang="id-ID" dirty="0"/>
          </a:p>
        </p:txBody>
      </p:sp>
    </p:spTree>
    <p:extLst>
      <p:ext uri="{BB962C8B-B14F-4D97-AF65-F5344CB8AC3E}">
        <p14:creationId xmlns:p14="http://schemas.microsoft.com/office/powerpoint/2010/main" val="36476664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Lilis mengalami keguguran pasca peristiwa ini. Ia juga dikeluarkan dari pekerjaannya. Suaminya keluar dari pekerjaan karena tertekan dengan tudingan beristrikan pekerja seks. Tekanan juga datang dari masyarakat sekeliling. Di tengah keterpurukan ini, Lilis dan keluarganya mulai terlilit hutang dan hidup berpindah-pindah. Lilis akhirnya meninggal dunia di penghujung 2008 dalam kondisi depresi.</a:t>
            </a:r>
          </a:p>
          <a:p>
            <a:pPr marL="0" indent="0">
              <a:buNone/>
            </a:pPr>
            <a:endParaRPr lang="id-ID" dirty="0"/>
          </a:p>
        </p:txBody>
      </p:sp>
    </p:spTree>
    <p:extLst>
      <p:ext uri="{BB962C8B-B14F-4D97-AF65-F5344CB8AC3E}">
        <p14:creationId xmlns:p14="http://schemas.microsoft.com/office/powerpoint/2010/main" val="6959996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Tangerang adalah satu dari 38 daerah yang memiliki perda tentang pelacuran yang mengkriminalisasi perempuan. Tidak satupun peraturan daerah serupa ini yang dibatalkan. Bahkan, Mahkamah Agung juga kembali menolak permohonan </a:t>
            </a:r>
            <a:r>
              <a:rPr lang="id-ID" i="1" dirty="0" smtClean="0"/>
              <a:t>judicial review</a:t>
            </a:r>
            <a:r>
              <a:rPr lang="id-ID" dirty="0" smtClean="0"/>
              <a:t> untuk perda serupa dari Bantul. Kali ini dengan alasan bahwa permohonan diajukan melewati batas waktu yang diperbolehkan, yaitu 180 hari sejak Perda itu ditetapkan. **</a:t>
            </a:r>
          </a:p>
          <a:p>
            <a:pPr marL="0" indent="0">
              <a:buNone/>
            </a:pPr>
            <a:endParaRPr lang="id-ID" dirty="0"/>
          </a:p>
        </p:txBody>
      </p:sp>
    </p:spTree>
    <p:extLst>
      <p:ext uri="{BB962C8B-B14F-4D97-AF65-F5344CB8AC3E}">
        <p14:creationId xmlns:p14="http://schemas.microsoft.com/office/powerpoint/2010/main" val="32152598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152400"/>
            <a:ext cx="6870700" cy="1044575"/>
          </a:xfrm>
        </p:spPr>
        <p:txBody>
          <a:bodyPr/>
          <a:lstStyle/>
          <a:p>
            <a:pPr algn="l"/>
            <a:r>
              <a:rPr lang="id-ID" b="1" dirty="0" smtClean="0"/>
              <a:t>Meliputi</a:t>
            </a:r>
          </a:p>
        </p:txBody>
      </p:sp>
      <p:sp>
        <p:nvSpPr>
          <p:cNvPr id="3" name="Content Placeholder 2"/>
          <p:cNvSpPr>
            <a:spLocks noGrp="1"/>
          </p:cNvSpPr>
          <p:nvPr>
            <p:ph idx="1"/>
          </p:nvPr>
        </p:nvSpPr>
        <p:spPr>
          <a:xfrm>
            <a:off x="685800" y="1484313"/>
            <a:ext cx="7696200" cy="4002087"/>
          </a:xfrm>
        </p:spPr>
        <p:txBody>
          <a:bodyPr/>
          <a:lstStyle/>
          <a:p>
            <a:pPr>
              <a:defRPr/>
            </a:pPr>
            <a:endParaRPr lang="id-ID" dirty="0"/>
          </a:p>
          <a:p>
            <a:pPr marL="0" indent="0">
              <a:buFontTx/>
              <a:buNone/>
              <a:defRPr/>
            </a:pPr>
            <a:r>
              <a:rPr lang="id-ID" dirty="0"/>
              <a:t>1. Sumber hukum historis (rechtsbron in historische zin) </a:t>
            </a:r>
          </a:p>
          <a:p>
            <a:pPr marL="0" indent="0">
              <a:buFontTx/>
              <a:buNone/>
              <a:defRPr/>
            </a:pPr>
            <a:r>
              <a:rPr lang="id-ID" dirty="0"/>
              <a:t>2. Sumber hukum sosiologis (rechtsbron in socologische zin) </a:t>
            </a:r>
          </a:p>
          <a:p>
            <a:pPr marL="0" indent="0">
              <a:buFontTx/>
              <a:buNone/>
              <a:defRPr/>
            </a:pPr>
            <a:r>
              <a:rPr lang="id-ID" dirty="0"/>
              <a:t>3. Sumber hukum filosofis (rechtsbron in filosofische zin) </a:t>
            </a:r>
          </a:p>
          <a:p>
            <a:pPr>
              <a:defRPr/>
            </a:pPr>
            <a:endParaRPr lang="id-ID" dirty="0"/>
          </a:p>
        </p:txBody>
      </p:sp>
    </p:spTree>
    <p:extLst>
      <p:ext uri="{BB962C8B-B14F-4D97-AF65-F5344CB8AC3E}">
        <p14:creationId xmlns:p14="http://schemas.microsoft.com/office/powerpoint/2010/main" val="153751097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rgbClr val="FF0000"/>
          </a:solidFill>
          <a:ln>
            <a:solidFill>
              <a:schemeClr val="tx1"/>
            </a:solidFill>
            <a:miter lim="800000"/>
            <a:headEnd/>
            <a:tailEnd/>
          </a:ln>
        </p:spPr>
        <p:txBody>
          <a:bodyPr>
            <a:normAutofit fontScale="90000"/>
          </a:bodyPr>
          <a:lstStyle/>
          <a:p>
            <a:pPr eaLnBrk="1" hangingPunct="1"/>
            <a:r>
              <a:rPr lang="en-US" dirty="0" err="1" smtClean="0"/>
              <a:t>Macam-macam</a:t>
            </a:r>
            <a:r>
              <a:rPr lang="en-US" dirty="0" smtClean="0"/>
              <a:t> </a:t>
            </a:r>
            <a:r>
              <a:rPr lang="id-ID" dirty="0" smtClean="0"/>
              <a:t/>
            </a:r>
            <a:br>
              <a:rPr lang="id-ID" dirty="0" smtClean="0"/>
            </a:br>
            <a:r>
              <a:rPr lang="en-US" dirty="0" err="1" smtClean="0"/>
              <a:t>Sumber</a:t>
            </a:r>
            <a:r>
              <a:rPr lang="en-US" dirty="0" smtClean="0"/>
              <a:t> </a:t>
            </a:r>
            <a:r>
              <a:rPr lang="en-US" dirty="0" err="1" smtClean="0"/>
              <a:t>Hukum</a:t>
            </a:r>
            <a:endParaRPr lang="en-US" dirty="0" smtClean="0"/>
          </a:p>
        </p:txBody>
      </p:sp>
      <p:sp>
        <p:nvSpPr>
          <p:cNvPr id="11267" name="Rectangle 3"/>
          <p:cNvSpPr>
            <a:spLocks noGrp="1" noChangeArrowheads="1"/>
          </p:cNvSpPr>
          <p:nvPr>
            <p:ph idx="1"/>
          </p:nvPr>
        </p:nvSpPr>
        <p:spPr/>
        <p:txBody>
          <a:bodyPr/>
          <a:lstStyle/>
          <a:p>
            <a:pPr marL="0" indent="0" eaLnBrk="1" hangingPunct="1">
              <a:lnSpc>
                <a:spcPct val="90000"/>
              </a:lnSpc>
              <a:buFontTx/>
              <a:buNone/>
              <a:defRPr/>
            </a:pPr>
            <a:r>
              <a:rPr lang="id-ID" b="1" dirty="0" smtClean="0"/>
              <a:t>2. </a:t>
            </a:r>
            <a:r>
              <a:rPr lang="en-US" b="1" dirty="0" err="1" smtClean="0"/>
              <a:t>Sumber</a:t>
            </a:r>
            <a:r>
              <a:rPr lang="en-US" b="1" dirty="0" smtClean="0"/>
              <a:t> </a:t>
            </a:r>
            <a:r>
              <a:rPr lang="en-US" b="1" dirty="0" err="1" smtClean="0"/>
              <a:t>hukum</a:t>
            </a:r>
            <a:r>
              <a:rPr lang="en-US" b="1" dirty="0" smtClean="0"/>
              <a:t> </a:t>
            </a:r>
            <a:r>
              <a:rPr lang="en-US" b="1" dirty="0" err="1" smtClean="0"/>
              <a:t>dalam</a:t>
            </a:r>
            <a:r>
              <a:rPr lang="en-US" b="1" dirty="0" smtClean="0"/>
              <a:t> </a:t>
            </a:r>
            <a:r>
              <a:rPr lang="en-US" b="1" dirty="0" err="1" smtClean="0"/>
              <a:t>arti</a:t>
            </a:r>
            <a:r>
              <a:rPr lang="en-US" b="1" dirty="0" smtClean="0"/>
              <a:t> formal (</a:t>
            </a:r>
            <a:r>
              <a:rPr lang="en-US" b="1" i="1" dirty="0" smtClean="0"/>
              <a:t>source of law in its formal sense</a:t>
            </a:r>
            <a:r>
              <a:rPr lang="en-US" b="1" dirty="0" smtClean="0"/>
              <a:t>)</a:t>
            </a:r>
          </a:p>
          <a:p>
            <a:pPr eaLnBrk="1" hangingPunct="1">
              <a:lnSpc>
                <a:spcPct val="90000"/>
              </a:lnSpc>
              <a:buFont typeface="Wingdings" pitchFamily="2" charset="2"/>
              <a:buNone/>
              <a:defRPr/>
            </a:pPr>
            <a:r>
              <a:rPr lang="en-US" dirty="0" smtClean="0"/>
              <a:t>	</a:t>
            </a:r>
            <a:endParaRPr lang="id-ID" dirty="0" smtClean="0"/>
          </a:p>
          <a:p>
            <a:pPr eaLnBrk="1" hangingPunct="1">
              <a:lnSpc>
                <a:spcPct val="90000"/>
              </a:lnSpc>
              <a:buFont typeface="Wingdings" pitchFamily="2" charset="2"/>
              <a:buNone/>
              <a:defRPr/>
            </a:pPr>
            <a:r>
              <a:rPr lang="id-ID" dirty="0"/>
              <a:t> </a:t>
            </a:r>
            <a:r>
              <a:rPr lang="id-ID" dirty="0" smtClean="0"/>
              <a:t>   </a:t>
            </a:r>
            <a:r>
              <a:rPr lang="en-US" dirty="0" err="1" smtClean="0"/>
              <a:t>Tempat</a:t>
            </a:r>
            <a:r>
              <a:rPr lang="en-US" dirty="0" smtClean="0"/>
              <a:t> formal </a:t>
            </a:r>
            <a:r>
              <a:rPr lang="en-US" dirty="0" err="1" smtClean="0"/>
              <a:t>dalam</a:t>
            </a:r>
            <a:r>
              <a:rPr lang="en-US" dirty="0" smtClean="0"/>
              <a:t> </a:t>
            </a:r>
            <a:r>
              <a:rPr lang="en-US" dirty="0" err="1" smtClean="0"/>
              <a:t>bentuk</a:t>
            </a:r>
            <a:r>
              <a:rPr lang="en-US" dirty="0" smtClean="0"/>
              <a:t> </a:t>
            </a:r>
            <a:r>
              <a:rPr lang="en-US" dirty="0" err="1" smtClean="0"/>
              <a:t>tertulis</a:t>
            </a:r>
            <a:r>
              <a:rPr lang="en-US" dirty="0" smtClean="0"/>
              <a:t> </a:t>
            </a:r>
            <a:r>
              <a:rPr lang="en-US" dirty="0" err="1" smtClean="0"/>
              <a:t>dari</a:t>
            </a:r>
            <a:r>
              <a:rPr lang="en-US" dirty="0" smtClean="0"/>
              <a:t> </a:t>
            </a:r>
            <a:r>
              <a:rPr lang="en-US" dirty="0" err="1" smtClean="0"/>
              <a:t>mana</a:t>
            </a:r>
            <a:r>
              <a:rPr lang="en-US" dirty="0" smtClean="0"/>
              <a:t> </a:t>
            </a:r>
            <a:r>
              <a:rPr lang="en-US" dirty="0" err="1" smtClean="0"/>
              <a:t>suatu</a:t>
            </a:r>
            <a:r>
              <a:rPr lang="en-US" dirty="0" smtClean="0"/>
              <a:t> </a:t>
            </a:r>
            <a:r>
              <a:rPr lang="en-US" dirty="0" err="1" smtClean="0"/>
              <a:t>kaedah</a:t>
            </a:r>
            <a:r>
              <a:rPr lang="en-US" dirty="0" smtClean="0"/>
              <a:t> </a:t>
            </a:r>
            <a:r>
              <a:rPr lang="en-US" dirty="0" err="1" smtClean="0"/>
              <a:t>hukum</a:t>
            </a:r>
            <a:r>
              <a:rPr lang="en-US" dirty="0" smtClean="0"/>
              <a:t> </a:t>
            </a:r>
            <a:r>
              <a:rPr lang="en-US" dirty="0" err="1" smtClean="0"/>
              <a:t>diambil</a:t>
            </a:r>
            <a:endParaRPr lang="en-US" dirty="0" smtClean="0"/>
          </a:p>
          <a:p>
            <a:pPr eaLnBrk="1" hangingPunct="1">
              <a:lnSpc>
                <a:spcPct val="90000"/>
              </a:lnSpc>
              <a:buFont typeface="Wingdings" pitchFamily="2" charset="2"/>
              <a:buNone/>
              <a:defRPr/>
            </a:pPr>
            <a:r>
              <a:rPr lang="en-US" dirty="0" smtClean="0"/>
              <a:t>	                            </a:t>
            </a:r>
            <a:r>
              <a:rPr lang="en-US" dirty="0" err="1" smtClean="0">
                <a:solidFill>
                  <a:srgbClr val="FF0000"/>
                </a:solidFill>
              </a:rPr>
              <a:t>atau</a:t>
            </a:r>
            <a:endParaRPr lang="en-US" dirty="0" smtClean="0">
              <a:solidFill>
                <a:srgbClr val="FF0000"/>
              </a:solidFill>
            </a:endParaRPr>
          </a:p>
          <a:p>
            <a:pPr eaLnBrk="1" hangingPunct="1">
              <a:lnSpc>
                <a:spcPct val="90000"/>
              </a:lnSpc>
              <a:buFont typeface="Wingdings" pitchFamily="2" charset="2"/>
              <a:buNone/>
              <a:defRPr/>
            </a:pPr>
            <a:r>
              <a:rPr lang="en-US" dirty="0" smtClean="0"/>
              <a:t>	</a:t>
            </a:r>
            <a:r>
              <a:rPr lang="en-US" dirty="0" err="1" smtClean="0"/>
              <a:t>Tempat</a:t>
            </a:r>
            <a:r>
              <a:rPr lang="en-US" dirty="0" smtClean="0"/>
              <a:t> </a:t>
            </a:r>
            <a:r>
              <a:rPr lang="en-US" dirty="0" err="1" smtClean="0"/>
              <a:t>atau</a:t>
            </a:r>
            <a:r>
              <a:rPr lang="en-US" dirty="0" smtClean="0"/>
              <a:t> </a:t>
            </a:r>
            <a:r>
              <a:rPr lang="en-US" dirty="0" err="1" smtClean="0"/>
              <a:t>sumber</a:t>
            </a:r>
            <a:r>
              <a:rPr lang="en-US" dirty="0" smtClean="0"/>
              <a:t> </a:t>
            </a:r>
            <a:r>
              <a:rPr lang="en-US" dirty="0" err="1" smtClean="0"/>
              <a:t>dari</a:t>
            </a:r>
            <a:r>
              <a:rPr lang="en-US" dirty="0" smtClean="0"/>
              <a:t> </a:t>
            </a:r>
            <a:r>
              <a:rPr lang="en-US" dirty="0" err="1" smtClean="0"/>
              <a:t>mana</a:t>
            </a:r>
            <a:r>
              <a:rPr lang="en-US" dirty="0" smtClean="0"/>
              <a:t> </a:t>
            </a:r>
            <a:r>
              <a:rPr lang="en-US" dirty="0" err="1" smtClean="0"/>
              <a:t>suatu</a:t>
            </a:r>
            <a:r>
              <a:rPr lang="en-US" dirty="0" smtClean="0"/>
              <a:t> </a:t>
            </a:r>
            <a:r>
              <a:rPr lang="en-US" dirty="0" err="1" smtClean="0"/>
              <a:t>peraturan</a:t>
            </a:r>
            <a:r>
              <a:rPr lang="en-US" dirty="0" smtClean="0"/>
              <a:t> </a:t>
            </a:r>
            <a:r>
              <a:rPr lang="en-US" dirty="0" err="1" smtClean="0"/>
              <a:t>memperoleh</a:t>
            </a:r>
            <a:r>
              <a:rPr lang="en-US" dirty="0" smtClean="0"/>
              <a:t> </a:t>
            </a:r>
            <a:r>
              <a:rPr lang="en-US" dirty="0" err="1" smtClean="0"/>
              <a:t>kekuatan</a:t>
            </a:r>
            <a:r>
              <a:rPr lang="en-US" dirty="0" smtClean="0"/>
              <a:t> </a:t>
            </a:r>
            <a:r>
              <a:rPr lang="en-US" dirty="0" err="1" smtClean="0"/>
              <a:t>hukum</a:t>
            </a:r>
            <a:endParaRPr lang="en-US" dirty="0" smtClean="0"/>
          </a:p>
        </p:txBody>
      </p:sp>
    </p:spTree>
    <p:extLst>
      <p:ext uri="{BB962C8B-B14F-4D97-AF65-F5344CB8AC3E}">
        <p14:creationId xmlns:p14="http://schemas.microsoft.com/office/powerpoint/2010/main" val="24680566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95288" y="404813"/>
            <a:ext cx="8569325" cy="5693866"/>
          </a:xfrm>
          <a:prstGeom prst="rect">
            <a:avLst/>
          </a:prstGeom>
          <a:solidFill>
            <a:srgbClr val="FFC000"/>
          </a:solidFill>
          <a:ln w="9525">
            <a:solidFill>
              <a:schemeClr val="tx1"/>
            </a:solidFill>
            <a:miter lim="800000"/>
            <a:headEnd/>
            <a:tailEnd/>
          </a:ln>
        </p:spPr>
        <p:txBody>
          <a:bodyP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Wingdings" pitchFamily="2" charset="2"/>
              <a:buChar char="§"/>
            </a:pPr>
            <a:r>
              <a:rPr lang="en-US" sz="2800" dirty="0" err="1"/>
              <a:t>Dengan</a:t>
            </a:r>
            <a:r>
              <a:rPr lang="en-US" sz="2800" dirty="0"/>
              <a:t> </a:t>
            </a:r>
            <a:r>
              <a:rPr lang="en-US" sz="2800" dirty="0" err="1"/>
              <a:t>demikian</a:t>
            </a:r>
            <a:r>
              <a:rPr lang="en-US" sz="2800" dirty="0"/>
              <a:t> </a:t>
            </a:r>
            <a:r>
              <a:rPr lang="en-US" sz="2800" dirty="0" err="1"/>
              <a:t>sumber</a:t>
            </a:r>
            <a:r>
              <a:rPr lang="en-US" sz="2800" dirty="0"/>
              <a:t> </a:t>
            </a:r>
            <a:r>
              <a:rPr lang="en-US" sz="2800" dirty="0" err="1"/>
              <a:t>hukum</a:t>
            </a:r>
            <a:r>
              <a:rPr lang="en-US" sz="2800" dirty="0"/>
              <a:t> formal </a:t>
            </a:r>
            <a:r>
              <a:rPr lang="en-US" sz="2800" dirty="0" err="1"/>
              <a:t>merupakan</a:t>
            </a:r>
            <a:r>
              <a:rPr lang="en-US" sz="2800" dirty="0"/>
              <a:t> </a:t>
            </a:r>
            <a:r>
              <a:rPr lang="id-ID" sz="2800" dirty="0"/>
              <a:t>   </a:t>
            </a:r>
            <a:r>
              <a:rPr lang="en-US" sz="2800" dirty="0" err="1"/>
              <a:t>bentuk</a:t>
            </a:r>
            <a:r>
              <a:rPr lang="en-US" sz="2800" dirty="0"/>
              <a:t> </a:t>
            </a:r>
            <a:r>
              <a:rPr lang="en-US" sz="2800" dirty="0" err="1"/>
              <a:t>pernyataan</a:t>
            </a:r>
            <a:r>
              <a:rPr lang="en-US" sz="2800" dirty="0"/>
              <a:t> </a:t>
            </a:r>
            <a:r>
              <a:rPr lang="en-US" sz="2800" dirty="0" err="1"/>
              <a:t>bahwa</a:t>
            </a:r>
            <a:r>
              <a:rPr lang="en-US" sz="2800" dirty="0"/>
              <a:t> </a:t>
            </a:r>
            <a:r>
              <a:rPr lang="en-US" sz="2800" dirty="0" err="1"/>
              <a:t>sumber</a:t>
            </a:r>
            <a:r>
              <a:rPr lang="en-US" sz="2800" dirty="0"/>
              <a:t> </a:t>
            </a:r>
            <a:r>
              <a:rPr lang="en-US" sz="2800" dirty="0" err="1"/>
              <a:t>hukum</a:t>
            </a:r>
            <a:r>
              <a:rPr lang="en-US" sz="2800" dirty="0"/>
              <a:t> </a:t>
            </a:r>
            <a:r>
              <a:rPr lang="en-US" sz="2800" dirty="0" err="1"/>
              <a:t>materiil</a:t>
            </a:r>
            <a:r>
              <a:rPr lang="en-US" sz="2800" dirty="0"/>
              <a:t> </a:t>
            </a:r>
            <a:r>
              <a:rPr lang="en-US" sz="2800" dirty="0" err="1"/>
              <a:t>dinyatakan</a:t>
            </a:r>
            <a:r>
              <a:rPr lang="en-US" sz="2800" dirty="0"/>
              <a:t> </a:t>
            </a:r>
            <a:r>
              <a:rPr lang="en-US" sz="2800" dirty="0" err="1"/>
              <a:t>berlaku</a:t>
            </a:r>
            <a:r>
              <a:rPr lang="en-US" sz="2800" dirty="0"/>
              <a:t>. </a:t>
            </a:r>
            <a:endParaRPr lang="id-ID" sz="2800" dirty="0"/>
          </a:p>
          <a:p>
            <a:pPr eaLnBrk="1" hangingPunct="1">
              <a:spcBef>
                <a:spcPct val="50000"/>
              </a:spcBef>
              <a:buFont typeface="Wingdings" pitchFamily="2" charset="2"/>
              <a:buChar char="§"/>
            </a:pPr>
            <a:r>
              <a:rPr lang="en-US" sz="2800" dirty="0" err="1"/>
              <a:t>Ini</a:t>
            </a:r>
            <a:r>
              <a:rPr lang="en-US" sz="2800" dirty="0"/>
              <a:t> </a:t>
            </a:r>
            <a:r>
              <a:rPr lang="en-US" sz="2800" dirty="0" err="1"/>
              <a:t>berarti</a:t>
            </a:r>
            <a:r>
              <a:rPr lang="en-US" sz="2800" dirty="0"/>
              <a:t> </a:t>
            </a:r>
            <a:r>
              <a:rPr lang="en-US" sz="2800" dirty="0" err="1"/>
              <a:t>bahwa</a:t>
            </a:r>
            <a:r>
              <a:rPr lang="en-US" sz="2800" dirty="0"/>
              <a:t> </a:t>
            </a:r>
            <a:r>
              <a:rPr lang="en-US" sz="2800" dirty="0" err="1"/>
              <a:t>sumber</a:t>
            </a:r>
            <a:r>
              <a:rPr lang="en-US" sz="2800" dirty="0"/>
              <a:t> </a:t>
            </a:r>
            <a:r>
              <a:rPr lang="en-US" sz="2800" dirty="0" err="1"/>
              <a:t>hukum</a:t>
            </a:r>
            <a:r>
              <a:rPr lang="en-US" sz="2800" dirty="0"/>
              <a:t> </a:t>
            </a:r>
            <a:r>
              <a:rPr lang="en-US" sz="2800" dirty="0" err="1"/>
              <a:t>materiil</a:t>
            </a:r>
            <a:r>
              <a:rPr lang="en-US" sz="2800" dirty="0"/>
              <a:t> </a:t>
            </a:r>
            <a:r>
              <a:rPr lang="en-US" sz="2800" dirty="0" err="1"/>
              <a:t>bisa</a:t>
            </a:r>
            <a:r>
              <a:rPr lang="en-US" sz="2800" dirty="0"/>
              <a:t> </a:t>
            </a:r>
            <a:r>
              <a:rPr lang="en-US" sz="2800" dirty="0" err="1"/>
              <a:t>berlaku</a:t>
            </a:r>
            <a:r>
              <a:rPr lang="en-US" sz="2800" dirty="0"/>
              <a:t> </a:t>
            </a:r>
            <a:r>
              <a:rPr lang="en-US" sz="2800" dirty="0" err="1"/>
              <a:t>jika</a:t>
            </a:r>
            <a:r>
              <a:rPr lang="en-US" sz="2800" dirty="0"/>
              <a:t> </a:t>
            </a:r>
            <a:r>
              <a:rPr lang="en-US" sz="2800" dirty="0" err="1"/>
              <a:t>sudah</a:t>
            </a:r>
            <a:r>
              <a:rPr lang="en-US" sz="2800" dirty="0"/>
              <a:t> </a:t>
            </a:r>
            <a:r>
              <a:rPr lang="en-US" sz="2800" dirty="0" err="1"/>
              <a:t>diberi</a:t>
            </a:r>
            <a:r>
              <a:rPr lang="en-US" sz="2800" dirty="0"/>
              <a:t> </a:t>
            </a:r>
            <a:r>
              <a:rPr lang="en-US" sz="2800" dirty="0" err="1"/>
              <a:t>bentuk</a:t>
            </a:r>
            <a:r>
              <a:rPr lang="en-US" sz="2800" dirty="0"/>
              <a:t> </a:t>
            </a:r>
            <a:r>
              <a:rPr lang="en-US" sz="2800" dirty="0" err="1"/>
              <a:t>atau</a:t>
            </a:r>
            <a:r>
              <a:rPr lang="en-US" sz="2800" dirty="0"/>
              <a:t> </a:t>
            </a:r>
            <a:r>
              <a:rPr lang="en-US" sz="2800" dirty="0" err="1"/>
              <a:t>dinyatakan</a:t>
            </a:r>
            <a:r>
              <a:rPr lang="en-US" sz="2800" dirty="0"/>
              <a:t> </a:t>
            </a:r>
            <a:r>
              <a:rPr lang="en-US" sz="2800" dirty="0" err="1"/>
              <a:t>berlaku</a:t>
            </a:r>
            <a:r>
              <a:rPr lang="en-US" sz="2800" dirty="0"/>
              <a:t> </a:t>
            </a:r>
            <a:r>
              <a:rPr lang="en-US" sz="2800" dirty="0" err="1"/>
              <a:t>oleh</a:t>
            </a:r>
            <a:r>
              <a:rPr lang="en-US" sz="2800" dirty="0"/>
              <a:t> </a:t>
            </a:r>
            <a:r>
              <a:rPr lang="en-US" sz="2800" dirty="0" err="1"/>
              <a:t>hukum</a:t>
            </a:r>
            <a:r>
              <a:rPr lang="en-US" sz="2800" dirty="0"/>
              <a:t> formal.</a:t>
            </a:r>
          </a:p>
          <a:p>
            <a:pPr eaLnBrk="1" hangingPunct="1">
              <a:spcBef>
                <a:spcPct val="50000"/>
              </a:spcBef>
              <a:buFont typeface="Arial" charset="0"/>
              <a:buChar char="•"/>
            </a:pPr>
            <a:r>
              <a:rPr lang="en-US" sz="2800" dirty="0" err="1"/>
              <a:t>Untuk</a:t>
            </a:r>
            <a:r>
              <a:rPr lang="en-US" sz="2800" dirty="0"/>
              <a:t> </a:t>
            </a:r>
            <a:r>
              <a:rPr lang="en-US" sz="2800" dirty="0" err="1"/>
              <a:t>memperoleh</a:t>
            </a:r>
            <a:r>
              <a:rPr lang="en-US" sz="2800" dirty="0"/>
              <a:t> </a:t>
            </a:r>
            <a:r>
              <a:rPr lang="en-US" sz="2800" dirty="0" err="1"/>
              <a:t>sifatnya</a:t>
            </a:r>
            <a:r>
              <a:rPr lang="en-US" sz="2800" dirty="0"/>
              <a:t> yang formal, </a:t>
            </a:r>
            <a:r>
              <a:rPr lang="en-US" sz="2800" dirty="0" err="1"/>
              <a:t>sumber</a:t>
            </a:r>
            <a:r>
              <a:rPr lang="en-US" sz="2800" dirty="0"/>
              <a:t> </a:t>
            </a:r>
            <a:r>
              <a:rPr lang="en-US" sz="2800" dirty="0" err="1"/>
              <a:t>hukum</a:t>
            </a:r>
            <a:r>
              <a:rPr lang="en-US" sz="2800" dirty="0"/>
              <a:t> </a:t>
            </a:r>
            <a:r>
              <a:rPr lang="en-US" sz="2800" dirty="0" err="1"/>
              <a:t>dalam</a:t>
            </a:r>
            <a:r>
              <a:rPr lang="en-US" sz="2800" dirty="0"/>
              <a:t> </a:t>
            </a:r>
            <a:r>
              <a:rPr lang="en-US" sz="2800" dirty="0" err="1"/>
              <a:t>arti</a:t>
            </a:r>
            <a:r>
              <a:rPr lang="en-US" sz="2800" dirty="0"/>
              <a:t> </a:t>
            </a:r>
            <a:r>
              <a:rPr lang="en-US" sz="2800" dirty="0" err="1"/>
              <a:t>ini</a:t>
            </a:r>
            <a:r>
              <a:rPr lang="en-US" sz="2800" dirty="0"/>
              <a:t> </a:t>
            </a:r>
            <a:r>
              <a:rPr lang="en-US" sz="2800" dirty="0" err="1"/>
              <a:t>setidak-tidaknya</a:t>
            </a:r>
            <a:r>
              <a:rPr lang="en-US" sz="2800" dirty="0"/>
              <a:t> </a:t>
            </a:r>
            <a:r>
              <a:rPr lang="en-US" sz="2800" dirty="0" err="1"/>
              <a:t>mempunyai</a:t>
            </a:r>
            <a:r>
              <a:rPr lang="en-US" sz="2800" dirty="0"/>
              <a:t> </a:t>
            </a:r>
            <a:r>
              <a:rPr lang="en-US" sz="2800" dirty="0" err="1"/>
              <a:t>ciri</a:t>
            </a:r>
            <a:r>
              <a:rPr lang="en-US" sz="2800" dirty="0"/>
              <a:t> </a:t>
            </a:r>
            <a:r>
              <a:rPr lang="en-US" sz="2800" dirty="0" err="1"/>
              <a:t>sebagai</a:t>
            </a:r>
            <a:r>
              <a:rPr lang="en-US" sz="2800" dirty="0"/>
              <a:t> </a:t>
            </a:r>
            <a:r>
              <a:rPr lang="en-US" sz="2800" dirty="0" err="1"/>
              <a:t>berikut</a:t>
            </a:r>
            <a:r>
              <a:rPr lang="en-US" sz="2800" dirty="0"/>
              <a:t> :</a:t>
            </a:r>
          </a:p>
          <a:p>
            <a:pPr eaLnBrk="1" hangingPunct="1">
              <a:spcBef>
                <a:spcPct val="50000"/>
              </a:spcBef>
              <a:buFontTx/>
              <a:buAutoNum type="arabicPeriod"/>
            </a:pPr>
            <a:r>
              <a:rPr lang="en-US" sz="2800" dirty="0" err="1"/>
              <a:t>Dirumuskan</a:t>
            </a:r>
            <a:r>
              <a:rPr lang="en-US" sz="2800" dirty="0"/>
              <a:t> </a:t>
            </a:r>
            <a:r>
              <a:rPr lang="en-US" sz="2800" dirty="0" err="1"/>
              <a:t>dalam</a:t>
            </a:r>
            <a:r>
              <a:rPr lang="en-US" sz="2800" dirty="0"/>
              <a:t> </a:t>
            </a:r>
            <a:r>
              <a:rPr lang="en-US" sz="2800" dirty="0" err="1"/>
              <a:t>suatu</a:t>
            </a:r>
            <a:r>
              <a:rPr lang="en-US" sz="2800" dirty="0"/>
              <a:t> </a:t>
            </a:r>
            <a:r>
              <a:rPr lang="en-US" sz="2800" dirty="0" err="1"/>
              <a:t>bentuk</a:t>
            </a:r>
            <a:endParaRPr lang="en-US" sz="2800" dirty="0"/>
          </a:p>
          <a:p>
            <a:pPr eaLnBrk="1" hangingPunct="1">
              <a:spcBef>
                <a:spcPct val="50000"/>
              </a:spcBef>
              <a:buFontTx/>
              <a:buAutoNum type="arabicPeriod"/>
            </a:pPr>
            <a:r>
              <a:rPr lang="en-US" sz="2800" dirty="0" err="1"/>
              <a:t>Berlaku</a:t>
            </a:r>
            <a:r>
              <a:rPr lang="en-US" sz="2800" dirty="0"/>
              <a:t> </a:t>
            </a:r>
            <a:r>
              <a:rPr lang="en-US" sz="2800" dirty="0" err="1"/>
              <a:t>umum</a:t>
            </a:r>
            <a:r>
              <a:rPr lang="en-US" sz="2800" dirty="0"/>
              <a:t>, </a:t>
            </a:r>
            <a:r>
              <a:rPr lang="en-US" sz="2800" dirty="0" err="1"/>
              <a:t>mengikat</a:t>
            </a:r>
            <a:r>
              <a:rPr lang="en-US" sz="2800" dirty="0"/>
              <a:t> </a:t>
            </a:r>
            <a:r>
              <a:rPr lang="en-US" sz="2800" dirty="0" err="1"/>
              <a:t>dan</a:t>
            </a:r>
            <a:r>
              <a:rPr lang="en-US" sz="2800" dirty="0"/>
              <a:t> </a:t>
            </a:r>
            <a:r>
              <a:rPr lang="en-US" sz="2800" dirty="0" err="1"/>
              <a:t>ditaati</a:t>
            </a:r>
            <a:endParaRPr lang="en-US" sz="2800" dirty="0"/>
          </a:p>
        </p:txBody>
      </p:sp>
    </p:spTree>
    <p:extLst>
      <p:ext uri="{BB962C8B-B14F-4D97-AF65-F5344CB8AC3E}">
        <p14:creationId xmlns:p14="http://schemas.microsoft.com/office/powerpoint/2010/main" val="347153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rgbClr val="92D050"/>
          </a:solidFill>
          <a:ln>
            <a:solidFill>
              <a:schemeClr val="tx1"/>
            </a:solidFill>
          </a:ln>
        </p:spPr>
        <p:txBody>
          <a:bodyPr/>
          <a:lstStyle/>
          <a:p>
            <a:r>
              <a:rPr lang="id-ID" dirty="0" smtClean="0"/>
              <a:t>Sistem Norma Hukum</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5131126"/>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8689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a:solidFill>
              <a:schemeClr val="tx1"/>
            </a:solidFill>
          </a:ln>
        </p:spPr>
        <p:txBody>
          <a:bodyPr>
            <a:normAutofit fontScale="90000"/>
          </a:bodyPr>
          <a:lstStyle/>
          <a:p>
            <a:r>
              <a:rPr lang="id-ID" dirty="0" smtClean="0"/>
              <a:t>Stufen Theorie (Hans Kelsen)</a:t>
            </a:r>
            <a:br>
              <a:rPr lang="id-ID" dirty="0" smtClean="0"/>
            </a:br>
            <a:r>
              <a:rPr lang="id-ID" dirty="0" smtClean="0"/>
              <a:t>(Teori Jenjang Norma Hukum)</a:t>
            </a:r>
            <a:endParaRPr lang="id-ID" dirty="0"/>
          </a:p>
        </p:txBody>
      </p:sp>
      <p:sp>
        <p:nvSpPr>
          <p:cNvPr id="3" name="Content Placeholder 2"/>
          <p:cNvSpPr>
            <a:spLocks noGrp="1"/>
          </p:cNvSpPr>
          <p:nvPr>
            <p:ph idx="1"/>
          </p:nvPr>
        </p:nvSpPr>
        <p:spPr/>
        <p:txBody>
          <a:bodyPr/>
          <a:lstStyle/>
          <a:p>
            <a:r>
              <a:rPr lang="id-ID" sz="2800" dirty="0" err="1" smtClean="0"/>
              <a:t>N</a:t>
            </a:r>
            <a:r>
              <a:rPr lang="en-US" sz="2800" dirty="0" err="1" smtClean="0"/>
              <a:t>orma</a:t>
            </a:r>
            <a:r>
              <a:rPr lang="en-US" sz="2800" dirty="0" smtClean="0"/>
              <a:t> </a:t>
            </a:r>
            <a:r>
              <a:rPr lang="en-US" sz="2800" dirty="0" err="1"/>
              <a:t>hukum</a:t>
            </a:r>
            <a:r>
              <a:rPr lang="en-US" sz="2800" dirty="0"/>
              <a:t> </a:t>
            </a:r>
            <a:r>
              <a:rPr lang="en-US" sz="2800" dirty="0" err="1"/>
              <a:t>itu</a:t>
            </a:r>
            <a:r>
              <a:rPr lang="en-US" sz="2800" dirty="0"/>
              <a:t> </a:t>
            </a:r>
            <a:r>
              <a:rPr lang="en-US" sz="2800" dirty="0" err="1"/>
              <a:t>berjenjang-jenjang</a:t>
            </a:r>
            <a:r>
              <a:rPr lang="en-US" sz="2800" dirty="0"/>
              <a:t> </a:t>
            </a:r>
            <a:r>
              <a:rPr lang="en-US" sz="2800" dirty="0" err="1"/>
              <a:t>dan</a:t>
            </a:r>
            <a:r>
              <a:rPr lang="en-US" sz="2800" dirty="0"/>
              <a:t> </a:t>
            </a:r>
            <a:r>
              <a:rPr lang="en-US" sz="2800" dirty="0" err="1"/>
              <a:t>berlapis</a:t>
            </a:r>
            <a:r>
              <a:rPr lang="en-US" sz="2800" dirty="0"/>
              <a:t>-lapis </a:t>
            </a:r>
            <a:r>
              <a:rPr lang="en-US" sz="2800" dirty="0" err="1"/>
              <a:t>dalam</a:t>
            </a:r>
            <a:r>
              <a:rPr lang="en-US" sz="2800" dirty="0"/>
              <a:t> </a:t>
            </a:r>
            <a:r>
              <a:rPr lang="en-US" sz="2800" dirty="0" err="1"/>
              <a:t>suatu</a:t>
            </a:r>
            <a:r>
              <a:rPr lang="en-US" sz="2800" dirty="0"/>
              <a:t> </a:t>
            </a:r>
            <a:r>
              <a:rPr lang="en-US" sz="2800" dirty="0" err="1"/>
              <a:t>hierarki</a:t>
            </a:r>
            <a:r>
              <a:rPr lang="en-US" sz="2800" dirty="0"/>
              <a:t> </a:t>
            </a:r>
            <a:r>
              <a:rPr lang="en-US" sz="2800" dirty="0" err="1"/>
              <a:t>dari</a:t>
            </a:r>
            <a:r>
              <a:rPr lang="en-US" sz="2800" dirty="0"/>
              <a:t> </a:t>
            </a:r>
            <a:r>
              <a:rPr lang="en-US" sz="2800" dirty="0" err="1"/>
              <a:t>norma</a:t>
            </a:r>
            <a:r>
              <a:rPr lang="en-US" sz="2800" dirty="0"/>
              <a:t> </a:t>
            </a:r>
            <a:r>
              <a:rPr lang="en-US" sz="2800" dirty="0" err="1"/>
              <a:t>hukum</a:t>
            </a:r>
            <a:r>
              <a:rPr lang="en-US" sz="2800" dirty="0"/>
              <a:t> yang paling </a:t>
            </a:r>
            <a:r>
              <a:rPr lang="en-US" sz="2800" dirty="0" err="1"/>
              <a:t>rendah</a:t>
            </a:r>
            <a:r>
              <a:rPr lang="en-US" sz="2800" dirty="0"/>
              <a:t> </a:t>
            </a:r>
            <a:r>
              <a:rPr lang="en-US" sz="2800" dirty="0" err="1"/>
              <a:t>sampai</a:t>
            </a:r>
            <a:r>
              <a:rPr lang="en-US" sz="2800" dirty="0"/>
              <a:t> </a:t>
            </a:r>
            <a:r>
              <a:rPr lang="en-US" sz="2800" dirty="0" err="1"/>
              <a:t>pada</a:t>
            </a:r>
            <a:r>
              <a:rPr lang="en-US" sz="2800" dirty="0"/>
              <a:t> </a:t>
            </a:r>
            <a:r>
              <a:rPr lang="en-US" sz="2800" dirty="0" err="1"/>
              <a:t>norma</a:t>
            </a:r>
            <a:r>
              <a:rPr lang="en-US" sz="2800" dirty="0"/>
              <a:t> </a:t>
            </a:r>
            <a:r>
              <a:rPr lang="en-US" sz="2800" dirty="0" err="1"/>
              <a:t>hukum</a:t>
            </a:r>
            <a:r>
              <a:rPr lang="en-US" sz="2800" dirty="0"/>
              <a:t> </a:t>
            </a:r>
            <a:r>
              <a:rPr lang="en-US" sz="2800" dirty="0" err="1"/>
              <a:t>tertinggi</a:t>
            </a:r>
            <a:r>
              <a:rPr lang="en-US" sz="2800" dirty="0"/>
              <a:t> (</a:t>
            </a:r>
            <a:r>
              <a:rPr lang="en-US" sz="2800" i="1" dirty="0" err="1"/>
              <a:t>Grundnorm</a:t>
            </a:r>
            <a:r>
              <a:rPr lang="en-US" sz="2800" dirty="0" smtClean="0"/>
              <a:t>)</a:t>
            </a:r>
            <a:endParaRPr lang="id-ID" sz="2800" dirty="0" smtClean="0"/>
          </a:p>
          <a:p>
            <a:pPr marL="0" indent="0">
              <a:buNone/>
            </a:pPr>
            <a:endParaRPr lang="id-ID" sz="2800" dirty="0" smtClean="0"/>
          </a:p>
          <a:p>
            <a:pPr marL="342900" lvl="2" indent="-342900"/>
            <a:r>
              <a:rPr lang="en-US" sz="2800" i="1" dirty="0" err="1"/>
              <a:t>Grundnorm</a:t>
            </a:r>
            <a:r>
              <a:rPr lang="en-US" sz="2800" dirty="0"/>
              <a:t> </a:t>
            </a:r>
            <a:r>
              <a:rPr lang="en-US" sz="2800" dirty="0" err="1"/>
              <a:t>tidak</a:t>
            </a:r>
            <a:r>
              <a:rPr lang="en-US" sz="2800" dirty="0"/>
              <a:t>  </a:t>
            </a:r>
            <a:r>
              <a:rPr lang="en-US" sz="2800" dirty="0" err="1"/>
              <a:t>lagi</a:t>
            </a:r>
            <a:r>
              <a:rPr lang="en-US" sz="2800" dirty="0"/>
              <a:t> </a:t>
            </a:r>
            <a:r>
              <a:rPr lang="en-US" sz="2800" dirty="0" err="1"/>
              <a:t>berdasar</a:t>
            </a:r>
            <a:r>
              <a:rPr lang="en-US" sz="2800" dirty="0"/>
              <a:t> </a:t>
            </a:r>
            <a:r>
              <a:rPr lang="en-US" sz="2800" dirty="0" err="1"/>
              <a:t>pada</a:t>
            </a:r>
            <a:r>
              <a:rPr lang="en-US" sz="2800" dirty="0"/>
              <a:t> </a:t>
            </a:r>
            <a:r>
              <a:rPr lang="en-US" sz="2800" dirty="0" err="1"/>
              <a:t>norma</a:t>
            </a:r>
            <a:r>
              <a:rPr lang="en-US" sz="2800" dirty="0"/>
              <a:t> </a:t>
            </a:r>
            <a:r>
              <a:rPr lang="en-US" sz="2800" dirty="0" err="1"/>
              <a:t>hukum</a:t>
            </a:r>
            <a:r>
              <a:rPr lang="en-US" sz="2800" dirty="0"/>
              <a:t> yang </a:t>
            </a:r>
            <a:r>
              <a:rPr lang="en-US" sz="2800" dirty="0" err="1"/>
              <a:t>lebih</a:t>
            </a:r>
            <a:r>
              <a:rPr lang="en-US" sz="2800" dirty="0"/>
              <a:t> </a:t>
            </a:r>
            <a:r>
              <a:rPr lang="en-US" sz="2800" dirty="0" err="1"/>
              <a:t>tinggi</a:t>
            </a:r>
            <a:r>
              <a:rPr lang="en-US" sz="2800" dirty="0"/>
              <a:t> </a:t>
            </a:r>
            <a:r>
              <a:rPr lang="en-US" sz="2800" dirty="0" err="1"/>
              <a:t>tetapi</a:t>
            </a:r>
            <a:r>
              <a:rPr lang="en-US" sz="2800" dirty="0"/>
              <a:t> </a:t>
            </a:r>
            <a:r>
              <a:rPr lang="en-US" sz="2800" dirty="0" err="1"/>
              <a:t>dibentuk</a:t>
            </a:r>
            <a:r>
              <a:rPr lang="en-US" sz="2800" dirty="0"/>
              <a:t> (</a:t>
            </a:r>
            <a:r>
              <a:rPr lang="en-US" sz="2800" dirty="0" err="1"/>
              <a:t>ditetapkan</a:t>
            </a:r>
            <a:r>
              <a:rPr lang="en-US" sz="2800" dirty="0"/>
              <a:t>) </a:t>
            </a:r>
            <a:r>
              <a:rPr lang="en-US" sz="2800" dirty="0" err="1"/>
              <a:t>berdasarkan</a:t>
            </a:r>
            <a:r>
              <a:rPr lang="en-US" sz="2800" dirty="0"/>
              <a:t> </a:t>
            </a:r>
            <a:r>
              <a:rPr lang="en-US" sz="2800" dirty="0" err="1"/>
              <a:t>ketetapan</a:t>
            </a:r>
            <a:r>
              <a:rPr lang="en-US" sz="2800" dirty="0"/>
              <a:t> </a:t>
            </a:r>
            <a:r>
              <a:rPr lang="en-US" sz="2800" dirty="0" err="1"/>
              <a:t>masyarakat</a:t>
            </a:r>
            <a:r>
              <a:rPr lang="en-US" sz="2800" dirty="0"/>
              <a:t>. </a:t>
            </a:r>
            <a:r>
              <a:rPr lang="en-US" sz="2800" i="1" dirty="0" err="1"/>
              <a:t>Grundnorm</a:t>
            </a:r>
            <a:r>
              <a:rPr lang="en-US" sz="2800" i="1" dirty="0"/>
              <a:t> </a:t>
            </a:r>
            <a:r>
              <a:rPr lang="en-US" sz="2800" dirty="0" err="1"/>
              <a:t>menjadi</a:t>
            </a:r>
            <a:r>
              <a:rPr lang="en-US" sz="2800" dirty="0"/>
              <a:t> </a:t>
            </a:r>
            <a:r>
              <a:rPr lang="en-US" sz="2800" dirty="0" err="1"/>
              <a:t>gantungan</a:t>
            </a:r>
            <a:r>
              <a:rPr lang="en-US" sz="2800" dirty="0"/>
              <a:t> </a:t>
            </a:r>
            <a:r>
              <a:rPr lang="en-US" sz="2800" dirty="0" err="1"/>
              <a:t>bagi</a:t>
            </a:r>
            <a:r>
              <a:rPr lang="en-US" sz="2800" dirty="0"/>
              <a:t> </a:t>
            </a:r>
            <a:r>
              <a:rPr lang="en-US" sz="2800" dirty="0" err="1"/>
              <a:t>norma-norma</a:t>
            </a:r>
            <a:r>
              <a:rPr lang="en-US" sz="2800" dirty="0"/>
              <a:t> </a:t>
            </a:r>
            <a:r>
              <a:rPr lang="en-US" sz="2800" dirty="0" err="1"/>
              <a:t>dibawahnya</a:t>
            </a:r>
            <a:r>
              <a:rPr lang="en-US" sz="2800" dirty="0"/>
              <a:t>.</a:t>
            </a:r>
            <a:endParaRPr lang="id-ID" sz="2800" dirty="0"/>
          </a:p>
          <a:p>
            <a:pPr marL="0" indent="0">
              <a:buNone/>
            </a:pPr>
            <a:endParaRPr lang="id-ID" dirty="0"/>
          </a:p>
        </p:txBody>
      </p:sp>
    </p:spTree>
    <p:extLst>
      <p:ext uri="{BB962C8B-B14F-4D97-AF65-F5344CB8AC3E}">
        <p14:creationId xmlns:p14="http://schemas.microsoft.com/office/powerpoint/2010/main" val="19189692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en-US" dirty="0" err="1"/>
              <a:t>Teori</a:t>
            </a:r>
            <a:r>
              <a:rPr lang="en-US" dirty="0"/>
              <a:t> Hans </a:t>
            </a:r>
            <a:r>
              <a:rPr lang="en-US" dirty="0" err="1"/>
              <a:t>Kelsen</a:t>
            </a:r>
            <a:r>
              <a:rPr lang="en-US" dirty="0"/>
              <a:t> </a:t>
            </a:r>
            <a:r>
              <a:rPr lang="en-US" dirty="0" err="1"/>
              <a:t>ini</a:t>
            </a:r>
            <a:r>
              <a:rPr lang="en-US" dirty="0"/>
              <a:t> </a:t>
            </a:r>
            <a:r>
              <a:rPr lang="en-US" dirty="0" err="1"/>
              <a:t>kemudian</a:t>
            </a:r>
            <a:r>
              <a:rPr lang="en-US" dirty="0"/>
              <a:t> </a:t>
            </a:r>
            <a:r>
              <a:rPr lang="en-US" dirty="0" err="1"/>
              <a:t>diteruskan</a:t>
            </a:r>
            <a:r>
              <a:rPr lang="en-US" dirty="0"/>
              <a:t> </a:t>
            </a:r>
            <a:r>
              <a:rPr lang="en-US" dirty="0" err="1"/>
              <a:t>oleh</a:t>
            </a:r>
            <a:r>
              <a:rPr lang="en-US" dirty="0"/>
              <a:t> </a:t>
            </a:r>
            <a:r>
              <a:rPr lang="en-US" b="1" dirty="0"/>
              <a:t>HANS </a:t>
            </a:r>
            <a:r>
              <a:rPr lang="en-US" b="1" dirty="0" smtClean="0"/>
              <a:t>NAWIASKY</a:t>
            </a:r>
            <a:r>
              <a:rPr lang="id-ID" b="1" dirty="0" smtClean="0"/>
              <a:t> </a:t>
            </a:r>
            <a:r>
              <a:rPr lang="id-ID" dirty="0" smtClean="0"/>
              <a:t>:</a:t>
            </a:r>
            <a:r>
              <a:rPr lang="en-US" dirty="0" smtClean="0"/>
              <a:t>  </a:t>
            </a:r>
            <a:r>
              <a:rPr lang="en-US" dirty="0" err="1"/>
              <a:t>selain</a:t>
            </a:r>
            <a:r>
              <a:rPr lang="en-US" dirty="0"/>
              <a:t> </a:t>
            </a:r>
            <a:r>
              <a:rPr lang="en-US" dirty="0" err="1"/>
              <a:t>berlapis</a:t>
            </a:r>
            <a:r>
              <a:rPr lang="en-US" dirty="0"/>
              <a:t>-lapis </a:t>
            </a:r>
            <a:r>
              <a:rPr lang="en-US" dirty="0" err="1"/>
              <a:t>dan</a:t>
            </a:r>
            <a:r>
              <a:rPr lang="en-US" dirty="0"/>
              <a:t> </a:t>
            </a:r>
            <a:r>
              <a:rPr lang="en-US" dirty="0" err="1"/>
              <a:t>berjenjang</a:t>
            </a:r>
            <a:r>
              <a:rPr lang="en-US" dirty="0"/>
              <a:t>, </a:t>
            </a:r>
            <a:r>
              <a:rPr lang="en-US" dirty="0" err="1"/>
              <a:t>norma</a:t>
            </a:r>
            <a:r>
              <a:rPr lang="en-US" dirty="0"/>
              <a:t> </a:t>
            </a:r>
            <a:r>
              <a:rPr lang="en-US" dirty="0" err="1"/>
              <a:t>hukum</a:t>
            </a:r>
            <a:r>
              <a:rPr lang="en-US" dirty="0"/>
              <a:t> </a:t>
            </a:r>
            <a:r>
              <a:rPr lang="en-US" dirty="0" err="1"/>
              <a:t>dari</a:t>
            </a:r>
            <a:r>
              <a:rPr lang="en-US" dirty="0"/>
              <a:t> </a:t>
            </a:r>
            <a:r>
              <a:rPr lang="en-US" dirty="0" err="1"/>
              <a:t>suatu</a:t>
            </a:r>
            <a:r>
              <a:rPr lang="en-US" dirty="0"/>
              <a:t> </a:t>
            </a:r>
            <a:r>
              <a:rPr lang="en-US" dirty="0" err="1"/>
              <a:t>negara</a:t>
            </a:r>
            <a:r>
              <a:rPr lang="en-US" dirty="0"/>
              <a:t> </a:t>
            </a:r>
            <a:r>
              <a:rPr lang="en-US" dirty="0" err="1"/>
              <a:t>juga</a:t>
            </a:r>
            <a:r>
              <a:rPr lang="en-US" dirty="0"/>
              <a:t>  </a:t>
            </a:r>
            <a:r>
              <a:rPr lang="en-US" dirty="0" err="1"/>
              <a:t>berkelompok-kelompok</a:t>
            </a:r>
            <a:r>
              <a:rPr lang="en-US" dirty="0"/>
              <a:t>, </a:t>
            </a:r>
            <a:r>
              <a:rPr lang="en-US" dirty="0" err="1"/>
              <a:t>yaitu</a:t>
            </a:r>
            <a:r>
              <a:rPr lang="en-US" dirty="0"/>
              <a:t> :</a:t>
            </a:r>
            <a:endParaRPr lang="id-ID" dirty="0"/>
          </a:p>
          <a:p>
            <a:pPr lvl="1"/>
            <a:r>
              <a:rPr lang="en-US" dirty="0" err="1"/>
              <a:t>Staatfundamentalnorm</a:t>
            </a:r>
            <a:r>
              <a:rPr lang="en-US" dirty="0"/>
              <a:t> (Norma fundamental </a:t>
            </a:r>
            <a:r>
              <a:rPr lang="en-US" dirty="0" err="1"/>
              <a:t>negara</a:t>
            </a:r>
            <a:r>
              <a:rPr lang="en-US" dirty="0"/>
              <a:t>)</a:t>
            </a:r>
            <a:endParaRPr lang="id-ID" dirty="0"/>
          </a:p>
          <a:p>
            <a:pPr lvl="1"/>
            <a:r>
              <a:rPr lang="en-US" dirty="0" err="1" smtClean="0"/>
              <a:t>Sta</a:t>
            </a:r>
            <a:r>
              <a:rPr lang="id-ID" dirty="0" smtClean="0"/>
              <a:t>a</a:t>
            </a:r>
            <a:r>
              <a:rPr lang="en-US" dirty="0" err="1" smtClean="0"/>
              <a:t>tsgrundgesetz</a:t>
            </a:r>
            <a:r>
              <a:rPr lang="en-US" dirty="0" smtClean="0"/>
              <a:t> </a:t>
            </a:r>
            <a:r>
              <a:rPr lang="en-US" dirty="0"/>
              <a:t>(</a:t>
            </a:r>
            <a:r>
              <a:rPr lang="en-US" dirty="0" err="1"/>
              <a:t>Aturan</a:t>
            </a:r>
            <a:r>
              <a:rPr lang="en-US" dirty="0"/>
              <a:t> </a:t>
            </a:r>
            <a:r>
              <a:rPr lang="en-US" dirty="0" err="1"/>
              <a:t>dasar</a:t>
            </a:r>
            <a:r>
              <a:rPr lang="en-US" dirty="0"/>
              <a:t>/</a:t>
            </a:r>
            <a:r>
              <a:rPr lang="en-US" dirty="0" err="1"/>
              <a:t>pokok</a:t>
            </a:r>
            <a:r>
              <a:rPr lang="en-US" dirty="0"/>
              <a:t> </a:t>
            </a:r>
            <a:r>
              <a:rPr lang="en-US" dirty="0" err="1"/>
              <a:t>negara</a:t>
            </a:r>
            <a:r>
              <a:rPr lang="en-US" dirty="0"/>
              <a:t>)</a:t>
            </a:r>
            <a:endParaRPr lang="id-ID" dirty="0"/>
          </a:p>
          <a:p>
            <a:pPr lvl="1"/>
            <a:r>
              <a:rPr lang="en-US" dirty="0" err="1"/>
              <a:t>Formell</a:t>
            </a:r>
            <a:r>
              <a:rPr lang="en-US" dirty="0"/>
              <a:t> </a:t>
            </a:r>
            <a:r>
              <a:rPr lang="en-US" dirty="0" err="1"/>
              <a:t>Gesetz</a:t>
            </a:r>
            <a:r>
              <a:rPr lang="en-US" dirty="0"/>
              <a:t> (</a:t>
            </a:r>
            <a:r>
              <a:rPr lang="en-US" dirty="0" err="1"/>
              <a:t>Undang-undang</a:t>
            </a:r>
            <a:r>
              <a:rPr lang="en-US" dirty="0"/>
              <a:t> formal)</a:t>
            </a:r>
            <a:endParaRPr lang="id-ID" dirty="0"/>
          </a:p>
          <a:p>
            <a:pPr lvl="1"/>
            <a:r>
              <a:rPr lang="en-US" dirty="0" err="1" smtClean="0"/>
              <a:t>Verordn</a:t>
            </a:r>
            <a:r>
              <a:rPr lang="id-ID" dirty="0" smtClean="0"/>
              <a:t>i</a:t>
            </a:r>
            <a:r>
              <a:rPr lang="en-US" dirty="0" err="1" smtClean="0"/>
              <a:t>ng</a:t>
            </a:r>
            <a:r>
              <a:rPr lang="en-US" dirty="0" smtClean="0"/>
              <a:t> </a:t>
            </a:r>
            <a:r>
              <a:rPr lang="en-US" dirty="0" err="1"/>
              <a:t>dan</a:t>
            </a:r>
            <a:r>
              <a:rPr lang="en-US" dirty="0"/>
              <a:t> </a:t>
            </a:r>
            <a:r>
              <a:rPr lang="en-US" dirty="0" err="1"/>
              <a:t>Autonome</a:t>
            </a:r>
            <a:r>
              <a:rPr lang="en-US" dirty="0"/>
              <a:t> </a:t>
            </a:r>
            <a:r>
              <a:rPr lang="en-US" dirty="0" err="1"/>
              <a:t>Satzung</a:t>
            </a:r>
            <a:r>
              <a:rPr lang="en-US" dirty="0"/>
              <a:t> (</a:t>
            </a:r>
            <a:r>
              <a:rPr lang="en-US" dirty="0" err="1"/>
              <a:t>Aturan</a:t>
            </a:r>
            <a:r>
              <a:rPr lang="en-US" dirty="0"/>
              <a:t> </a:t>
            </a:r>
            <a:r>
              <a:rPr lang="en-US" dirty="0" err="1"/>
              <a:t>pelaksanaan</a:t>
            </a:r>
            <a:r>
              <a:rPr lang="en-US" dirty="0"/>
              <a:t> </a:t>
            </a:r>
            <a:r>
              <a:rPr lang="en-US" dirty="0" err="1"/>
              <a:t>dan</a:t>
            </a:r>
            <a:r>
              <a:rPr lang="en-US" dirty="0"/>
              <a:t> </a:t>
            </a:r>
            <a:r>
              <a:rPr lang="en-US" dirty="0" err="1"/>
              <a:t>otonom</a:t>
            </a:r>
            <a:r>
              <a:rPr lang="en-US" dirty="0"/>
              <a:t>)</a:t>
            </a:r>
            <a:endParaRPr lang="id-ID" dirty="0"/>
          </a:p>
          <a:p>
            <a:endParaRPr lang="id-ID" dirty="0"/>
          </a:p>
          <a:p>
            <a:pPr marL="0" indent="0">
              <a:buNone/>
            </a:pPr>
            <a:endParaRPr lang="id-ID" dirty="0"/>
          </a:p>
        </p:txBody>
      </p:sp>
    </p:spTree>
    <p:extLst>
      <p:ext uri="{BB962C8B-B14F-4D97-AF65-F5344CB8AC3E}">
        <p14:creationId xmlns:p14="http://schemas.microsoft.com/office/powerpoint/2010/main" val="25126360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1542</Words>
  <Application>Microsoft Office PowerPoint</Application>
  <PresentationFormat>On-screen Show (4:3)</PresentationFormat>
  <Paragraphs>167</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Symbol</vt:lpstr>
      <vt:lpstr>Times New Roman</vt:lpstr>
      <vt:lpstr>Wingdings</vt:lpstr>
      <vt:lpstr>Office Theme</vt:lpstr>
      <vt:lpstr>PANCASILA SEBAGAI   DASAR NEGARA  (SUMBER HUKUM DI INDONESIA)</vt:lpstr>
      <vt:lpstr>Pengantar</vt:lpstr>
      <vt:lpstr>Macam-macam  Sumber Hukum</vt:lpstr>
      <vt:lpstr>Meliputi</vt:lpstr>
      <vt:lpstr>Macam-macam  Sumber Hukum</vt:lpstr>
      <vt:lpstr>PowerPoint Presentation</vt:lpstr>
      <vt:lpstr>Sistem Norma Hukum</vt:lpstr>
      <vt:lpstr>Stufen Theorie (Hans Kelsen) (Teori Jenjang Norma Hukum)</vt:lpstr>
      <vt:lpstr>PowerPoint Presentation</vt:lpstr>
      <vt:lpstr>Gambar</vt:lpstr>
      <vt:lpstr> STAATS FUNDAMENTAL NORM </vt:lpstr>
      <vt:lpstr>PowerPoint Presentation</vt:lpstr>
      <vt:lpstr>PowerPoint Presentation</vt:lpstr>
      <vt:lpstr>Tata Urutan Peraturan Perundang-Undangan</vt:lpstr>
      <vt:lpstr>UU Nomor 12 Tahun 2011</vt:lpstr>
      <vt:lpstr> KEDUDUKAN PANCASILA DALAM JENJANG NORMA HUKUM </vt:lpstr>
      <vt:lpstr>Pancasila sebagai Sumber Hukum  di Indonesia</vt:lpstr>
      <vt:lpstr>4 Prinsip Cita Hukum Nasional </vt:lpstr>
      <vt:lpstr>PowerPoint Presentation</vt:lpstr>
      <vt:lpstr>Penuangan Pancasila dalam Peraturan Perundang-Undangan</vt:lpstr>
      <vt:lpstr>PowerPoint Presentation</vt:lpstr>
      <vt:lpstr>Penuangan dalam Peraturan Perundang-Undangan</vt:lpstr>
      <vt:lpstr>Pengaturan tentang Kewenangan Pengujian UU terhadap UUD</vt:lpstr>
      <vt:lpstr>Pengaturan tentang Kewenangan Pengujian UU terhadap UUD</vt:lpstr>
      <vt:lpstr>Pengujian Peraturan Perundang-undangan di Indonesia</vt:lpstr>
      <vt:lpstr>Pengujian Peraturan Perundang-undangan di Indonesia</vt:lpstr>
      <vt:lpstr>Progaram Legislasi Nasional dan Program Legislasi Daerah</vt:lpstr>
      <vt:lpstr>PowerPoint Presentation</vt:lpstr>
      <vt:lpstr>Program Legislasi</vt:lpstr>
      <vt:lpstr> Contoh Kasus Akibat Perda Diskriminatif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SUMBER HUKUM DI INDONESIA</dc:title>
  <dc:creator>Hp Mini</dc:creator>
  <cp:lastModifiedBy>Lilik</cp:lastModifiedBy>
  <cp:revision>33</cp:revision>
  <dcterms:created xsi:type="dcterms:W3CDTF">2016-05-06T12:38:54Z</dcterms:created>
  <dcterms:modified xsi:type="dcterms:W3CDTF">2020-09-24T05:09:44Z</dcterms:modified>
</cp:coreProperties>
</file>