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23"/>
  </p:notesMasterIdLst>
  <p:sldIdLst>
    <p:sldId id="256" r:id="rId3"/>
    <p:sldId id="258" r:id="rId4"/>
    <p:sldId id="262" r:id="rId5"/>
    <p:sldId id="259" r:id="rId6"/>
    <p:sldId id="260" r:id="rId7"/>
    <p:sldId id="265" r:id="rId8"/>
    <p:sldId id="269" r:id="rId9"/>
    <p:sldId id="303" r:id="rId10"/>
    <p:sldId id="304" r:id="rId11"/>
    <p:sldId id="274" r:id="rId12"/>
    <p:sldId id="263" r:id="rId13"/>
    <p:sldId id="268" r:id="rId14"/>
    <p:sldId id="277" r:id="rId15"/>
    <p:sldId id="266" r:id="rId16"/>
    <p:sldId id="264" r:id="rId17"/>
    <p:sldId id="282" r:id="rId18"/>
    <p:sldId id="257" r:id="rId19"/>
    <p:sldId id="286" r:id="rId20"/>
    <p:sldId id="287" r:id="rId21"/>
    <p:sldId id="302" r:id="rId22"/>
  </p:sldIdLst>
  <p:sldSz cx="9144000" cy="5143500" type="screen16x9"/>
  <p:notesSz cx="6858000" cy="9144000"/>
  <p:embeddedFontLst>
    <p:embeddedFont>
      <p:font typeface="Proxima Nova" charset="0"/>
      <p:regular r:id="rId24"/>
      <p:bold r:id="rId25"/>
      <p:italic r:id="rId26"/>
      <p:boldItalic r:id="rId27"/>
    </p:embeddedFont>
    <p:embeddedFont>
      <p:font typeface="Proxima Nova Semibold" charset="0"/>
      <p:regular r:id="rId28"/>
      <p:bold r:id="rId29"/>
      <p:boldItalic r:id="rId30"/>
    </p:embeddedFont>
    <p:embeddedFont>
      <p:font typeface="Red Hat Text Medium" charset="0"/>
      <p:regular r:id="rId31"/>
      <p:bold r:id="rId32"/>
      <p:italic r:id="rId33"/>
      <p:boldItalic r:id="rId34"/>
    </p:embeddedFont>
    <p:embeddedFont>
      <p:font typeface="Red Hat Text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D73A461-1806-41F1-8F80-B55930D0CA13}">
  <a:tblStyle styleId="{8D73A461-1806-41F1-8F80-B55930D0CA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9"/>
    <p:restoredTop sz="94737"/>
  </p:normalViewPr>
  <p:slideViewPr>
    <p:cSldViewPr snapToGrid="0" snapToObjects="1">
      <p:cViewPr>
        <p:scale>
          <a:sx n="99" d="100"/>
          <a:sy n="99" d="100"/>
        </p:scale>
        <p:origin x="-534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67639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83be7599c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83be7599c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Google Shape;1230;g83be7599cd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1" name="Google Shape;1231;g83be7599cd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504da04cf_0_5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7504da04cf_0_5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83be7599c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83be7599c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83be7599c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83be7599c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7524fcfbd3_0_1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7524fcfbd3_0_1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g7524fcfbd3_0_1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7" name="Google Shape;2317;g7524fcfbd3_0_1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7524fcfbd3_0_11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7524fcfbd3_0_11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1" name="Google Shape;12691;g7524fcfbd3_0_21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2" name="Google Shape;12692;g7524fcfbd3_0_21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7205dce7e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7205dce7e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504da04cf_0_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7504da04cf_0_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205dce7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205dce7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7205dce7e1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7205dce7e1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83be7599c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83be7599c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83be7599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8" name="Google Shape;778;g83be7599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7ffc93e07b_4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7ffc93e07b_4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83be7599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83be7599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5C0B68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235425" y="2392750"/>
            <a:ext cx="7117500" cy="3110225"/>
          </a:xfrm>
          <a:custGeom>
            <a:avLst/>
            <a:gdLst/>
            <a:ahLst/>
            <a:cxnLst/>
            <a:rect l="l" t="t" r="r" b="b"/>
            <a:pathLst>
              <a:path w="284700" h="124409" extrusionOk="0">
                <a:moveTo>
                  <a:pt x="280803" y="0"/>
                </a:moveTo>
                <a:cubicBezTo>
                  <a:pt x="273371" y="3896"/>
                  <a:pt x="265835" y="7843"/>
                  <a:pt x="259735" y="13584"/>
                </a:cubicBezTo>
                <a:cubicBezTo>
                  <a:pt x="250586" y="22196"/>
                  <a:pt x="245357" y="34037"/>
                  <a:pt x="238898" y="44776"/>
                </a:cubicBezTo>
                <a:cubicBezTo>
                  <a:pt x="232439" y="55515"/>
                  <a:pt x="223520" y="66023"/>
                  <a:pt x="211269" y="68765"/>
                </a:cubicBezTo>
                <a:cubicBezTo>
                  <a:pt x="209143" y="69235"/>
                  <a:pt x="207000" y="69450"/>
                  <a:pt x="204857" y="69450"/>
                </a:cubicBezTo>
                <a:cubicBezTo>
                  <a:pt x="196357" y="69450"/>
                  <a:pt x="187856" y="66067"/>
                  <a:pt x="180385" y="61768"/>
                </a:cubicBezTo>
                <a:cubicBezTo>
                  <a:pt x="171004" y="56386"/>
                  <a:pt x="162444" y="49517"/>
                  <a:pt x="152550" y="45186"/>
                </a:cubicBezTo>
                <a:cubicBezTo>
                  <a:pt x="143905" y="41377"/>
                  <a:pt x="134548" y="39688"/>
                  <a:pt x="125107" y="39688"/>
                </a:cubicBezTo>
                <a:cubicBezTo>
                  <a:pt x="115489" y="39688"/>
                  <a:pt x="105783" y="41441"/>
                  <a:pt x="96651" y="44494"/>
                </a:cubicBezTo>
                <a:cubicBezTo>
                  <a:pt x="78582" y="50542"/>
                  <a:pt x="62486" y="61307"/>
                  <a:pt x="47390" y="72994"/>
                </a:cubicBezTo>
                <a:cubicBezTo>
                  <a:pt x="39368" y="79197"/>
                  <a:pt x="31602" y="85707"/>
                  <a:pt x="24041" y="92499"/>
                </a:cubicBezTo>
                <a:cubicBezTo>
                  <a:pt x="14097" y="101444"/>
                  <a:pt x="4050" y="112054"/>
                  <a:pt x="0" y="124408"/>
                </a:cubicBezTo>
                <a:lnTo>
                  <a:pt x="284699" y="124408"/>
                </a:lnTo>
                <a:lnTo>
                  <a:pt x="284699" y="3716"/>
                </a:lnTo>
                <a:cubicBezTo>
                  <a:pt x="283853" y="2947"/>
                  <a:pt x="283008" y="2204"/>
                  <a:pt x="282162" y="1435"/>
                </a:cubicBezTo>
                <a:lnTo>
                  <a:pt x="280803" y="0"/>
                </a:ln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19000" y="4252656"/>
            <a:ext cx="5301600" cy="6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78925" y="1234400"/>
            <a:ext cx="5096100" cy="2685600"/>
          </a:xfrm>
          <a:prstGeom prst="rect">
            <a:avLst/>
          </a:prstGeom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720000" rIns="720000" bIns="7200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ed Hat Text"/>
              <a:buNone/>
              <a:defRPr sz="48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2"/>
          </p:nvPr>
        </p:nvSpPr>
        <p:spPr>
          <a:xfrm>
            <a:off x="4159850" y="922225"/>
            <a:ext cx="2714400" cy="5760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-1205716" y="-1388009"/>
            <a:ext cx="2682046" cy="2685537"/>
            <a:chOff x="1188350" y="238125"/>
            <a:chExt cx="5204825" cy="5211600"/>
          </a:xfrm>
        </p:grpSpPr>
        <p:sp>
          <p:nvSpPr>
            <p:cNvPr id="14" name="Google Shape;14;p2"/>
            <p:cNvSpPr/>
            <p:nvPr/>
          </p:nvSpPr>
          <p:spPr>
            <a:xfrm>
              <a:off x="1383050" y="1770800"/>
              <a:ext cx="3366500" cy="3513950"/>
            </a:xfrm>
            <a:custGeom>
              <a:avLst/>
              <a:gdLst/>
              <a:ahLst/>
              <a:cxnLst/>
              <a:rect l="l" t="t" r="r" b="b"/>
              <a:pathLst>
                <a:path w="134660" h="140558" extrusionOk="0">
                  <a:moveTo>
                    <a:pt x="1178" y="0"/>
                  </a:moveTo>
                  <a:cubicBezTo>
                    <a:pt x="1087" y="272"/>
                    <a:pt x="997" y="544"/>
                    <a:pt x="906" y="725"/>
                  </a:cubicBezTo>
                  <a:cubicBezTo>
                    <a:pt x="0" y="2808"/>
                    <a:pt x="363" y="5162"/>
                    <a:pt x="1902" y="6702"/>
                  </a:cubicBezTo>
                  <a:lnTo>
                    <a:pt x="128049" y="138825"/>
                  </a:lnTo>
                  <a:cubicBezTo>
                    <a:pt x="129049" y="139950"/>
                    <a:pt x="130481" y="140558"/>
                    <a:pt x="131957" y="140558"/>
                  </a:cubicBezTo>
                  <a:cubicBezTo>
                    <a:pt x="132619" y="140558"/>
                    <a:pt x="133290" y="140436"/>
                    <a:pt x="133935" y="140183"/>
                  </a:cubicBezTo>
                  <a:lnTo>
                    <a:pt x="134659" y="139912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52850" y="1449325"/>
              <a:ext cx="3527225" cy="3677825"/>
            </a:xfrm>
            <a:custGeom>
              <a:avLst/>
              <a:gdLst/>
              <a:ahLst/>
              <a:cxnLst/>
              <a:rect l="l" t="t" r="r" b="b"/>
              <a:pathLst>
                <a:path w="141089" h="147113" extrusionOk="0">
                  <a:moveTo>
                    <a:pt x="1359" y="0"/>
                  </a:moveTo>
                  <a:cubicBezTo>
                    <a:pt x="0" y="2083"/>
                    <a:pt x="272" y="4800"/>
                    <a:pt x="1992" y="6520"/>
                  </a:cubicBezTo>
                  <a:lnTo>
                    <a:pt x="134569" y="145436"/>
                  </a:lnTo>
                  <a:cubicBezTo>
                    <a:pt x="135624" y="146546"/>
                    <a:pt x="137019" y="147112"/>
                    <a:pt x="138442" y="147112"/>
                  </a:cubicBezTo>
                  <a:cubicBezTo>
                    <a:pt x="139340" y="147112"/>
                    <a:pt x="140248" y="146887"/>
                    <a:pt x="141089" y="146432"/>
                  </a:cubicBezTo>
                  <a:lnTo>
                    <a:pt x="135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31700" y="1164075"/>
              <a:ext cx="3642700" cy="3812475"/>
            </a:xfrm>
            <a:custGeom>
              <a:avLst/>
              <a:gdLst/>
              <a:ahLst/>
              <a:cxnLst/>
              <a:rect l="l" t="t" r="r" b="b"/>
              <a:pathLst>
                <a:path w="145708" h="152499" extrusionOk="0">
                  <a:moveTo>
                    <a:pt x="2626" y="0"/>
                  </a:moveTo>
                  <a:cubicBezTo>
                    <a:pt x="1721" y="1087"/>
                    <a:pt x="815" y="2083"/>
                    <a:pt x="0" y="3170"/>
                  </a:cubicBezTo>
                  <a:lnTo>
                    <a:pt x="142357" y="152499"/>
                  </a:lnTo>
                  <a:cubicBezTo>
                    <a:pt x="143534" y="151684"/>
                    <a:pt x="144621" y="150869"/>
                    <a:pt x="145707" y="149963"/>
                  </a:cubicBezTo>
                  <a:lnTo>
                    <a:pt x="262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88350" y="2556375"/>
              <a:ext cx="2766550" cy="2893350"/>
            </a:xfrm>
            <a:custGeom>
              <a:avLst/>
              <a:gdLst/>
              <a:ahLst/>
              <a:cxnLst/>
              <a:rect l="l" t="t" r="r" b="b"/>
              <a:pathLst>
                <a:path w="110662" h="115734" extrusionOk="0">
                  <a:moveTo>
                    <a:pt x="453" y="1"/>
                  </a:moveTo>
                  <a:cubicBezTo>
                    <a:pt x="363" y="997"/>
                    <a:pt x="182" y="1993"/>
                    <a:pt x="91" y="2989"/>
                  </a:cubicBezTo>
                  <a:cubicBezTo>
                    <a:pt x="0" y="4529"/>
                    <a:pt x="544" y="6068"/>
                    <a:pt x="1630" y="7245"/>
                  </a:cubicBezTo>
                  <a:lnTo>
                    <a:pt x="103508" y="114013"/>
                  </a:lnTo>
                  <a:cubicBezTo>
                    <a:pt x="104594" y="115099"/>
                    <a:pt x="106043" y="115733"/>
                    <a:pt x="107673" y="115733"/>
                  </a:cubicBezTo>
                  <a:cubicBezTo>
                    <a:pt x="108669" y="115733"/>
                    <a:pt x="109666" y="115643"/>
                    <a:pt x="110662" y="115552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26450" y="3697400"/>
              <a:ext cx="1494225" cy="1568950"/>
            </a:xfrm>
            <a:custGeom>
              <a:avLst/>
              <a:gdLst/>
              <a:ahLst/>
              <a:cxnLst/>
              <a:rect l="l" t="t" r="r" b="b"/>
              <a:pathLst>
                <a:path w="59769" h="62758" extrusionOk="0">
                  <a:moveTo>
                    <a:pt x="0" y="1"/>
                  </a:moveTo>
                  <a:lnTo>
                    <a:pt x="0" y="1"/>
                  </a:lnTo>
                  <a:cubicBezTo>
                    <a:pt x="1087" y="3261"/>
                    <a:pt x="2446" y="6430"/>
                    <a:pt x="3804" y="9600"/>
                  </a:cubicBezTo>
                  <a:cubicBezTo>
                    <a:pt x="4076" y="10143"/>
                    <a:pt x="4438" y="10687"/>
                    <a:pt x="4891" y="11139"/>
                  </a:cubicBezTo>
                  <a:lnTo>
                    <a:pt x="48992" y="57324"/>
                  </a:lnTo>
                  <a:cubicBezTo>
                    <a:pt x="49354" y="57777"/>
                    <a:pt x="49898" y="58139"/>
                    <a:pt x="50441" y="58410"/>
                  </a:cubicBezTo>
                  <a:cubicBezTo>
                    <a:pt x="53429" y="60040"/>
                    <a:pt x="56599" y="61489"/>
                    <a:pt x="59768" y="627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56275" y="2135300"/>
              <a:ext cx="3124250" cy="3261450"/>
            </a:xfrm>
            <a:custGeom>
              <a:avLst/>
              <a:gdLst/>
              <a:ahLst/>
              <a:cxnLst/>
              <a:rect l="l" t="t" r="r" b="b"/>
              <a:pathLst>
                <a:path w="124970" h="130458" extrusionOk="0">
                  <a:moveTo>
                    <a:pt x="906" y="0"/>
                  </a:moveTo>
                  <a:cubicBezTo>
                    <a:pt x="815" y="634"/>
                    <a:pt x="634" y="1177"/>
                    <a:pt x="453" y="1721"/>
                  </a:cubicBezTo>
                  <a:cubicBezTo>
                    <a:pt x="0" y="3622"/>
                    <a:pt x="544" y="5524"/>
                    <a:pt x="1902" y="6973"/>
                  </a:cubicBezTo>
                  <a:lnTo>
                    <a:pt x="118087" y="128773"/>
                  </a:lnTo>
                  <a:cubicBezTo>
                    <a:pt x="119081" y="129838"/>
                    <a:pt x="120520" y="130457"/>
                    <a:pt x="121968" y="130457"/>
                  </a:cubicBezTo>
                  <a:cubicBezTo>
                    <a:pt x="122367" y="130457"/>
                    <a:pt x="122767" y="130410"/>
                    <a:pt x="123158" y="130312"/>
                  </a:cubicBezTo>
                  <a:lnTo>
                    <a:pt x="124969" y="129950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90625" y="3052175"/>
              <a:ext cx="2270750" cy="2379425"/>
            </a:xfrm>
            <a:custGeom>
              <a:avLst/>
              <a:gdLst/>
              <a:ahLst/>
              <a:cxnLst/>
              <a:rect l="l" t="t" r="r" b="b"/>
              <a:pathLst>
                <a:path w="90830" h="95177" extrusionOk="0">
                  <a:moveTo>
                    <a:pt x="0" y="1"/>
                  </a:moveTo>
                  <a:lnTo>
                    <a:pt x="0" y="1"/>
                  </a:lnTo>
                  <a:cubicBezTo>
                    <a:pt x="181" y="1631"/>
                    <a:pt x="362" y="3352"/>
                    <a:pt x="543" y="4982"/>
                  </a:cubicBezTo>
                  <a:cubicBezTo>
                    <a:pt x="724" y="6068"/>
                    <a:pt x="1177" y="7155"/>
                    <a:pt x="1992" y="8061"/>
                  </a:cubicBezTo>
                  <a:lnTo>
                    <a:pt x="82860" y="92732"/>
                  </a:lnTo>
                  <a:cubicBezTo>
                    <a:pt x="83675" y="93637"/>
                    <a:pt x="84671" y="94181"/>
                    <a:pt x="85848" y="94362"/>
                  </a:cubicBezTo>
                  <a:cubicBezTo>
                    <a:pt x="87479" y="94634"/>
                    <a:pt x="89109" y="94905"/>
                    <a:pt x="90829" y="9517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227500" y="695425"/>
              <a:ext cx="3638175" cy="3805700"/>
            </a:xfrm>
            <a:custGeom>
              <a:avLst/>
              <a:gdLst/>
              <a:ahLst/>
              <a:cxnLst/>
              <a:rect l="l" t="t" r="r" b="b"/>
              <a:pathLst>
                <a:path w="145527" h="152228" extrusionOk="0">
                  <a:moveTo>
                    <a:pt x="3442" y="1"/>
                  </a:moveTo>
                  <a:cubicBezTo>
                    <a:pt x="2264" y="816"/>
                    <a:pt x="1178" y="1631"/>
                    <a:pt x="0" y="2446"/>
                  </a:cubicBezTo>
                  <a:lnTo>
                    <a:pt x="142991" y="152228"/>
                  </a:lnTo>
                  <a:cubicBezTo>
                    <a:pt x="143806" y="151141"/>
                    <a:pt x="144711" y="150054"/>
                    <a:pt x="145526" y="148968"/>
                  </a:cubicBezTo>
                  <a:lnTo>
                    <a:pt x="3442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165425" y="265275"/>
              <a:ext cx="2218675" cy="2325100"/>
            </a:xfrm>
            <a:custGeom>
              <a:avLst/>
              <a:gdLst/>
              <a:ahLst/>
              <a:cxnLst/>
              <a:rect l="l" t="t" r="r" b="b"/>
              <a:pathLst>
                <a:path w="88747" h="93004" extrusionOk="0">
                  <a:moveTo>
                    <a:pt x="1" y="1"/>
                  </a:moveTo>
                  <a:lnTo>
                    <a:pt x="88747" y="93003"/>
                  </a:lnTo>
                  <a:cubicBezTo>
                    <a:pt x="88566" y="91283"/>
                    <a:pt x="88385" y="89562"/>
                    <a:pt x="88113" y="87841"/>
                  </a:cubicBezTo>
                  <a:cubicBezTo>
                    <a:pt x="87932" y="86664"/>
                    <a:pt x="87388" y="85668"/>
                    <a:pt x="86664" y="84853"/>
                  </a:cubicBezTo>
                  <a:lnTo>
                    <a:pt x="8060" y="2446"/>
                  </a:lnTo>
                  <a:cubicBezTo>
                    <a:pt x="7245" y="1631"/>
                    <a:pt x="6249" y="1087"/>
                    <a:pt x="5162" y="816"/>
                  </a:cubicBezTo>
                  <a:cubicBezTo>
                    <a:pt x="3442" y="544"/>
                    <a:pt x="1721" y="182"/>
                    <a:pt x="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824225" y="450925"/>
              <a:ext cx="1403675" cy="1471575"/>
            </a:xfrm>
            <a:custGeom>
              <a:avLst/>
              <a:gdLst/>
              <a:ahLst/>
              <a:cxnLst/>
              <a:rect l="l" t="t" r="r" b="b"/>
              <a:pathLst>
                <a:path w="56147" h="58863" extrusionOk="0">
                  <a:moveTo>
                    <a:pt x="1" y="0"/>
                  </a:moveTo>
                  <a:lnTo>
                    <a:pt x="56146" y="58863"/>
                  </a:lnTo>
                  <a:cubicBezTo>
                    <a:pt x="54788" y="55331"/>
                    <a:pt x="53339" y="51890"/>
                    <a:pt x="51619" y="48449"/>
                  </a:cubicBezTo>
                  <a:cubicBezTo>
                    <a:pt x="51347" y="47996"/>
                    <a:pt x="50985" y="47543"/>
                    <a:pt x="50622" y="47090"/>
                  </a:cubicBezTo>
                  <a:lnTo>
                    <a:pt x="11502" y="6068"/>
                  </a:lnTo>
                  <a:cubicBezTo>
                    <a:pt x="11139" y="5706"/>
                    <a:pt x="10687" y="5343"/>
                    <a:pt x="10234" y="5072"/>
                  </a:cubicBezTo>
                  <a:cubicBezTo>
                    <a:pt x="6883" y="3170"/>
                    <a:pt x="3532" y="1540"/>
                    <a:pt x="1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660575" y="238125"/>
              <a:ext cx="2732600" cy="2857100"/>
            </a:xfrm>
            <a:custGeom>
              <a:avLst/>
              <a:gdLst/>
              <a:ahLst/>
              <a:cxnLst/>
              <a:rect l="l" t="t" r="r" b="b"/>
              <a:pathLst>
                <a:path w="109304" h="114284" extrusionOk="0">
                  <a:moveTo>
                    <a:pt x="3170" y="0"/>
                  </a:moveTo>
                  <a:cubicBezTo>
                    <a:pt x="2174" y="0"/>
                    <a:pt x="1087" y="91"/>
                    <a:pt x="0" y="91"/>
                  </a:cubicBezTo>
                  <a:lnTo>
                    <a:pt x="108941" y="114284"/>
                  </a:lnTo>
                  <a:cubicBezTo>
                    <a:pt x="109031" y="113197"/>
                    <a:pt x="109122" y="112110"/>
                    <a:pt x="109213" y="111114"/>
                  </a:cubicBezTo>
                  <a:cubicBezTo>
                    <a:pt x="109303" y="109575"/>
                    <a:pt x="108760" y="108035"/>
                    <a:pt x="107673" y="106948"/>
                  </a:cubicBezTo>
                  <a:lnTo>
                    <a:pt x="7245" y="1721"/>
                  </a:lnTo>
                  <a:cubicBezTo>
                    <a:pt x="6158" y="634"/>
                    <a:pt x="4709" y="0"/>
                    <a:pt x="3170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861400" y="393250"/>
              <a:ext cx="3348375" cy="3496625"/>
            </a:xfrm>
            <a:custGeom>
              <a:avLst/>
              <a:gdLst/>
              <a:ahLst/>
              <a:cxnLst/>
              <a:rect l="l" t="t" r="r" b="b"/>
              <a:pathLst>
                <a:path w="133935" h="139865" extrusionOk="0">
                  <a:moveTo>
                    <a:pt x="2572" y="0"/>
                  </a:moveTo>
                  <a:cubicBezTo>
                    <a:pt x="1956" y="0"/>
                    <a:pt x="1333" y="104"/>
                    <a:pt x="725" y="315"/>
                  </a:cubicBezTo>
                  <a:lnTo>
                    <a:pt x="0" y="587"/>
                  </a:lnTo>
                  <a:lnTo>
                    <a:pt x="132667" y="139864"/>
                  </a:lnTo>
                  <a:cubicBezTo>
                    <a:pt x="132848" y="139593"/>
                    <a:pt x="132939" y="139230"/>
                    <a:pt x="133029" y="138959"/>
                  </a:cubicBezTo>
                  <a:cubicBezTo>
                    <a:pt x="133935" y="136966"/>
                    <a:pt x="133482" y="134612"/>
                    <a:pt x="131943" y="133072"/>
                  </a:cubicBezTo>
                  <a:lnTo>
                    <a:pt x="6611" y="1764"/>
                  </a:lnTo>
                  <a:cubicBezTo>
                    <a:pt x="5521" y="610"/>
                    <a:pt x="4067" y="0"/>
                    <a:pt x="2572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526325" y="546000"/>
              <a:ext cx="3513675" cy="3667600"/>
            </a:xfrm>
            <a:custGeom>
              <a:avLst/>
              <a:gdLst/>
              <a:ahLst/>
              <a:cxnLst/>
              <a:rect l="l" t="t" r="r" b="b"/>
              <a:pathLst>
                <a:path w="140547" h="146704" extrusionOk="0">
                  <a:moveTo>
                    <a:pt x="2709" y="0"/>
                  </a:moveTo>
                  <a:cubicBezTo>
                    <a:pt x="1804" y="0"/>
                    <a:pt x="900" y="233"/>
                    <a:pt x="91" y="725"/>
                  </a:cubicBezTo>
                  <a:lnTo>
                    <a:pt x="1" y="725"/>
                  </a:lnTo>
                  <a:lnTo>
                    <a:pt x="139278" y="146704"/>
                  </a:lnTo>
                  <a:cubicBezTo>
                    <a:pt x="140546" y="144621"/>
                    <a:pt x="140274" y="141814"/>
                    <a:pt x="138554" y="140003"/>
                  </a:cubicBezTo>
                  <a:lnTo>
                    <a:pt x="6612" y="1631"/>
                  </a:lnTo>
                  <a:cubicBezTo>
                    <a:pt x="5559" y="578"/>
                    <a:pt x="4134" y="0"/>
                    <a:pt x="2709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64875" y="912775"/>
              <a:ext cx="3672125" cy="3841925"/>
            </a:xfrm>
            <a:custGeom>
              <a:avLst/>
              <a:gdLst/>
              <a:ahLst/>
              <a:cxnLst/>
              <a:rect l="l" t="t" r="r" b="b"/>
              <a:pathLst>
                <a:path w="146885" h="153677" extrusionOk="0">
                  <a:moveTo>
                    <a:pt x="2989" y="0"/>
                  </a:moveTo>
                  <a:cubicBezTo>
                    <a:pt x="1993" y="996"/>
                    <a:pt x="997" y="1902"/>
                    <a:pt x="1" y="2807"/>
                  </a:cubicBezTo>
                  <a:lnTo>
                    <a:pt x="143896" y="153676"/>
                  </a:lnTo>
                  <a:cubicBezTo>
                    <a:pt x="144893" y="152771"/>
                    <a:pt x="145889" y="151774"/>
                    <a:pt x="146885" y="150869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32675" y="285400"/>
              <a:ext cx="3097100" cy="3233175"/>
            </a:xfrm>
            <a:custGeom>
              <a:avLst/>
              <a:gdLst/>
              <a:ahLst/>
              <a:cxnLst/>
              <a:rect l="l" t="t" r="r" b="b"/>
              <a:pathLst>
                <a:path w="123884" h="129327" extrusionOk="0">
                  <a:moveTo>
                    <a:pt x="2921" y="1"/>
                  </a:moveTo>
                  <a:cubicBezTo>
                    <a:pt x="2582" y="1"/>
                    <a:pt x="2240" y="34"/>
                    <a:pt x="1903" y="101"/>
                  </a:cubicBezTo>
                  <a:lnTo>
                    <a:pt x="1" y="463"/>
                  </a:lnTo>
                  <a:lnTo>
                    <a:pt x="122978" y="129327"/>
                  </a:lnTo>
                  <a:cubicBezTo>
                    <a:pt x="123159" y="128783"/>
                    <a:pt x="123340" y="128150"/>
                    <a:pt x="123521" y="127516"/>
                  </a:cubicBezTo>
                  <a:cubicBezTo>
                    <a:pt x="123883" y="125704"/>
                    <a:pt x="123431" y="123803"/>
                    <a:pt x="122072" y="122444"/>
                  </a:cubicBezTo>
                  <a:lnTo>
                    <a:pt x="6883" y="1731"/>
                  </a:lnTo>
                  <a:cubicBezTo>
                    <a:pt x="5852" y="626"/>
                    <a:pt x="4401" y="1"/>
                    <a:pt x="292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_ONLY_5_1_1">
    <p:bg>
      <p:bgPr>
        <a:solidFill>
          <a:srgbClr val="9312A6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20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ed Hat Text"/>
              <a:buNone/>
              <a:defRPr b="1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11" name="Google Shape;211;p19"/>
          <p:cNvGrpSpPr/>
          <p:nvPr/>
        </p:nvGrpSpPr>
        <p:grpSpPr>
          <a:xfrm>
            <a:off x="7587834" y="-1057096"/>
            <a:ext cx="2682046" cy="2685537"/>
            <a:chOff x="1188350" y="238125"/>
            <a:chExt cx="5204825" cy="5211600"/>
          </a:xfrm>
        </p:grpSpPr>
        <p:sp>
          <p:nvSpPr>
            <p:cNvPr id="212" name="Google Shape;212;p19"/>
            <p:cNvSpPr/>
            <p:nvPr/>
          </p:nvSpPr>
          <p:spPr>
            <a:xfrm>
              <a:off x="1383050" y="1770800"/>
              <a:ext cx="3366500" cy="3513950"/>
            </a:xfrm>
            <a:custGeom>
              <a:avLst/>
              <a:gdLst/>
              <a:ahLst/>
              <a:cxnLst/>
              <a:rect l="l" t="t" r="r" b="b"/>
              <a:pathLst>
                <a:path w="134660" h="140558" extrusionOk="0">
                  <a:moveTo>
                    <a:pt x="1178" y="0"/>
                  </a:moveTo>
                  <a:cubicBezTo>
                    <a:pt x="1087" y="272"/>
                    <a:pt x="997" y="544"/>
                    <a:pt x="906" y="725"/>
                  </a:cubicBezTo>
                  <a:cubicBezTo>
                    <a:pt x="0" y="2808"/>
                    <a:pt x="363" y="5162"/>
                    <a:pt x="1902" y="6702"/>
                  </a:cubicBezTo>
                  <a:lnTo>
                    <a:pt x="128049" y="138825"/>
                  </a:lnTo>
                  <a:cubicBezTo>
                    <a:pt x="129049" y="139950"/>
                    <a:pt x="130481" y="140558"/>
                    <a:pt x="131957" y="140558"/>
                  </a:cubicBezTo>
                  <a:cubicBezTo>
                    <a:pt x="132619" y="140558"/>
                    <a:pt x="133290" y="140436"/>
                    <a:pt x="133935" y="140183"/>
                  </a:cubicBezTo>
                  <a:lnTo>
                    <a:pt x="134659" y="139912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1552850" y="1449325"/>
              <a:ext cx="3527225" cy="3677825"/>
            </a:xfrm>
            <a:custGeom>
              <a:avLst/>
              <a:gdLst/>
              <a:ahLst/>
              <a:cxnLst/>
              <a:rect l="l" t="t" r="r" b="b"/>
              <a:pathLst>
                <a:path w="141089" h="147113" extrusionOk="0">
                  <a:moveTo>
                    <a:pt x="1359" y="0"/>
                  </a:moveTo>
                  <a:cubicBezTo>
                    <a:pt x="0" y="2083"/>
                    <a:pt x="272" y="4800"/>
                    <a:pt x="1992" y="6520"/>
                  </a:cubicBezTo>
                  <a:lnTo>
                    <a:pt x="134569" y="145436"/>
                  </a:lnTo>
                  <a:cubicBezTo>
                    <a:pt x="135624" y="146546"/>
                    <a:pt x="137019" y="147112"/>
                    <a:pt x="138442" y="147112"/>
                  </a:cubicBezTo>
                  <a:cubicBezTo>
                    <a:pt x="139340" y="147112"/>
                    <a:pt x="140248" y="146887"/>
                    <a:pt x="141089" y="146432"/>
                  </a:cubicBezTo>
                  <a:lnTo>
                    <a:pt x="135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1731700" y="1164075"/>
              <a:ext cx="3642700" cy="3812475"/>
            </a:xfrm>
            <a:custGeom>
              <a:avLst/>
              <a:gdLst/>
              <a:ahLst/>
              <a:cxnLst/>
              <a:rect l="l" t="t" r="r" b="b"/>
              <a:pathLst>
                <a:path w="145708" h="152499" extrusionOk="0">
                  <a:moveTo>
                    <a:pt x="2626" y="0"/>
                  </a:moveTo>
                  <a:cubicBezTo>
                    <a:pt x="1721" y="1087"/>
                    <a:pt x="815" y="2083"/>
                    <a:pt x="0" y="3170"/>
                  </a:cubicBezTo>
                  <a:lnTo>
                    <a:pt x="142357" y="152499"/>
                  </a:lnTo>
                  <a:cubicBezTo>
                    <a:pt x="143534" y="151684"/>
                    <a:pt x="144621" y="150869"/>
                    <a:pt x="145707" y="149963"/>
                  </a:cubicBezTo>
                  <a:lnTo>
                    <a:pt x="262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9"/>
            <p:cNvSpPr/>
            <p:nvPr/>
          </p:nvSpPr>
          <p:spPr>
            <a:xfrm>
              <a:off x="1188350" y="2556375"/>
              <a:ext cx="2766550" cy="2893350"/>
            </a:xfrm>
            <a:custGeom>
              <a:avLst/>
              <a:gdLst/>
              <a:ahLst/>
              <a:cxnLst/>
              <a:rect l="l" t="t" r="r" b="b"/>
              <a:pathLst>
                <a:path w="110662" h="115734" extrusionOk="0">
                  <a:moveTo>
                    <a:pt x="453" y="1"/>
                  </a:moveTo>
                  <a:cubicBezTo>
                    <a:pt x="363" y="997"/>
                    <a:pt x="182" y="1993"/>
                    <a:pt x="91" y="2989"/>
                  </a:cubicBezTo>
                  <a:cubicBezTo>
                    <a:pt x="0" y="4529"/>
                    <a:pt x="544" y="6068"/>
                    <a:pt x="1630" y="7245"/>
                  </a:cubicBezTo>
                  <a:lnTo>
                    <a:pt x="103508" y="114013"/>
                  </a:lnTo>
                  <a:cubicBezTo>
                    <a:pt x="104594" y="115099"/>
                    <a:pt x="106043" y="115733"/>
                    <a:pt x="107673" y="115733"/>
                  </a:cubicBezTo>
                  <a:cubicBezTo>
                    <a:pt x="108669" y="115733"/>
                    <a:pt x="109666" y="115643"/>
                    <a:pt x="110662" y="115552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9"/>
            <p:cNvSpPr/>
            <p:nvPr/>
          </p:nvSpPr>
          <p:spPr>
            <a:xfrm>
              <a:off x="1326450" y="3697400"/>
              <a:ext cx="1494225" cy="1568950"/>
            </a:xfrm>
            <a:custGeom>
              <a:avLst/>
              <a:gdLst/>
              <a:ahLst/>
              <a:cxnLst/>
              <a:rect l="l" t="t" r="r" b="b"/>
              <a:pathLst>
                <a:path w="59769" h="62758" extrusionOk="0">
                  <a:moveTo>
                    <a:pt x="0" y="1"/>
                  </a:moveTo>
                  <a:lnTo>
                    <a:pt x="0" y="1"/>
                  </a:lnTo>
                  <a:cubicBezTo>
                    <a:pt x="1087" y="3261"/>
                    <a:pt x="2446" y="6430"/>
                    <a:pt x="3804" y="9600"/>
                  </a:cubicBezTo>
                  <a:cubicBezTo>
                    <a:pt x="4076" y="10143"/>
                    <a:pt x="4438" y="10687"/>
                    <a:pt x="4891" y="11139"/>
                  </a:cubicBezTo>
                  <a:lnTo>
                    <a:pt x="48992" y="57324"/>
                  </a:lnTo>
                  <a:cubicBezTo>
                    <a:pt x="49354" y="57777"/>
                    <a:pt x="49898" y="58139"/>
                    <a:pt x="50441" y="58410"/>
                  </a:cubicBezTo>
                  <a:cubicBezTo>
                    <a:pt x="53429" y="60040"/>
                    <a:pt x="56599" y="61489"/>
                    <a:pt x="59768" y="627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9"/>
            <p:cNvSpPr/>
            <p:nvPr/>
          </p:nvSpPr>
          <p:spPr>
            <a:xfrm>
              <a:off x="1256275" y="2135300"/>
              <a:ext cx="3124250" cy="3261450"/>
            </a:xfrm>
            <a:custGeom>
              <a:avLst/>
              <a:gdLst/>
              <a:ahLst/>
              <a:cxnLst/>
              <a:rect l="l" t="t" r="r" b="b"/>
              <a:pathLst>
                <a:path w="124970" h="130458" extrusionOk="0">
                  <a:moveTo>
                    <a:pt x="906" y="0"/>
                  </a:moveTo>
                  <a:cubicBezTo>
                    <a:pt x="815" y="634"/>
                    <a:pt x="634" y="1177"/>
                    <a:pt x="453" y="1721"/>
                  </a:cubicBezTo>
                  <a:cubicBezTo>
                    <a:pt x="0" y="3622"/>
                    <a:pt x="544" y="5524"/>
                    <a:pt x="1902" y="6973"/>
                  </a:cubicBezTo>
                  <a:lnTo>
                    <a:pt x="118087" y="128773"/>
                  </a:lnTo>
                  <a:cubicBezTo>
                    <a:pt x="119081" y="129838"/>
                    <a:pt x="120520" y="130457"/>
                    <a:pt x="121968" y="130457"/>
                  </a:cubicBezTo>
                  <a:cubicBezTo>
                    <a:pt x="122367" y="130457"/>
                    <a:pt x="122767" y="130410"/>
                    <a:pt x="123158" y="130312"/>
                  </a:cubicBezTo>
                  <a:lnTo>
                    <a:pt x="124969" y="129950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9"/>
            <p:cNvSpPr/>
            <p:nvPr/>
          </p:nvSpPr>
          <p:spPr>
            <a:xfrm>
              <a:off x="1190625" y="3052175"/>
              <a:ext cx="2270750" cy="2379425"/>
            </a:xfrm>
            <a:custGeom>
              <a:avLst/>
              <a:gdLst/>
              <a:ahLst/>
              <a:cxnLst/>
              <a:rect l="l" t="t" r="r" b="b"/>
              <a:pathLst>
                <a:path w="90830" h="95177" extrusionOk="0">
                  <a:moveTo>
                    <a:pt x="0" y="1"/>
                  </a:moveTo>
                  <a:lnTo>
                    <a:pt x="0" y="1"/>
                  </a:lnTo>
                  <a:cubicBezTo>
                    <a:pt x="181" y="1631"/>
                    <a:pt x="362" y="3352"/>
                    <a:pt x="543" y="4982"/>
                  </a:cubicBezTo>
                  <a:cubicBezTo>
                    <a:pt x="724" y="6068"/>
                    <a:pt x="1177" y="7155"/>
                    <a:pt x="1992" y="8061"/>
                  </a:cubicBezTo>
                  <a:lnTo>
                    <a:pt x="82860" y="92732"/>
                  </a:lnTo>
                  <a:cubicBezTo>
                    <a:pt x="83675" y="93637"/>
                    <a:pt x="84671" y="94181"/>
                    <a:pt x="85848" y="94362"/>
                  </a:cubicBezTo>
                  <a:cubicBezTo>
                    <a:pt x="87479" y="94634"/>
                    <a:pt x="89109" y="94905"/>
                    <a:pt x="90829" y="9517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9"/>
            <p:cNvSpPr/>
            <p:nvPr/>
          </p:nvSpPr>
          <p:spPr>
            <a:xfrm>
              <a:off x="2227500" y="695425"/>
              <a:ext cx="3638175" cy="3805700"/>
            </a:xfrm>
            <a:custGeom>
              <a:avLst/>
              <a:gdLst/>
              <a:ahLst/>
              <a:cxnLst/>
              <a:rect l="l" t="t" r="r" b="b"/>
              <a:pathLst>
                <a:path w="145527" h="152228" extrusionOk="0">
                  <a:moveTo>
                    <a:pt x="3442" y="1"/>
                  </a:moveTo>
                  <a:cubicBezTo>
                    <a:pt x="2264" y="816"/>
                    <a:pt x="1178" y="1631"/>
                    <a:pt x="0" y="2446"/>
                  </a:cubicBezTo>
                  <a:lnTo>
                    <a:pt x="142991" y="152228"/>
                  </a:lnTo>
                  <a:cubicBezTo>
                    <a:pt x="143806" y="151141"/>
                    <a:pt x="144711" y="150054"/>
                    <a:pt x="145526" y="148968"/>
                  </a:cubicBezTo>
                  <a:lnTo>
                    <a:pt x="3442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9"/>
            <p:cNvSpPr/>
            <p:nvPr/>
          </p:nvSpPr>
          <p:spPr>
            <a:xfrm>
              <a:off x="4165425" y="265275"/>
              <a:ext cx="2218675" cy="2325100"/>
            </a:xfrm>
            <a:custGeom>
              <a:avLst/>
              <a:gdLst/>
              <a:ahLst/>
              <a:cxnLst/>
              <a:rect l="l" t="t" r="r" b="b"/>
              <a:pathLst>
                <a:path w="88747" h="93004" extrusionOk="0">
                  <a:moveTo>
                    <a:pt x="1" y="1"/>
                  </a:moveTo>
                  <a:lnTo>
                    <a:pt x="88747" y="93003"/>
                  </a:lnTo>
                  <a:cubicBezTo>
                    <a:pt x="88566" y="91283"/>
                    <a:pt x="88385" y="89562"/>
                    <a:pt x="88113" y="87841"/>
                  </a:cubicBezTo>
                  <a:cubicBezTo>
                    <a:pt x="87932" y="86664"/>
                    <a:pt x="87388" y="85668"/>
                    <a:pt x="86664" y="84853"/>
                  </a:cubicBezTo>
                  <a:lnTo>
                    <a:pt x="8060" y="2446"/>
                  </a:lnTo>
                  <a:cubicBezTo>
                    <a:pt x="7245" y="1631"/>
                    <a:pt x="6249" y="1087"/>
                    <a:pt x="5162" y="816"/>
                  </a:cubicBezTo>
                  <a:cubicBezTo>
                    <a:pt x="3442" y="544"/>
                    <a:pt x="1721" y="182"/>
                    <a:pt x="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9"/>
            <p:cNvSpPr/>
            <p:nvPr/>
          </p:nvSpPr>
          <p:spPr>
            <a:xfrm>
              <a:off x="4824225" y="450925"/>
              <a:ext cx="1403675" cy="1471575"/>
            </a:xfrm>
            <a:custGeom>
              <a:avLst/>
              <a:gdLst/>
              <a:ahLst/>
              <a:cxnLst/>
              <a:rect l="l" t="t" r="r" b="b"/>
              <a:pathLst>
                <a:path w="56147" h="58863" extrusionOk="0">
                  <a:moveTo>
                    <a:pt x="1" y="0"/>
                  </a:moveTo>
                  <a:lnTo>
                    <a:pt x="56146" y="58863"/>
                  </a:lnTo>
                  <a:cubicBezTo>
                    <a:pt x="54788" y="55331"/>
                    <a:pt x="53339" y="51890"/>
                    <a:pt x="51619" y="48449"/>
                  </a:cubicBezTo>
                  <a:cubicBezTo>
                    <a:pt x="51347" y="47996"/>
                    <a:pt x="50985" y="47543"/>
                    <a:pt x="50622" y="47090"/>
                  </a:cubicBezTo>
                  <a:lnTo>
                    <a:pt x="11502" y="6068"/>
                  </a:lnTo>
                  <a:cubicBezTo>
                    <a:pt x="11139" y="5706"/>
                    <a:pt x="10687" y="5343"/>
                    <a:pt x="10234" y="5072"/>
                  </a:cubicBezTo>
                  <a:cubicBezTo>
                    <a:pt x="6883" y="3170"/>
                    <a:pt x="3532" y="1540"/>
                    <a:pt x="1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9"/>
            <p:cNvSpPr/>
            <p:nvPr/>
          </p:nvSpPr>
          <p:spPr>
            <a:xfrm>
              <a:off x="3660575" y="238125"/>
              <a:ext cx="2732600" cy="2857100"/>
            </a:xfrm>
            <a:custGeom>
              <a:avLst/>
              <a:gdLst/>
              <a:ahLst/>
              <a:cxnLst/>
              <a:rect l="l" t="t" r="r" b="b"/>
              <a:pathLst>
                <a:path w="109304" h="114284" extrusionOk="0">
                  <a:moveTo>
                    <a:pt x="3170" y="0"/>
                  </a:moveTo>
                  <a:cubicBezTo>
                    <a:pt x="2174" y="0"/>
                    <a:pt x="1087" y="91"/>
                    <a:pt x="0" y="91"/>
                  </a:cubicBezTo>
                  <a:lnTo>
                    <a:pt x="108941" y="114284"/>
                  </a:lnTo>
                  <a:cubicBezTo>
                    <a:pt x="109031" y="113197"/>
                    <a:pt x="109122" y="112110"/>
                    <a:pt x="109213" y="111114"/>
                  </a:cubicBezTo>
                  <a:cubicBezTo>
                    <a:pt x="109303" y="109575"/>
                    <a:pt x="108760" y="108035"/>
                    <a:pt x="107673" y="106948"/>
                  </a:cubicBezTo>
                  <a:lnTo>
                    <a:pt x="7245" y="1721"/>
                  </a:lnTo>
                  <a:cubicBezTo>
                    <a:pt x="6158" y="634"/>
                    <a:pt x="4709" y="0"/>
                    <a:pt x="3170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9"/>
            <p:cNvSpPr/>
            <p:nvPr/>
          </p:nvSpPr>
          <p:spPr>
            <a:xfrm>
              <a:off x="2861400" y="393250"/>
              <a:ext cx="3348375" cy="3496625"/>
            </a:xfrm>
            <a:custGeom>
              <a:avLst/>
              <a:gdLst/>
              <a:ahLst/>
              <a:cxnLst/>
              <a:rect l="l" t="t" r="r" b="b"/>
              <a:pathLst>
                <a:path w="133935" h="139865" extrusionOk="0">
                  <a:moveTo>
                    <a:pt x="2572" y="0"/>
                  </a:moveTo>
                  <a:cubicBezTo>
                    <a:pt x="1956" y="0"/>
                    <a:pt x="1333" y="104"/>
                    <a:pt x="725" y="315"/>
                  </a:cubicBezTo>
                  <a:lnTo>
                    <a:pt x="0" y="587"/>
                  </a:lnTo>
                  <a:lnTo>
                    <a:pt x="132667" y="139864"/>
                  </a:lnTo>
                  <a:cubicBezTo>
                    <a:pt x="132848" y="139593"/>
                    <a:pt x="132939" y="139230"/>
                    <a:pt x="133029" y="138959"/>
                  </a:cubicBezTo>
                  <a:cubicBezTo>
                    <a:pt x="133935" y="136966"/>
                    <a:pt x="133482" y="134612"/>
                    <a:pt x="131943" y="133072"/>
                  </a:cubicBezTo>
                  <a:lnTo>
                    <a:pt x="6611" y="1764"/>
                  </a:lnTo>
                  <a:cubicBezTo>
                    <a:pt x="5521" y="610"/>
                    <a:pt x="4067" y="0"/>
                    <a:pt x="2572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9"/>
            <p:cNvSpPr/>
            <p:nvPr/>
          </p:nvSpPr>
          <p:spPr>
            <a:xfrm>
              <a:off x="2526325" y="546000"/>
              <a:ext cx="3513675" cy="3667600"/>
            </a:xfrm>
            <a:custGeom>
              <a:avLst/>
              <a:gdLst/>
              <a:ahLst/>
              <a:cxnLst/>
              <a:rect l="l" t="t" r="r" b="b"/>
              <a:pathLst>
                <a:path w="140547" h="146704" extrusionOk="0">
                  <a:moveTo>
                    <a:pt x="2709" y="0"/>
                  </a:moveTo>
                  <a:cubicBezTo>
                    <a:pt x="1804" y="0"/>
                    <a:pt x="900" y="233"/>
                    <a:pt x="91" y="725"/>
                  </a:cubicBezTo>
                  <a:lnTo>
                    <a:pt x="1" y="725"/>
                  </a:lnTo>
                  <a:lnTo>
                    <a:pt x="139278" y="146704"/>
                  </a:lnTo>
                  <a:cubicBezTo>
                    <a:pt x="140546" y="144621"/>
                    <a:pt x="140274" y="141814"/>
                    <a:pt x="138554" y="140003"/>
                  </a:cubicBezTo>
                  <a:lnTo>
                    <a:pt x="6612" y="1631"/>
                  </a:lnTo>
                  <a:cubicBezTo>
                    <a:pt x="5559" y="578"/>
                    <a:pt x="4134" y="0"/>
                    <a:pt x="2709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9"/>
            <p:cNvSpPr/>
            <p:nvPr/>
          </p:nvSpPr>
          <p:spPr>
            <a:xfrm>
              <a:off x="1964875" y="912775"/>
              <a:ext cx="3672125" cy="3841925"/>
            </a:xfrm>
            <a:custGeom>
              <a:avLst/>
              <a:gdLst/>
              <a:ahLst/>
              <a:cxnLst/>
              <a:rect l="l" t="t" r="r" b="b"/>
              <a:pathLst>
                <a:path w="146885" h="153677" extrusionOk="0">
                  <a:moveTo>
                    <a:pt x="2989" y="0"/>
                  </a:moveTo>
                  <a:cubicBezTo>
                    <a:pt x="1993" y="996"/>
                    <a:pt x="997" y="1902"/>
                    <a:pt x="1" y="2807"/>
                  </a:cubicBezTo>
                  <a:lnTo>
                    <a:pt x="143896" y="153676"/>
                  </a:lnTo>
                  <a:cubicBezTo>
                    <a:pt x="144893" y="152771"/>
                    <a:pt x="145889" y="151774"/>
                    <a:pt x="146885" y="150869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>
              <a:off x="3232675" y="285400"/>
              <a:ext cx="3097100" cy="3233175"/>
            </a:xfrm>
            <a:custGeom>
              <a:avLst/>
              <a:gdLst/>
              <a:ahLst/>
              <a:cxnLst/>
              <a:rect l="l" t="t" r="r" b="b"/>
              <a:pathLst>
                <a:path w="123884" h="129327" extrusionOk="0">
                  <a:moveTo>
                    <a:pt x="2921" y="1"/>
                  </a:moveTo>
                  <a:cubicBezTo>
                    <a:pt x="2582" y="1"/>
                    <a:pt x="2240" y="34"/>
                    <a:pt x="1903" y="101"/>
                  </a:cubicBezTo>
                  <a:lnTo>
                    <a:pt x="1" y="463"/>
                  </a:lnTo>
                  <a:lnTo>
                    <a:pt x="122978" y="129327"/>
                  </a:lnTo>
                  <a:cubicBezTo>
                    <a:pt x="123159" y="128783"/>
                    <a:pt x="123340" y="128150"/>
                    <a:pt x="123521" y="127516"/>
                  </a:cubicBezTo>
                  <a:cubicBezTo>
                    <a:pt x="123883" y="125704"/>
                    <a:pt x="123431" y="123803"/>
                    <a:pt x="122072" y="122444"/>
                  </a:cubicBezTo>
                  <a:lnTo>
                    <a:pt x="6883" y="1731"/>
                  </a:lnTo>
                  <a:cubicBezTo>
                    <a:pt x="5852" y="626"/>
                    <a:pt x="4401" y="1"/>
                    <a:pt x="292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19"/>
          <p:cNvSpPr/>
          <p:nvPr/>
        </p:nvSpPr>
        <p:spPr>
          <a:xfrm>
            <a:off x="-249950" y="3398613"/>
            <a:ext cx="4253629" cy="3146628"/>
          </a:xfrm>
          <a:custGeom>
            <a:avLst/>
            <a:gdLst/>
            <a:ahLst/>
            <a:cxnLst/>
            <a:rect l="l" t="t" r="r" b="b"/>
            <a:pathLst>
              <a:path w="279844" h="207015" extrusionOk="0">
                <a:moveTo>
                  <a:pt x="0" y="0"/>
                </a:moveTo>
                <a:lnTo>
                  <a:pt x="0" y="207015"/>
                </a:lnTo>
                <a:lnTo>
                  <a:pt x="279843" y="207015"/>
                </a:lnTo>
                <a:cubicBezTo>
                  <a:pt x="274582" y="202324"/>
                  <a:pt x="268941" y="198204"/>
                  <a:pt x="262856" y="194655"/>
                </a:cubicBezTo>
                <a:cubicBezTo>
                  <a:pt x="241179" y="182104"/>
                  <a:pt x="216332" y="176400"/>
                  <a:pt x="192246" y="169491"/>
                </a:cubicBezTo>
                <a:cubicBezTo>
                  <a:pt x="168160" y="162645"/>
                  <a:pt x="143630" y="153962"/>
                  <a:pt x="125248" y="136911"/>
                </a:cubicBezTo>
                <a:cubicBezTo>
                  <a:pt x="98436" y="112001"/>
                  <a:pt x="89055" y="73590"/>
                  <a:pt x="66744" y="44623"/>
                </a:cubicBezTo>
                <a:cubicBezTo>
                  <a:pt x="49884" y="22945"/>
                  <a:pt x="26495" y="7289"/>
                  <a:pt x="0" y="0"/>
                </a:cubicBezTo>
                <a:close/>
              </a:path>
            </a:pathLst>
          </a:custGeom>
          <a:solidFill>
            <a:srgbClr val="5C0B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_ONLY_3">
    <p:bg>
      <p:bgPr>
        <a:solidFill>
          <a:srgbClr val="9312A6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/>
          <p:nvPr/>
        </p:nvSpPr>
        <p:spPr>
          <a:xfrm>
            <a:off x="-280050" y="2836250"/>
            <a:ext cx="3423891" cy="2532829"/>
          </a:xfrm>
          <a:custGeom>
            <a:avLst/>
            <a:gdLst/>
            <a:ahLst/>
            <a:cxnLst/>
            <a:rect l="l" t="t" r="r" b="b"/>
            <a:pathLst>
              <a:path w="279844" h="207015" extrusionOk="0">
                <a:moveTo>
                  <a:pt x="0" y="0"/>
                </a:moveTo>
                <a:lnTo>
                  <a:pt x="0" y="207015"/>
                </a:lnTo>
                <a:lnTo>
                  <a:pt x="279843" y="207015"/>
                </a:lnTo>
                <a:cubicBezTo>
                  <a:pt x="274582" y="202324"/>
                  <a:pt x="268941" y="198204"/>
                  <a:pt x="262856" y="194655"/>
                </a:cubicBezTo>
                <a:cubicBezTo>
                  <a:pt x="241179" y="182104"/>
                  <a:pt x="216332" y="176400"/>
                  <a:pt x="192246" y="169491"/>
                </a:cubicBezTo>
                <a:cubicBezTo>
                  <a:pt x="168160" y="162645"/>
                  <a:pt x="143630" y="153962"/>
                  <a:pt x="125248" y="136911"/>
                </a:cubicBezTo>
                <a:cubicBezTo>
                  <a:pt x="98436" y="112001"/>
                  <a:pt x="89055" y="73590"/>
                  <a:pt x="66744" y="44623"/>
                </a:cubicBezTo>
                <a:cubicBezTo>
                  <a:pt x="49884" y="22945"/>
                  <a:pt x="26495" y="7289"/>
                  <a:pt x="0" y="0"/>
                </a:cubicBezTo>
                <a:close/>
              </a:path>
            </a:pathLst>
          </a:custGeom>
          <a:solidFill>
            <a:srgbClr val="5C0B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1"/>
          <p:cNvSpPr/>
          <p:nvPr/>
        </p:nvSpPr>
        <p:spPr>
          <a:xfrm rot="10800000">
            <a:off x="7680650" y="-1392876"/>
            <a:ext cx="2912275" cy="2912275"/>
          </a:xfrm>
          <a:custGeom>
            <a:avLst/>
            <a:gdLst/>
            <a:ahLst/>
            <a:cxnLst/>
            <a:rect l="l" t="t" r="r" b="b"/>
            <a:pathLst>
              <a:path w="198824" h="198824" fill="none" extrusionOk="0">
                <a:moveTo>
                  <a:pt x="198823" y="99319"/>
                </a:moveTo>
                <a:cubicBezTo>
                  <a:pt x="198823" y="154250"/>
                  <a:pt x="154250" y="198823"/>
                  <a:pt x="99319" y="198823"/>
                </a:cubicBezTo>
                <a:cubicBezTo>
                  <a:pt x="44389" y="198823"/>
                  <a:pt x="0" y="154250"/>
                  <a:pt x="0" y="99319"/>
                </a:cubicBezTo>
                <a:cubicBezTo>
                  <a:pt x="0" y="44389"/>
                  <a:pt x="44389" y="0"/>
                  <a:pt x="99319" y="0"/>
                </a:cubicBezTo>
                <a:cubicBezTo>
                  <a:pt x="154250" y="0"/>
                  <a:pt x="198638" y="44389"/>
                  <a:pt x="198823" y="99319"/>
                </a:cubicBezTo>
                <a:close/>
              </a:path>
            </a:pathLst>
          </a:custGeom>
          <a:solidFill>
            <a:srgbClr val="9312A6"/>
          </a:solidFill>
          <a:ln w="115600" cap="rnd" cmpd="sng">
            <a:solidFill>
              <a:srgbClr val="FFD1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4265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2800"/>
              <a:buFont typeface="Red Hat Text"/>
              <a:buNone/>
              <a:defRPr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1"/>
          <p:cNvSpPr txBox="1">
            <a:spLocks noGrp="1"/>
          </p:cNvSpPr>
          <p:nvPr>
            <p:ph type="subTitle" idx="1"/>
          </p:nvPr>
        </p:nvSpPr>
        <p:spPr>
          <a:xfrm>
            <a:off x="1355100" y="3741850"/>
            <a:ext cx="15354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 sz="14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subTitle" idx="2"/>
          </p:nvPr>
        </p:nvSpPr>
        <p:spPr>
          <a:xfrm>
            <a:off x="6254892" y="3741850"/>
            <a:ext cx="1535400" cy="84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 sz="14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ubTitle" idx="3"/>
          </p:nvPr>
        </p:nvSpPr>
        <p:spPr>
          <a:xfrm>
            <a:off x="1354975" y="1886750"/>
            <a:ext cx="15354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 sz="14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4"/>
          </p:nvPr>
        </p:nvSpPr>
        <p:spPr>
          <a:xfrm>
            <a:off x="6254892" y="1882625"/>
            <a:ext cx="15354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 sz="14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title" idx="5"/>
          </p:nvPr>
        </p:nvSpPr>
        <p:spPr>
          <a:xfrm>
            <a:off x="1496675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 i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title" idx="6"/>
          </p:nvPr>
        </p:nvSpPr>
        <p:spPr>
          <a:xfrm>
            <a:off x="6396492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 i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title" idx="7"/>
          </p:nvPr>
        </p:nvSpPr>
        <p:spPr>
          <a:xfrm>
            <a:off x="6396492" y="1559950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 i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title" idx="8"/>
          </p:nvPr>
        </p:nvSpPr>
        <p:spPr>
          <a:xfrm>
            <a:off x="1496700" y="3417175"/>
            <a:ext cx="12522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 i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_ONLY_2">
    <p:bg>
      <p:bgPr>
        <a:solidFill>
          <a:srgbClr val="9312A6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/>
          <p:nvPr/>
        </p:nvSpPr>
        <p:spPr>
          <a:xfrm rot="10800000">
            <a:off x="-534706" y="-691269"/>
            <a:ext cx="7117500" cy="3110225"/>
          </a:xfrm>
          <a:custGeom>
            <a:avLst/>
            <a:gdLst/>
            <a:ahLst/>
            <a:cxnLst/>
            <a:rect l="l" t="t" r="r" b="b"/>
            <a:pathLst>
              <a:path w="284700" h="124409" extrusionOk="0">
                <a:moveTo>
                  <a:pt x="280803" y="0"/>
                </a:moveTo>
                <a:cubicBezTo>
                  <a:pt x="273371" y="3896"/>
                  <a:pt x="265835" y="7843"/>
                  <a:pt x="259735" y="13584"/>
                </a:cubicBezTo>
                <a:cubicBezTo>
                  <a:pt x="250586" y="22196"/>
                  <a:pt x="245357" y="34037"/>
                  <a:pt x="238898" y="44776"/>
                </a:cubicBezTo>
                <a:cubicBezTo>
                  <a:pt x="232439" y="55515"/>
                  <a:pt x="223520" y="66023"/>
                  <a:pt x="211269" y="68765"/>
                </a:cubicBezTo>
                <a:cubicBezTo>
                  <a:pt x="209143" y="69235"/>
                  <a:pt x="207000" y="69450"/>
                  <a:pt x="204857" y="69450"/>
                </a:cubicBezTo>
                <a:cubicBezTo>
                  <a:pt x="196357" y="69450"/>
                  <a:pt x="187856" y="66067"/>
                  <a:pt x="180385" y="61768"/>
                </a:cubicBezTo>
                <a:cubicBezTo>
                  <a:pt x="171004" y="56386"/>
                  <a:pt x="162444" y="49517"/>
                  <a:pt x="152550" y="45186"/>
                </a:cubicBezTo>
                <a:cubicBezTo>
                  <a:pt x="143905" y="41377"/>
                  <a:pt x="134548" y="39688"/>
                  <a:pt x="125107" y="39688"/>
                </a:cubicBezTo>
                <a:cubicBezTo>
                  <a:pt x="115489" y="39688"/>
                  <a:pt x="105783" y="41441"/>
                  <a:pt x="96651" y="44494"/>
                </a:cubicBezTo>
                <a:cubicBezTo>
                  <a:pt x="78582" y="50542"/>
                  <a:pt x="62486" y="61307"/>
                  <a:pt x="47390" y="72994"/>
                </a:cubicBezTo>
                <a:cubicBezTo>
                  <a:pt x="39368" y="79197"/>
                  <a:pt x="31602" y="85707"/>
                  <a:pt x="24041" y="92499"/>
                </a:cubicBezTo>
                <a:cubicBezTo>
                  <a:pt x="14097" y="101444"/>
                  <a:pt x="4050" y="112054"/>
                  <a:pt x="0" y="124408"/>
                </a:cubicBezTo>
                <a:lnTo>
                  <a:pt x="284699" y="124408"/>
                </a:lnTo>
                <a:lnTo>
                  <a:pt x="284699" y="3716"/>
                </a:lnTo>
                <a:cubicBezTo>
                  <a:pt x="283853" y="2947"/>
                  <a:pt x="283008" y="2204"/>
                  <a:pt x="282162" y="1435"/>
                </a:cubicBezTo>
                <a:lnTo>
                  <a:pt x="280803" y="0"/>
                </a:lnTo>
                <a:close/>
              </a:path>
            </a:pathLst>
          </a:custGeom>
          <a:solidFill>
            <a:srgbClr val="5C0B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3"/>
          <p:cNvSpPr txBox="1">
            <a:spLocks noGrp="1"/>
          </p:cNvSpPr>
          <p:nvPr>
            <p:ph type="title"/>
          </p:nvPr>
        </p:nvSpPr>
        <p:spPr>
          <a:xfrm>
            <a:off x="3358800" y="540000"/>
            <a:ext cx="50319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ed Hat Text"/>
              <a:buNone/>
              <a:defRPr b="1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3"/>
          <p:cNvSpPr txBox="1">
            <a:spLocks noGrp="1"/>
          </p:cNvSpPr>
          <p:nvPr>
            <p:ph type="subTitle" idx="1"/>
          </p:nvPr>
        </p:nvSpPr>
        <p:spPr>
          <a:xfrm>
            <a:off x="4738132" y="3535200"/>
            <a:ext cx="16590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 sz="14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254" name="Google Shape;254;p23"/>
          <p:cNvSpPr txBox="1">
            <a:spLocks noGrp="1"/>
          </p:cNvSpPr>
          <p:nvPr>
            <p:ph type="subTitle" idx="2"/>
          </p:nvPr>
        </p:nvSpPr>
        <p:spPr>
          <a:xfrm>
            <a:off x="6742636" y="3535200"/>
            <a:ext cx="16680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 sz="14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255" name="Google Shape;255;p23"/>
          <p:cNvSpPr txBox="1">
            <a:spLocks noGrp="1"/>
          </p:cNvSpPr>
          <p:nvPr>
            <p:ph type="subTitle" idx="3"/>
          </p:nvPr>
        </p:nvSpPr>
        <p:spPr>
          <a:xfrm>
            <a:off x="724623" y="3535200"/>
            <a:ext cx="16635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 sz="14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256" name="Google Shape;256;p23"/>
          <p:cNvSpPr txBox="1">
            <a:spLocks noGrp="1"/>
          </p:cNvSpPr>
          <p:nvPr>
            <p:ph type="subTitle" idx="4"/>
          </p:nvPr>
        </p:nvSpPr>
        <p:spPr>
          <a:xfrm>
            <a:off x="2733628" y="3535200"/>
            <a:ext cx="16590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 sz="14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257" name="Google Shape;257;p23"/>
          <p:cNvSpPr txBox="1">
            <a:spLocks noGrp="1"/>
          </p:cNvSpPr>
          <p:nvPr>
            <p:ph type="subTitle" idx="5"/>
          </p:nvPr>
        </p:nvSpPr>
        <p:spPr>
          <a:xfrm>
            <a:off x="4733502" y="2614125"/>
            <a:ext cx="16590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58" name="Google Shape;258;p23"/>
          <p:cNvSpPr txBox="1">
            <a:spLocks noGrp="1"/>
          </p:cNvSpPr>
          <p:nvPr>
            <p:ph type="subTitle" idx="6"/>
          </p:nvPr>
        </p:nvSpPr>
        <p:spPr>
          <a:xfrm>
            <a:off x="6738002" y="2614125"/>
            <a:ext cx="16680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59" name="Google Shape;259;p23"/>
          <p:cNvSpPr txBox="1">
            <a:spLocks noGrp="1"/>
          </p:cNvSpPr>
          <p:nvPr>
            <p:ph type="subTitle" idx="7"/>
          </p:nvPr>
        </p:nvSpPr>
        <p:spPr>
          <a:xfrm>
            <a:off x="720002" y="2614125"/>
            <a:ext cx="16635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subTitle" idx="8"/>
          </p:nvPr>
        </p:nvSpPr>
        <p:spPr>
          <a:xfrm>
            <a:off x="2729002" y="2614125"/>
            <a:ext cx="1659000" cy="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ITLE_ONLY_1">
    <p:bg>
      <p:bgPr>
        <a:solidFill>
          <a:srgbClr val="5C0B68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"/>
          <p:cNvSpPr/>
          <p:nvPr/>
        </p:nvSpPr>
        <p:spPr>
          <a:xfrm rot="10800000" flipH="1">
            <a:off x="2186094" y="-481707"/>
            <a:ext cx="7117500" cy="3110225"/>
          </a:xfrm>
          <a:custGeom>
            <a:avLst/>
            <a:gdLst/>
            <a:ahLst/>
            <a:cxnLst/>
            <a:rect l="l" t="t" r="r" b="b"/>
            <a:pathLst>
              <a:path w="284700" h="124409" extrusionOk="0">
                <a:moveTo>
                  <a:pt x="280803" y="0"/>
                </a:moveTo>
                <a:cubicBezTo>
                  <a:pt x="273371" y="3896"/>
                  <a:pt x="265835" y="7843"/>
                  <a:pt x="259735" y="13584"/>
                </a:cubicBezTo>
                <a:cubicBezTo>
                  <a:pt x="250586" y="22196"/>
                  <a:pt x="245357" y="34037"/>
                  <a:pt x="238898" y="44776"/>
                </a:cubicBezTo>
                <a:cubicBezTo>
                  <a:pt x="232439" y="55515"/>
                  <a:pt x="223520" y="66023"/>
                  <a:pt x="211269" y="68765"/>
                </a:cubicBezTo>
                <a:cubicBezTo>
                  <a:pt x="209143" y="69235"/>
                  <a:pt x="207000" y="69450"/>
                  <a:pt x="204857" y="69450"/>
                </a:cubicBezTo>
                <a:cubicBezTo>
                  <a:pt x="196357" y="69450"/>
                  <a:pt x="187856" y="66067"/>
                  <a:pt x="180385" y="61768"/>
                </a:cubicBezTo>
                <a:cubicBezTo>
                  <a:pt x="171004" y="56386"/>
                  <a:pt x="162444" y="49517"/>
                  <a:pt x="152550" y="45186"/>
                </a:cubicBezTo>
                <a:cubicBezTo>
                  <a:pt x="143905" y="41377"/>
                  <a:pt x="134548" y="39688"/>
                  <a:pt x="125107" y="39688"/>
                </a:cubicBezTo>
                <a:cubicBezTo>
                  <a:pt x="115489" y="39688"/>
                  <a:pt x="105783" y="41441"/>
                  <a:pt x="96651" y="44494"/>
                </a:cubicBezTo>
                <a:cubicBezTo>
                  <a:pt x="78582" y="50542"/>
                  <a:pt x="62486" y="61307"/>
                  <a:pt x="47390" y="72994"/>
                </a:cubicBezTo>
                <a:cubicBezTo>
                  <a:pt x="39368" y="79197"/>
                  <a:pt x="31602" y="85707"/>
                  <a:pt x="24041" y="92499"/>
                </a:cubicBezTo>
                <a:cubicBezTo>
                  <a:pt x="14097" y="101444"/>
                  <a:pt x="4050" y="112054"/>
                  <a:pt x="0" y="124408"/>
                </a:cubicBezTo>
                <a:lnTo>
                  <a:pt x="284699" y="124408"/>
                </a:lnTo>
                <a:lnTo>
                  <a:pt x="284699" y="3716"/>
                </a:lnTo>
                <a:cubicBezTo>
                  <a:pt x="283853" y="2947"/>
                  <a:pt x="283008" y="2204"/>
                  <a:pt x="282162" y="1435"/>
                </a:cubicBezTo>
                <a:lnTo>
                  <a:pt x="280803" y="0"/>
                </a:ln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5"/>
          <p:cNvSpPr txBox="1">
            <a:spLocks noGrp="1"/>
          </p:cNvSpPr>
          <p:nvPr>
            <p:ph type="subTitle" idx="1"/>
          </p:nvPr>
        </p:nvSpPr>
        <p:spPr>
          <a:xfrm>
            <a:off x="720000" y="1940375"/>
            <a:ext cx="3309300" cy="12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 sz="16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5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4227900" cy="1076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4800"/>
              <a:buFont typeface="Red Hat Text"/>
              <a:buNone/>
              <a:defRPr sz="4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84" name="Google Shape;284;p25"/>
          <p:cNvSpPr txBox="1"/>
          <p:nvPr/>
        </p:nvSpPr>
        <p:spPr>
          <a:xfrm>
            <a:off x="720000" y="3802073"/>
            <a:ext cx="38400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2"/>
              </a:rPr>
              <a:t>Slidesgo</a:t>
            </a:r>
            <a:r>
              <a:rPr lang="en" sz="11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3"/>
              </a:rPr>
              <a:t>Flaticon</a:t>
            </a:r>
            <a:r>
              <a:rPr lang="en" sz="11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, 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4"/>
              </a:rPr>
              <a:t>Freepik</a:t>
            </a:r>
            <a:r>
              <a:rPr lang="en" sz="11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and illustrations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Red Hat Text"/>
                <a:ea typeface="Red Hat Text"/>
                <a:cs typeface="Red Hat Text"/>
                <a:sym typeface="Red Hat Text"/>
                <a:hlinkClick r:id="rId5"/>
              </a:rPr>
              <a:t>Stories</a:t>
            </a:r>
            <a:endParaRPr sz="1100" b="1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285" name="Google Shape;285;p25"/>
          <p:cNvSpPr/>
          <p:nvPr/>
        </p:nvSpPr>
        <p:spPr>
          <a:xfrm rot="10800000">
            <a:off x="7756850" y="-1392876"/>
            <a:ext cx="2912275" cy="2912275"/>
          </a:xfrm>
          <a:custGeom>
            <a:avLst/>
            <a:gdLst/>
            <a:ahLst/>
            <a:cxnLst/>
            <a:rect l="l" t="t" r="r" b="b"/>
            <a:pathLst>
              <a:path w="198824" h="198824" fill="none" extrusionOk="0">
                <a:moveTo>
                  <a:pt x="198823" y="99319"/>
                </a:moveTo>
                <a:cubicBezTo>
                  <a:pt x="198823" y="154250"/>
                  <a:pt x="154250" y="198823"/>
                  <a:pt x="99319" y="198823"/>
                </a:cubicBezTo>
                <a:cubicBezTo>
                  <a:pt x="44389" y="198823"/>
                  <a:pt x="0" y="154250"/>
                  <a:pt x="0" y="99319"/>
                </a:cubicBezTo>
                <a:cubicBezTo>
                  <a:pt x="0" y="44389"/>
                  <a:pt x="44389" y="0"/>
                  <a:pt x="99319" y="0"/>
                </a:cubicBezTo>
                <a:cubicBezTo>
                  <a:pt x="154250" y="0"/>
                  <a:pt x="198638" y="44389"/>
                  <a:pt x="198823" y="99319"/>
                </a:cubicBezTo>
                <a:close/>
              </a:path>
            </a:pathLst>
          </a:custGeom>
          <a:solidFill>
            <a:srgbClr val="9312A6"/>
          </a:solidFill>
          <a:ln w="115600" cap="rnd" cmpd="sng">
            <a:solidFill>
              <a:srgbClr val="FFD1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2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848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2800"/>
              <a:buFont typeface="Red Hat Text"/>
              <a:buNone/>
              <a:defRPr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subTitle" idx="1"/>
          </p:nvPr>
        </p:nvSpPr>
        <p:spPr>
          <a:xfrm>
            <a:off x="720000" y="1412450"/>
            <a:ext cx="7704000" cy="31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 sz="14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289" name="Google Shape;289;p26"/>
          <p:cNvSpPr/>
          <p:nvPr/>
        </p:nvSpPr>
        <p:spPr>
          <a:xfrm rot="10800000">
            <a:off x="6480099" y="540011"/>
            <a:ext cx="1943905" cy="366530"/>
          </a:xfrm>
          <a:custGeom>
            <a:avLst/>
            <a:gdLst/>
            <a:ahLst/>
            <a:cxnLst/>
            <a:rect l="l" t="t" r="r" b="b"/>
            <a:pathLst>
              <a:path w="286184" h="53961" extrusionOk="0">
                <a:moveTo>
                  <a:pt x="242401" y="1"/>
                </a:moveTo>
                <a:cubicBezTo>
                  <a:pt x="240073" y="1"/>
                  <a:pt x="237692" y="758"/>
                  <a:pt x="235527" y="2274"/>
                </a:cubicBezTo>
                <a:lnTo>
                  <a:pt x="209550" y="22622"/>
                </a:lnTo>
                <a:cubicBezTo>
                  <a:pt x="207602" y="24138"/>
                  <a:pt x="205221" y="24895"/>
                  <a:pt x="202839" y="24895"/>
                </a:cubicBezTo>
                <a:cubicBezTo>
                  <a:pt x="200458" y="24895"/>
                  <a:pt x="198077" y="24138"/>
                  <a:pt x="196129" y="22622"/>
                </a:cubicBezTo>
                <a:lnTo>
                  <a:pt x="169285" y="3140"/>
                </a:lnTo>
                <a:cubicBezTo>
                  <a:pt x="167337" y="1624"/>
                  <a:pt x="165064" y="867"/>
                  <a:pt x="162737" y="867"/>
                </a:cubicBezTo>
                <a:cubicBezTo>
                  <a:pt x="160410" y="867"/>
                  <a:pt x="158029" y="1624"/>
                  <a:pt x="155864" y="3140"/>
                </a:cubicBezTo>
                <a:lnTo>
                  <a:pt x="129887" y="23488"/>
                </a:lnTo>
                <a:cubicBezTo>
                  <a:pt x="127722" y="24787"/>
                  <a:pt x="125340" y="25437"/>
                  <a:pt x="123013" y="25437"/>
                </a:cubicBezTo>
                <a:cubicBezTo>
                  <a:pt x="120686" y="25437"/>
                  <a:pt x="118413" y="24787"/>
                  <a:pt x="116465" y="23488"/>
                </a:cubicBezTo>
                <a:lnTo>
                  <a:pt x="89622" y="3573"/>
                </a:lnTo>
                <a:cubicBezTo>
                  <a:pt x="87673" y="2057"/>
                  <a:pt x="85292" y="1300"/>
                  <a:pt x="82911" y="1300"/>
                </a:cubicBezTo>
                <a:cubicBezTo>
                  <a:pt x="80530" y="1300"/>
                  <a:pt x="78148" y="2057"/>
                  <a:pt x="76200" y="3573"/>
                </a:cubicBezTo>
                <a:lnTo>
                  <a:pt x="50223" y="23921"/>
                </a:lnTo>
                <a:cubicBezTo>
                  <a:pt x="47975" y="25270"/>
                  <a:pt x="45494" y="26035"/>
                  <a:pt x="43083" y="26035"/>
                </a:cubicBezTo>
                <a:cubicBezTo>
                  <a:pt x="40849" y="26035"/>
                  <a:pt x="38675" y="25379"/>
                  <a:pt x="36801" y="23921"/>
                </a:cubicBezTo>
                <a:lnTo>
                  <a:pt x="19050" y="10933"/>
                </a:lnTo>
                <a:cubicBezTo>
                  <a:pt x="17145" y="9547"/>
                  <a:pt x="14894" y="8855"/>
                  <a:pt x="12629" y="8855"/>
                </a:cubicBezTo>
                <a:cubicBezTo>
                  <a:pt x="9231" y="8855"/>
                  <a:pt x="5802" y="10413"/>
                  <a:pt x="3464" y="13530"/>
                </a:cubicBezTo>
                <a:cubicBezTo>
                  <a:pt x="0" y="18293"/>
                  <a:pt x="866" y="25220"/>
                  <a:pt x="6062" y="29117"/>
                </a:cubicBezTo>
                <a:lnTo>
                  <a:pt x="36801" y="52063"/>
                </a:lnTo>
                <a:cubicBezTo>
                  <a:pt x="38883" y="53312"/>
                  <a:pt x="41164" y="53960"/>
                  <a:pt x="43405" y="53960"/>
                </a:cubicBezTo>
                <a:cubicBezTo>
                  <a:pt x="45826" y="53960"/>
                  <a:pt x="48200" y="53204"/>
                  <a:pt x="50223" y="51630"/>
                </a:cubicBezTo>
                <a:lnTo>
                  <a:pt x="76633" y="31714"/>
                </a:lnTo>
                <a:cubicBezTo>
                  <a:pt x="78581" y="30199"/>
                  <a:pt x="80963" y="29441"/>
                  <a:pt x="83344" y="29441"/>
                </a:cubicBezTo>
                <a:cubicBezTo>
                  <a:pt x="85725" y="29441"/>
                  <a:pt x="88106" y="30199"/>
                  <a:pt x="90055" y="31714"/>
                </a:cubicBezTo>
                <a:lnTo>
                  <a:pt x="116465" y="51197"/>
                </a:lnTo>
                <a:cubicBezTo>
                  <a:pt x="118413" y="52496"/>
                  <a:pt x="120794" y="53145"/>
                  <a:pt x="123176" y="53145"/>
                </a:cubicBezTo>
                <a:cubicBezTo>
                  <a:pt x="125557" y="53145"/>
                  <a:pt x="127938" y="52496"/>
                  <a:pt x="129887" y="51197"/>
                </a:cubicBezTo>
                <a:lnTo>
                  <a:pt x="156297" y="30848"/>
                </a:lnTo>
                <a:cubicBezTo>
                  <a:pt x="158245" y="29333"/>
                  <a:pt x="160626" y="28575"/>
                  <a:pt x="163008" y="28575"/>
                </a:cubicBezTo>
                <a:cubicBezTo>
                  <a:pt x="165389" y="28575"/>
                  <a:pt x="167770" y="29333"/>
                  <a:pt x="169718" y="30848"/>
                </a:cubicBezTo>
                <a:lnTo>
                  <a:pt x="196129" y="50331"/>
                </a:lnTo>
                <a:cubicBezTo>
                  <a:pt x="198077" y="51847"/>
                  <a:pt x="200458" y="52604"/>
                  <a:pt x="202839" y="52604"/>
                </a:cubicBezTo>
                <a:cubicBezTo>
                  <a:pt x="205221" y="52604"/>
                  <a:pt x="207602" y="51847"/>
                  <a:pt x="209550" y="50331"/>
                </a:cubicBezTo>
                <a:lnTo>
                  <a:pt x="235960" y="30416"/>
                </a:lnTo>
                <a:cubicBezTo>
                  <a:pt x="237909" y="28900"/>
                  <a:pt x="240290" y="28143"/>
                  <a:pt x="242671" y="28143"/>
                </a:cubicBezTo>
                <a:cubicBezTo>
                  <a:pt x="245052" y="28143"/>
                  <a:pt x="247434" y="28900"/>
                  <a:pt x="249382" y="30416"/>
                </a:cubicBezTo>
                <a:lnTo>
                  <a:pt x="267133" y="43404"/>
                </a:lnTo>
                <a:cubicBezTo>
                  <a:pt x="269038" y="44789"/>
                  <a:pt x="271289" y="45482"/>
                  <a:pt x="273555" y="45482"/>
                </a:cubicBezTo>
                <a:cubicBezTo>
                  <a:pt x="276953" y="45482"/>
                  <a:pt x="280382" y="43924"/>
                  <a:pt x="282719" y="40806"/>
                </a:cubicBezTo>
                <a:cubicBezTo>
                  <a:pt x="286183" y="36044"/>
                  <a:pt x="285317" y="29117"/>
                  <a:pt x="280122" y="25220"/>
                </a:cubicBezTo>
                <a:lnTo>
                  <a:pt x="248949" y="2274"/>
                </a:lnTo>
                <a:cubicBezTo>
                  <a:pt x="247001" y="758"/>
                  <a:pt x="244728" y="1"/>
                  <a:pt x="242401" y="1"/>
                </a:cubicBezTo>
                <a:close/>
              </a:path>
            </a:pathLst>
          </a:custGeom>
          <a:solidFill>
            <a:srgbClr val="5C0B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5C0B68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/>
          <p:nvPr/>
        </p:nvSpPr>
        <p:spPr>
          <a:xfrm>
            <a:off x="1636200" y="1019250"/>
            <a:ext cx="5871600" cy="31050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subTitle" idx="1"/>
          </p:nvPr>
        </p:nvSpPr>
        <p:spPr>
          <a:xfrm>
            <a:off x="5429975" y="3839725"/>
            <a:ext cx="2244900" cy="5625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2800"/>
              <a:buFont typeface="Red Hat Text"/>
              <a:buNone/>
              <a:defRPr sz="2800" b="1">
                <a:solidFill>
                  <a:srgbClr val="29292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1900050" y="1180500"/>
            <a:ext cx="5343900" cy="278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94" name="Google Shape;294;p27"/>
          <p:cNvSpPr/>
          <p:nvPr/>
        </p:nvSpPr>
        <p:spPr>
          <a:xfrm rot="10800000">
            <a:off x="5249163" y="-320687"/>
            <a:ext cx="4253629" cy="3146628"/>
          </a:xfrm>
          <a:custGeom>
            <a:avLst/>
            <a:gdLst/>
            <a:ahLst/>
            <a:cxnLst/>
            <a:rect l="l" t="t" r="r" b="b"/>
            <a:pathLst>
              <a:path w="279844" h="207015" extrusionOk="0">
                <a:moveTo>
                  <a:pt x="0" y="0"/>
                </a:moveTo>
                <a:lnTo>
                  <a:pt x="0" y="207015"/>
                </a:lnTo>
                <a:lnTo>
                  <a:pt x="279843" y="207015"/>
                </a:lnTo>
                <a:cubicBezTo>
                  <a:pt x="274582" y="202324"/>
                  <a:pt x="268941" y="198204"/>
                  <a:pt x="262856" y="194655"/>
                </a:cubicBezTo>
                <a:cubicBezTo>
                  <a:pt x="241179" y="182104"/>
                  <a:pt x="216332" y="176400"/>
                  <a:pt x="192246" y="169491"/>
                </a:cubicBezTo>
                <a:cubicBezTo>
                  <a:pt x="168160" y="162645"/>
                  <a:pt x="143630" y="153962"/>
                  <a:pt x="125248" y="136911"/>
                </a:cubicBezTo>
                <a:cubicBezTo>
                  <a:pt x="98436" y="112001"/>
                  <a:pt x="89055" y="73590"/>
                  <a:pt x="66744" y="44623"/>
                </a:cubicBezTo>
                <a:cubicBezTo>
                  <a:pt x="49884" y="22945"/>
                  <a:pt x="26495" y="7289"/>
                  <a:pt x="0" y="0"/>
                </a:cubicBez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7"/>
          <p:cNvSpPr/>
          <p:nvPr/>
        </p:nvSpPr>
        <p:spPr>
          <a:xfrm>
            <a:off x="-358787" y="2583763"/>
            <a:ext cx="4253629" cy="3146628"/>
          </a:xfrm>
          <a:custGeom>
            <a:avLst/>
            <a:gdLst/>
            <a:ahLst/>
            <a:cxnLst/>
            <a:rect l="l" t="t" r="r" b="b"/>
            <a:pathLst>
              <a:path w="279844" h="207015" extrusionOk="0">
                <a:moveTo>
                  <a:pt x="0" y="0"/>
                </a:moveTo>
                <a:lnTo>
                  <a:pt x="0" y="207015"/>
                </a:lnTo>
                <a:lnTo>
                  <a:pt x="279843" y="207015"/>
                </a:lnTo>
                <a:cubicBezTo>
                  <a:pt x="274582" y="202324"/>
                  <a:pt x="268941" y="198204"/>
                  <a:pt x="262856" y="194655"/>
                </a:cubicBezTo>
                <a:cubicBezTo>
                  <a:pt x="241179" y="182104"/>
                  <a:pt x="216332" y="176400"/>
                  <a:pt x="192246" y="169491"/>
                </a:cubicBezTo>
                <a:cubicBezTo>
                  <a:pt x="168160" y="162645"/>
                  <a:pt x="143630" y="153962"/>
                  <a:pt x="125248" y="136911"/>
                </a:cubicBezTo>
                <a:cubicBezTo>
                  <a:pt x="98436" y="112001"/>
                  <a:pt x="89055" y="73590"/>
                  <a:pt x="66744" y="44623"/>
                </a:cubicBezTo>
                <a:cubicBezTo>
                  <a:pt x="49884" y="22945"/>
                  <a:pt x="26495" y="7289"/>
                  <a:pt x="0" y="0"/>
                </a:cubicBez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1">
    <p:bg>
      <p:bgPr>
        <a:solidFill>
          <a:srgbClr val="5C0B68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/>
          <p:nvPr/>
        </p:nvSpPr>
        <p:spPr>
          <a:xfrm rot="10800000">
            <a:off x="5249163" y="-320687"/>
            <a:ext cx="4253629" cy="3146628"/>
          </a:xfrm>
          <a:custGeom>
            <a:avLst/>
            <a:gdLst/>
            <a:ahLst/>
            <a:cxnLst/>
            <a:rect l="l" t="t" r="r" b="b"/>
            <a:pathLst>
              <a:path w="279844" h="207015" extrusionOk="0">
                <a:moveTo>
                  <a:pt x="0" y="0"/>
                </a:moveTo>
                <a:lnTo>
                  <a:pt x="0" y="207015"/>
                </a:lnTo>
                <a:lnTo>
                  <a:pt x="279843" y="207015"/>
                </a:lnTo>
                <a:cubicBezTo>
                  <a:pt x="274582" y="202324"/>
                  <a:pt x="268941" y="198204"/>
                  <a:pt x="262856" y="194655"/>
                </a:cubicBezTo>
                <a:cubicBezTo>
                  <a:pt x="241179" y="182104"/>
                  <a:pt x="216332" y="176400"/>
                  <a:pt x="192246" y="169491"/>
                </a:cubicBezTo>
                <a:cubicBezTo>
                  <a:pt x="168160" y="162645"/>
                  <a:pt x="143630" y="153962"/>
                  <a:pt x="125248" y="136911"/>
                </a:cubicBezTo>
                <a:cubicBezTo>
                  <a:pt x="98436" y="112001"/>
                  <a:pt x="89055" y="73590"/>
                  <a:pt x="66744" y="44623"/>
                </a:cubicBezTo>
                <a:cubicBezTo>
                  <a:pt x="49884" y="22945"/>
                  <a:pt x="26495" y="7289"/>
                  <a:pt x="0" y="0"/>
                </a:cubicBez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"/>
          <p:cNvSpPr/>
          <p:nvPr/>
        </p:nvSpPr>
        <p:spPr>
          <a:xfrm>
            <a:off x="-358787" y="2583763"/>
            <a:ext cx="4253629" cy="3146628"/>
          </a:xfrm>
          <a:custGeom>
            <a:avLst/>
            <a:gdLst/>
            <a:ahLst/>
            <a:cxnLst/>
            <a:rect l="l" t="t" r="r" b="b"/>
            <a:pathLst>
              <a:path w="279844" h="207015" extrusionOk="0">
                <a:moveTo>
                  <a:pt x="0" y="0"/>
                </a:moveTo>
                <a:lnTo>
                  <a:pt x="0" y="207015"/>
                </a:lnTo>
                <a:lnTo>
                  <a:pt x="279843" y="207015"/>
                </a:lnTo>
                <a:cubicBezTo>
                  <a:pt x="274582" y="202324"/>
                  <a:pt x="268941" y="198204"/>
                  <a:pt x="262856" y="194655"/>
                </a:cubicBezTo>
                <a:cubicBezTo>
                  <a:pt x="241179" y="182104"/>
                  <a:pt x="216332" y="176400"/>
                  <a:pt x="192246" y="169491"/>
                </a:cubicBezTo>
                <a:cubicBezTo>
                  <a:pt x="168160" y="162645"/>
                  <a:pt x="143630" y="153962"/>
                  <a:pt x="125248" y="136911"/>
                </a:cubicBezTo>
                <a:cubicBezTo>
                  <a:pt x="98436" y="112001"/>
                  <a:pt x="89055" y="73590"/>
                  <a:pt x="66744" y="44623"/>
                </a:cubicBezTo>
                <a:cubicBezTo>
                  <a:pt x="49884" y="22945"/>
                  <a:pt x="26495" y="7289"/>
                  <a:pt x="0" y="0"/>
                </a:cubicBez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9"/>
          <p:cNvSpPr/>
          <p:nvPr/>
        </p:nvSpPr>
        <p:spPr>
          <a:xfrm flipH="1">
            <a:off x="-372591" y="2972824"/>
            <a:ext cx="5869091" cy="2564692"/>
          </a:xfrm>
          <a:custGeom>
            <a:avLst/>
            <a:gdLst/>
            <a:ahLst/>
            <a:cxnLst/>
            <a:rect l="l" t="t" r="r" b="b"/>
            <a:pathLst>
              <a:path w="284700" h="124409" extrusionOk="0">
                <a:moveTo>
                  <a:pt x="280803" y="0"/>
                </a:moveTo>
                <a:cubicBezTo>
                  <a:pt x="273371" y="3896"/>
                  <a:pt x="265835" y="7843"/>
                  <a:pt x="259735" y="13584"/>
                </a:cubicBezTo>
                <a:cubicBezTo>
                  <a:pt x="250586" y="22196"/>
                  <a:pt x="245357" y="34037"/>
                  <a:pt x="238898" y="44776"/>
                </a:cubicBezTo>
                <a:cubicBezTo>
                  <a:pt x="232439" y="55515"/>
                  <a:pt x="223520" y="66023"/>
                  <a:pt x="211269" y="68765"/>
                </a:cubicBezTo>
                <a:cubicBezTo>
                  <a:pt x="209143" y="69235"/>
                  <a:pt x="207000" y="69450"/>
                  <a:pt x="204857" y="69450"/>
                </a:cubicBezTo>
                <a:cubicBezTo>
                  <a:pt x="196357" y="69450"/>
                  <a:pt x="187856" y="66067"/>
                  <a:pt x="180385" y="61768"/>
                </a:cubicBezTo>
                <a:cubicBezTo>
                  <a:pt x="171004" y="56386"/>
                  <a:pt x="162444" y="49517"/>
                  <a:pt x="152550" y="45186"/>
                </a:cubicBezTo>
                <a:cubicBezTo>
                  <a:pt x="143905" y="41377"/>
                  <a:pt x="134548" y="39688"/>
                  <a:pt x="125107" y="39688"/>
                </a:cubicBezTo>
                <a:cubicBezTo>
                  <a:pt x="115489" y="39688"/>
                  <a:pt x="105783" y="41441"/>
                  <a:pt x="96651" y="44494"/>
                </a:cubicBezTo>
                <a:cubicBezTo>
                  <a:pt x="78582" y="50542"/>
                  <a:pt x="62486" y="61307"/>
                  <a:pt x="47390" y="72994"/>
                </a:cubicBezTo>
                <a:cubicBezTo>
                  <a:pt x="39368" y="79197"/>
                  <a:pt x="31602" y="85707"/>
                  <a:pt x="24041" y="92499"/>
                </a:cubicBezTo>
                <a:cubicBezTo>
                  <a:pt x="14097" y="101444"/>
                  <a:pt x="4050" y="112054"/>
                  <a:pt x="0" y="124408"/>
                </a:cubicBezTo>
                <a:lnTo>
                  <a:pt x="284699" y="124408"/>
                </a:lnTo>
                <a:lnTo>
                  <a:pt x="284699" y="3716"/>
                </a:lnTo>
                <a:cubicBezTo>
                  <a:pt x="283853" y="2947"/>
                  <a:pt x="283008" y="2204"/>
                  <a:pt x="282162" y="1435"/>
                </a:cubicBezTo>
                <a:lnTo>
                  <a:pt x="280803" y="0"/>
                </a:ln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subTitle" idx="1"/>
          </p:nvPr>
        </p:nvSpPr>
        <p:spPr>
          <a:xfrm>
            <a:off x="725500" y="1893075"/>
            <a:ext cx="36729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999900" cy="6492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ed Hat Text"/>
              <a:buNone/>
              <a:defRPr b="1">
                <a:solidFill>
                  <a:schemeClr val="lt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SECTION_TITLE_AND_DESCRIPTION_1">
    <p:bg>
      <p:bgPr>
        <a:solidFill>
          <a:schemeClr val="lt2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0"/>
          <p:cNvSpPr/>
          <p:nvPr/>
        </p:nvSpPr>
        <p:spPr>
          <a:xfrm>
            <a:off x="722375" y="1632900"/>
            <a:ext cx="5452500" cy="18777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1"/>
          </p:nvPr>
        </p:nvSpPr>
        <p:spPr>
          <a:xfrm>
            <a:off x="725500" y="1893075"/>
            <a:ext cx="36729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999900" cy="6492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ed Hat Text"/>
              <a:buNone/>
              <a:defRPr b="1">
                <a:solidFill>
                  <a:schemeClr val="lt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grpSp>
        <p:nvGrpSpPr>
          <p:cNvPr id="307" name="Google Shape;307;p30"/>
          <p:cNvGrpSpPr/>
          <p:nvPr/>
        </p:nvGrpSpPr>
        <p:grpSpPr>
          <a:xfrm>
            <a:off x="556997" y="4040754"/>
            <a:ext cx="2682046" cy="2685537"/>
            <a:chOff x="1188350" y="238125"/>
            <a:chExt cx="5204825" cy="5211600"/>
          </a:xfrm>
        </p:grpSpPr>
        <p:sp>
          <p:nvSpPr>
            <p:cNvPr id="308" name="Google Shape;308;p30"/>
            <p:cNvSpPr/>
            <p:nvPr/>
          </p:nvSpPr>
          <p:spPr>
            <a:xfrm>
              <a:off x="1383050" y="1770800"/>
              <a:ext cx="3366500" cy="3513950"/>
            </a:xfrm>
            <a:custGeom>
              <a:avLst/>
              <a:gdLst/>
              <a:ahLst/>
              <a:cxnLst/>
              <a:rect l="l" t="t" r="r" b="b"/>
              <a:pathLst>
                <a:path w="134660" h="140558" extrusionOk="0">
                  <a:moveTo>
                    <a:pt x="1178" y="0"/>
                  </a:moveTo>
                  <a:cubicBezTo>
                    <a:pt x="1087" y="272"/>
                    <a:pt x="997" y="544"/>
                    <a:pt x="906" y="725"/>
                  </a:cubicBezTo>
                  <a:cubicBezTo>
                    <a:pt x="0" y="2808"/>
                    <a:pt x="363" y="5162"/>
                    <a:pt x="1902" y="6702"/>
                  </a:cubicBezTo>
                  <a:lnTo>
                    <a:pt x="128049" y="138825"/>
                  </a:lnTo>
                  <a:cubicBezTo>
                    <a:pt x="129049" y="139950"/>
                    <a:pt x="130481" y="140558"/>
                    <a:pt x="131957" y="140558"/>
                  </a:cubicBezTo>
                  <a:cubicBezTo>
                    <a:pt x="132619" y="140558"/>
                    <a:pt x="133290" y="140436"/>
                    <a:pt x="133935" y="140183"/>
                  </a:cubicBezTo>
                  <a:lnTo>
                    <a:pt x="134659" y="139912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552850" y="1449325"/>
              <a:ext cx="3527225" cy="3677825"/>
            </a:xfrm>
            <a:custGeom>
              <a:avLst/>
              <a:gdLst/>
              <a:ahLst/>
              <a:cxnLst/>
              <a:rect l="l" t="t" r="r" b="b"/>
              <a:pathLst>
                <a:path w="141089" h="147113" extrusionOk="0">
                  <a:moveTo>
                    <a:pt x="1359" y="0"/>
                  </a:moveTo>
                  <a:cubicBezTo>
                    <a:pt x="0" y="2083"/>
                    <a:pt x="272" y="4800"/>
                    <a:pt x="1992" y="6520"/>
                  </a:cubicBezTo>
                  <a:lnTo>
                    <a:pt x="134569" y="145436"/>
                  </a:lnTo>
                  <a:cubicBezTo>
                    <a:pt x="135624" y="146546"/>
                    <a:pt x="137019" y="147112"/>
                    <a:pt x="138442" y="147112"/>
                  </a:cubicBezTo>
                  <a:cubicBezTo>
                    <a:pt x="139340" y="147112"/>
                    <a:pt x="140248" y="146887"/>
                    <a:pt x="141089" y="146432"/>
                  </a:cubicBezTo>
                  <a:lnTo>
                    <a:pt x="135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0"/>
            <p:cNvSpPr/>
            <p:nvPr/>
          </p:nvSpPr>
          <p:spPr>
            <a:xfrm>
              <a:off x="1731700" y="1164075"/>
              <a:ext cx="3642700" cy="3812475"/>
            </a:xfrm>
            <a:custGeom>
              <a:avLst/>
              <a:gdLst/>
              <a:ahLst/>
              <a:cxnLst/>
              <a:rect l="l" t="t" r="r" b="b"/>
              <a:pathLst>
                <a:path w="145708" h="152499" extrusionOk="0">
                  <a:moveTo>
                    <a:pt x="2626" y="0"/>
                  </a:moveTo>
                  <a:cubicBezTo>
                    <a:pt x="1721" y="1087"/>
                    <a:pt x="815" y="2083"/>
                    <a:pt x="0" y="3170"/>
                  </a:cubicBezTo>
                  <a:lnTo>
                    <a:pt x="142357" y="152499"/>
                  </a:lnTo>
                  <a:cubicBezTo>
                    <a:pt x="143534" y="151684"/>
                    <a:pt x="144621" y="150869"/>
                    <a:pt x="145707" y="149963"/>
                  </a:cubicBezTo>
                  <a:lnTo>
                    <a:pt x="262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0"/>
            <p:cNvSpPr/>
            <p:nvPr/>
          </p:nvSpPr>
          <p:spPr>
            <a:xfrm>
              <a:off x="1188350" y="2556375"/>
              <a:ext cx="2766550" cy="2893350"/>
            </a:xfrm>
            <a:custGeom>
              <a:avLst/>
              <a:gdLst/>
              <a:ahLst/>
              <a:cxnLst/>
              <a:rect l="l" t="t" r="r" b="b"/>
              <a:pathLst>
                <a:path w="110662" h="115734" extrusionOk="0">
                  <a:moveTo>
                    <a:pt x="453" y="1"/>
                  </a:moveTo>
                  <a:cubicBezTo>
                    <a:pt x="363" y="997"/>
                    <a:pt x="182" y="1993"/>
                    <a:pt x="91" y="2989"/>
                  </a:cubicBezTo>
                  <a:cubicBezTo>
                    <a:pt x="0" y="4529"/>
                    <a:pt x="544" y="6068"/>
                    <a:pt x="1630" y="7245"/>
                  </a:cubicBezTo>
                  <a:lnTo>
                    <a:pt x="103508" y="114013"/>
                  </a:lnTo>
                  <a:cubicBezTo>
                    <a:pt x="104594" y="115099"/>
                    <a:pt x="106043" y="115733"/>
                    <a:pt x="107673" y="115733"/>
                  </a:cubicBezTo>
                  <a:cubicBezTo>
                    <a:pt x="108669" y="115733"/>
                    <a:pt x="109666" y="115643"/>
                    <a:pt x="110662" y="115552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1326450" y="3697400"/>
              <a:ext cx="1494225" cy="1568950"/>
            </a:xfrm>
            <a:custGeom>
              <a:avLst/>
              <a:gdLst/>
              <a:ahLst/>
              <a:cxnLst/>
              <a:rect l="l" t="t" r="r" b="b"/>
              <a:pathLst>
                <a:path w="59769" h="62758" extrusionOk="0">
                  <a:moveTo>
                    <a:pt x="0" y="1"/>
                  </a:moveTo>
                  <a:lnTo>
                    <a:pt x="0" y="1"/>
                  </a:lnTo>
                  <a:cubicBezTo>
                    <a:pt x="1087" y="3261"/>
                    <a:pt x="2446" y="6430"/>
                    <a:pt x="3804" y="9600"/>
                  </a:cubicBezTo>
                  <a:cubicBezTo>
                    <a:pt x="4076" y="10143"/>
                    <a:pt x="4438" y="10687"/>
                    <a:pt x="4891" y="11139"/>
                  </a:cubicBezTo>
                  <a:lnTo>
                    <a:pt x="48992" y="57324"/>
                  </a:lnTo>
                  <a:cubicBezTo>
                    <a:pt x="49354" y="57777"/>
                    <a:pt x="49898" y="58139"/>
                    <a:pt x="50441" y="58410"/>
                  </a:cubicBezTo>
                  <a:cubicBezTo>
                    <a:pt x="53429" y="60040"/>
                    <a:pt x="56599" y="61489"/>
                    <a:pt x="59768" y="627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1256275" y="2135300"/>
              <a:ext cx="3124250" cy="3261450"/>
            </a:xfrm>
            <a:custGeom>
              <a:avLst/>
              <a:gdLst/>
              <a:ahLst/>
              <a:cxnLst/>
              <a:rect l="l" t="t" r="r" b="b"/>
              <a:pathLst>
                <a:path w="124970" h="130458" extrusionOk="0">
                  <a:moveTo>
                    <a:pt x="906" y="0"/>
                  </a:moveTo>
                  <a:cubicBezTo>
                    <a:pt x="815" y="634"/>
                    <a:pt x="634" y="1177"/>
                    <a:pt x="453" y="1721"/>
                  </a:cubicBezTo>
                  <a:cubicBezTo>
                    <a:pt x="0" y="3622"/>
                    <a:pt x="544" y="5524"/>
                    <a:pt x="1902" y="6973"/>
                  </a:cubicBezTo>
                  <a:lnTo>
                    <a:pt x="118087" y="128773"/>
                  </a:lnTo>
                  <a:cubicBezTo>
                    <a:pt x="119081" y="129838"/>
                    <a:pt x="120520" y="130457"/>
                    <a:pt x="121968" y="130457"/>
                  </a:cubicBezTo>
                  <a:cubicBezTo>
                    <a:pt x="122367" y="130457"/>
                    <a:pt x="122767" y="130410"/>
                    <a:pt x="123158" y="130312"/>
                  </a:cubicBezTo>
                  <a:lnTo>
                    <a:pt x="124969" y="129950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0"/>
            <p:cNvSpPr/>
            <p:nvPr/>
          </p:nvSpPr>
          <p:spPr>
            <a:xfrm>
              <a:off x="1190625" y="3052175"/>
              <a:ext cx="2270750" cy="2379425"/>
            </a:xfrm>
            <a:custGeom>
              <a:avLst/>
              <a:gdLst/>
              <a:ahLst/>
              <a:cxnLst/>
              <a:rect l="l" t="t" r="r" b="b"/>
              <a:pathLst>
                <a:path w="90830" h="95177" extrusionOk="0">
                  <a:moveTo>
                    <a:pt x="0" y="1"/>
                  </a:moveTo>
                  <a:lnTo>
                    <a:pt x="0" y="1"/>
                  </a:lnTo>
                  <a:cubicBezTo>
                    <a:pt x="181" y="1631"/>
                    <a:pt x="362" y="3352"/>
                    <a:pt x="543" y="4982"/>
                  </a:cubicBezTo>
                  <a:cubicBezTo>
                    <a:pt x="724" y="6068"/>
                    <a:pt x="1177" y="7155"/>
                    <a:pt x="1992" y="8061"/>
                  </a:cubicBezTo>
                  <a:lnTo>
                    <a:pt x="82860" y="92732"/>
                  </a:lnTo>
                  <a:cubicBezTo>
                    <a:pt x="83675" y="93637"/>
                    <a:pt x="84671" y="94181"/>
                    <a:pt x="85848" y="94362"/>
                  </a:cubicBezTo>
                  <a:cubicBezTo>
                    <a:pt x="87479" y="94634"/>
                    <a:pt x="89109" y="94905"/>
                    <a:pt x="90829" y="9517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0"/>
            <p:cNvSpPr/>
            <p:nvPr/>
          </p:nvSpPr>
          <p:spPr>
            <a:xfrm>
              <a:off x="2227500" y="695425"/>
              <a:ext cx="3638175" cy="3805700"/>
            </a:xfrm>
            <a:custGeom>
              <a:avLst/>
              <a:gdLst/>
              <a:ahLst/>
              <a:cxnLst/>
              <a:rect l="l" t="t" r="r" b="b"/>
              <a:pathLst>
                <a:path w="145527" h="152228" extrusionOk="0">
                  <a:moveTo>
                    <a:pt x="3442" y="1"/>
                  </a:moveTo>
                  <a:cubicBezTo>
                    <a:pt x="2264" y="816"/>
                    <a:pt x="1178" y="1631"/>
                    <a:pt x="0" y="2446"/>
                  </a:cubicBezTo>
                  <a:lnTo>
                    <a:pt x="142991" y="152228"/>
                  </a:lnTo>
                  <a:cubicBezTo>
                    <a:pt x="143806" y="151141"/>
                    <a:pt x="144711" y="150054"/>
                    <a:pt x="145526" y="148968"/>
                  </a:cubicBezTo>
                  <a:lnTo>
                    <a:pt x="3442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4165425" y="265275"/>
              <a:ext cx="2218675" cy="2325100"/>
            </a:xfrm>
            <a:custGeom>
              <a:avLst/>
              <a:gdLst/>
              <a:ahLst/>
              <a:cxnLst/>
              <a:rect l="l" t="t" r="r" b="b"/>
              <a:pathLst>
                <a:path w="88747" h="93004" extrusionOk="0">
                  <a:moveTo>
                    <a:pt x="1" y="1"/>
                  </a:moveTo>
                  <a:lnTo>
                    <a:pt x="88747" y="93003"/>
                  </a:lnTo>
                  <a:cubicBezTo>
                    <a:pt x="88566" y="91283"/>
                    <a:pt x="88385" y="89562"/>
                    <a:pt x="88113" y="87841"/>
                  </a:cubicBezTo>
                  <a:cubicBezTo>
                    <a:pt x="87932" y="86664"/>
                    <a:pt x="87388" y="85668"/>
                    <a:pt x="86664" y="84853"/>
                  </a:cubicBezTo>
                  <a:lnTo>
                    <a:pt x="8060" y="2446"/>
                  </a:lnTo>
                  <a:cubicBezTo>
                    <a:pt x="7245" y="1631"/>
                    <a:pt x="6249" y="1087"/>
                    <a:pt x="5162" y="816"/>
                  </a:cubicBezTo>
                  <a:cubicBezTo>
                    <a:pt x="3442" y="544"/>
                    <a:pt x="1721" y="182"/>
                    <a:pt x="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4824225" y="450925"/>
              <a:ext cx="1403675" cy="1471575"/>
            </a:xfrm>
            <a:custGeom>
              <a:avLst/>
              <a:gdLst/>
              <a:ahLst/>
              <a:cxnLst/>
              <a:rect l="l" t="t" r="r" b="b"/>
              <a:pathLst>
                <a:path w="56147" h="58863" extrusionOk="0">
                  <a:moveTo>
                    <a:pt x="1" y="0"/>
                  </a:moveTo>
                  <a:lnTo>
                    <a:pt x="56146" y="58863"/>
                  </a:lnTo>
                  <a:cubicBezTo>
                    <a:pt x="54788" y="55331"/>
                    <a:pt x="53339" y="51890"/>
                    <a:pt x="51619" y="48449"/>
                  </a:cubicBezTo>
                  <a:cubicBezTo>
                    <a:pt x="51347" y="47996"/>
                    <a:pt x="50985" y="47543"/>
                    <a:pt x="50622" y="47090"/>
                  </a:cubicBezTo>
                  <a:lnTo>
                    <a:pt x="11502" y="6068"/>
                  </a:lnTo>
                  <a:cubicBezTo>
                    <a:pt x="11139" y="5706"/>
                    <a:pt x="10687" y="5343"/>
                    <a:pt x="10234" y="5072"/>
                  </a:cubicBezTo>
                  <a:cubicBezTo>
                    <a:pt x="6883" y="3170"/>
                    <a:pt x="3532" y="1540"/>
                    <a:pt x="1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0"/>
            <p:cNvSpPr/>
            <p:nvPr/>
          </p:nvSpPr>
          <p:spPr>
            <a:xfrm>
              <a:off x="3660575" y="238125"/>
              <a:ext cx="2732600" cy="2857100"/>
            </a:xfrm>
            <a:custGeom>
              <a:avLst/>
              <a:gdLst/>
              <a:ahLst/>
              <a:cxnLst/>
              <a:rect l="l" t="t" r="r" b="b"/>
              <a:pathLst>
                <a:path w="109304" h="114284" extrusionOk="0">
                  <a:moveTo>
                    <a:pt x="3170" y="0"/>
                  </a:moveTo>
                  <a:cubicBezTo>
                    <a:pt x="2174" y="0"/>
                    <a:pt x="1087" y="91"/>
                    <a:pt x="0" y="91"/>
                  </a:cubicBezTo>
                  <a:lnTo>
                    <a:pt x="108941" y="114284"/>
                  </a:lnTo>
                  <a:cubicBezTo>
                    <a:pt x="109031" y="113197"/>
                    <a:pt x="109122" y="112110"/>
                    <a:pt x="109213" y="111114"/>
                  </a:cubicBezTo>
                  <a:cubicBezTo>
                    <a:pt x="109303" y="109575"/>
                    <a:pt x="108760" y="108035"/>
                    <a:pt x="107673" y="106948"/>
                  </a:cubicBezTo>
                  <a:lnTo>
                    <a:pt x="7245" y="1721"/>
                  </a:lnTo>
                  <a:cubicBezTo>
                    <a:pt x="6158" y="634"/>
                    <a:pt x="4709" y="0"/>
                    <a:pt x="3170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0"/>
            <p:cNvSpPr/>
            <p:nvPr/>
          </p:nvSpPr>
          <p:spPr>
            <a:xfrm>
              <a:off x="2861400" y="393250"/>
              <a:ext cx="3348375" cy="3496625"/>
            </a:xfrm>
            <a:custGeom>
              <a:avLst/>
              <a:gdLst/>
              <a:ahLst/>
              <a:cxnLst/>
              <a:rect l="l" t="t" r="r" b="b"/>
              <a:pathLst>
                <a:path w="133935" h="139865" extrusionOk="0">
                  <a:moveTo>
                    <a:pt x="2572" y="0"/>
                  </a:moveTo>
                  <a:cubicBezTo>
                    <a:pt x="1956" y="0"/>
                    <a:pt x="1333" y="104"/>
                    <a:pt x="725" y="315"/>
                  </a:cubicBezTo>
                  <a:lnTo>
                    <a:pt x="0" y="587"/>
                  </a:lnTo>
                  <a:lnTo>
                    <a:pt x="132667" y="139864"/>
                  </a:lnTo>
                  <a:cubicBezTo>
                    <a:pt x="132848" y="139593"/>
                    <a:pt x="132939" y="139230"/>
                    <a:pt x="133029" y="138959"/>
                  </a:cubicBezTo>
                  <a:cubicBezTo>
                    <a:pt x="133935" y="136966"/>
                    <a:pt x="133482" y="134612"/>
                    <a:pt x="131943" y="133072"/>
                  </a:cubicBezTo>
                  <a:lnTo>
                    <a:pt x="6611" y="1764"/>
                  </a:lnTo>
                  <a:cubicBezTo>
                    <a:pt x="5521" y="610"/>
                    <a:pt x="4067" y="0"/>
                    <a:pt x="2572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2526325" y="546000"/>
              <a:ext cx="3513675" cy="3667600"/>
            </a:xfrm>
            <a:custGeom>
              <a:avLst/>
              <a:gdLst/>
              <a:ahLst/>
              <a:cxnLst/>
              <a:rect l="l" t="t" r="r" b="b"/>
              <a:pathLst>
                <a:path w="140547" h="146704" extrusionOk="0">
                  <a:moveTo>
                    <a:pt x="2709" y="0"/>
                  </a:moveTo>
                  <a:cubicBezTo>
                    <a:pt x="1804" y="0"/>
                    <a:pt x="900" y="233"/>
                    <a:pt x="91" y="725"/>
                  </a:cubicBezTo>
                  <a:lnTo>
                    <a:pt x="1" y="725"/>
                  </a:lnTo>
                  <a:lnTo>
                    <a:pt x="139278" y="146704"/>
                  </a:lnTo>
                  <a:cubicBezTo>
                    <a:pt x="140546" y="144621"/>
                    <a:pt x="140274" y="141814"/>
                    <a:pt x="138554" y="140003"/>
                  </a:cubicBezTo>
                  <a:lnTo>
                    <a:pt x="6612" y="1631"/>
                  </a:lnTo>
                  <a:cubicBezTo>
                    <a:pt x="5559" y="578"/>
                    <a:pt x="4134" y="0"/>
                    <a:pt x="2709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964875" y="912775"/>
              <a:ext cx="3672125" cy="3841925"/>
            </a:xfrm>
            <a:custGeom>
              <a:avLst/>
              <a:gdLst/>
              <a:ahLst/>
              <a:cxnLst/>
              <a:rect l="l" t="t" r="r" b="b"/>
              <a:pathLst>
                <a:path w="146885" h="153677" extrusionOk="0">
                  <a:moveTo>
                    <a:pt x="2989" y="0"/>
                  </a:moveTo>
                  <a:cubicBezTo>
                    <a:pt x="1993" y="996"/>
                    <a:pt x="997" y="1902"/>
                    <a:pt x="1" y="2807"/>
                  </a:cubicBezTo>
                  <a:lnTo>
                    <a:pt x="143896" y="153676"/>
                  </a:lnTo>
                  <a:cubicBezTo>
                    <a:pt x="144893" y="152771"/>
                    <a:pt x="145889" y="151774"/>
                    <a:pt x="146885" y="150869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3232675" y="285400"/>
              <a:ext cx="3097100" cy="3233175"/>
            </a:xfrm>
            <a:custGeom>
              <a:avLst/>
              <a:gdLst/>
              <a:ahLst/>
              <a:cxnLst/>
              <a:rect l="l" t="t" r="r" b="b"/>
              <a:pathLst>
                <a:path w="123884" h="129327" extrusionOk="0">
                  <a:moveTo>
                    <a:pt x="2921" y="1"/>
                  </a:moveTo>
                  <a:cubicBezTo>
                    <a:pt x="2582" y="1"/>
                    <a:pt x="2240" y="34"/>
                    <a:pt x="1903" y="101"/>
                  </a:cubicBezTo>
                  <a:lnTo>
                    <a:pt x="1" y="463"/>
                  </a:lnTo>
                  <a:lnTo>
                    <a:pt x="122978" y="129327"/>
                  </a:lnTo>
                  <a:cubicBezTo>
                    <a:pt x="123159" y="128783"/>
                    <a:pt x="123340" y="128150"/>
                    <a:pt x="123521" y="127516"/>
                  </a:cubicBezTo>
                  <a:cubicBezTo>
                    <a:pt x="123883" y="125704"/>
                    <a:pt x="123431" y="123803"/>
                    <a:pt x="122072" y="122444"/>
                  </a:cubicBezTo>
                  <a:lnTo>
                    <a:pt x="6883" y="1731"/>
                  </a:lnTo>
                  <a:cubicBezTo>
                    <a:pt x="5852" y="626"/>
                    <a:pt x="4401" y="1"/>
                    <a:pt x="292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rgbClr val="5C0B68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"/>
          <p:cNvSpPr/>
          <p:nvPr/>
        </p:nvSpPr>
        <p:spPr>
          <a:xfrm flipH="1">
            <a:off x="5018238" y="2234388"/>
            <a:ext cx="4253629" cy="3146628"/>
          </a:xfrm>
          <a:custGeom>
            <a:avLst/>
            <a:gdLst/>
            <a:ahLst/>
            <a:cxnLst/>
            <a:rect l="l" t="t" r="r" b="b"/>
            <a:pathLst>
              <a:path w="279844" h="207015" extrusionOk="0">
                <a:moveTo>
                  <a:pt x="0" y="0"/>
                </a:moveTo>
                <a:lnTo>
                  <a:pt x="0" y="207015"/>
                </a:lnTo>
                <a:lnTo>
                  <a:pt x="279843" y="207015"/>
                </a:lnTo>
                <a:cubicBezTo>
                  <a:pt x="274582" y="202324"/>
                  <a:pt x="268941" y="198204"/>
                  <a:pt x="262856" y="194655"/>
                </a:cubicBezTo>
                <a:cubicBezTo>
                  <a:pt x="241179" y="182104"/>
                  <a:pt x="216332" y="176400"/>
                  <a:pt x="192246" y="169491"/>
                </a:cubicBezTo>
                <a:cubicBezTo>
                  <a:pt x="168160" y="162645"/>
                  <a:pt x="143630" y="153962"/>
                  <a:pt x="125248" y="136911"/>
                </a:cubicBezTo>
                <a:cubicBezTo>
                  <a:pt x="98436" y="112001"/>
                  <a:pt x="89055" y="73590"/>
                  <a:pt x="66744" y="44623"/>
                </a:cubicBezTo>
                <a:cubicBezTo>
                  <a:pt x="49884" y="22945"/>
                  <a:pt x="26495" y="7289"/>
                  <a:pt x="0" y="0"/>
                </a:cubicBez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"/>
          <p:cNvSpPr txBox="1">
            <a:spLocks noGrp="1"/>
          </p:cNvSpPr>
          <p:nvPr>
            <p:ph type="title"/>
          </p:nvPr>
        </p:nvSpPr>
        <p:spPr>
          <a:xfrm>
            <a:off x="4039075" y="3960875"/>
            <a:ext cx="43848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1">
    <p:bg>
      <p:bgPr>
        <a:solidFill>
          <a:srgbClr val="5C0B68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/>
          <p:nvPr/>
        </p:nvSpPr>
        <p:spPr>
          <a:xfrm>
            <a:off x="2235425" y="2392750"/>
            <a:ext cx="7117500" cy="3110225"/>
          </a:xfrm>
          <a:custGeom>
            <a:avLst/>
            <a:gdLst/>
            <a:ahLst/>
            <a:cxnLst/>
            <a:rect l="l" t="t" r="r" b="b"/>
            <a:pathLst>
              <a:path w="284700" h="124409" extrusionOk="0">
                <a:moveTo>
                  <a:pt x="280803" y="0"/>
                </a:moveTo>
                <a:cubicBezTo>
                  <a:pt x="273371" y="3896"/>
                  <a:pt x="265835" y="7843"/>
                  <a:pt x="259735" y="13584"/>
                </a:cubicBezTo>
                <a:cubicBezTo>
                  <a:pt x="250586" y="22196"/>
                  <a:pt x="245357" y="34037"/>
                  <a:pt x="238898" y="44776"/>
                </a:cubicBezTo>
                <a:cubicBezTo>
                  <a:pt x="232439" y="55515"/>
                  <a:pt x="223520" y="66023"/>
                  <a:pt x="211269" y="68765"/>
                </a:cubicBezTo>
                <a:cubicBezTo>
                  <a:pt x="209143" y="69235"/>
                  <a:pt x="207000" y="69450"/>
                  <a:pt x="204857" y="69450"/>
                </a:cubicBezTo>
                <a:cubicBezTo>
                  <a:pt x="196357" y="69450"/>
                  <a:pt x="187856" y="66067"/>
                  <a:pt x="180385" y="61768"/>
                </a:cubicBezTo>
                <a:cubicBezTo>
                  <a:pt x="171004" y="56386"/>
                  <a:pt x="162444" y="49517"/>
                  <a:pt x="152550" y="45186"/>
                </a:cubicBezTo>
                <a:cubicBezTo>
                  <a:pt x="143905" y="41377"/>
                  <a:pt x="134548" y="39688"/>
                  <a:pt x="125107" y="39688"/>
                </a:cubicBezTo>
                <a:cubicBezTo>
                  <a:pt x="115489" y="39688"/>
                  <a:pt x="105783" y="41441"/>
                  <a:pt x="96651" y="44494"/>
                </a:cubicBezTo>
                <a:cubicBezTo>
                  <a:pt x="78582" y="50542"/>
                  <a:pt x="62486" y="61307"/>
                  <a:pt x="47390" y="72994"/>
                </a:cubicBezTo>
                <a:cubicBezTo>
                  <a:pt x="39368" y="79197"/>
                  <a:pt x="31602" y="85707"/>
                  <a:pt x="24041" y="92499"/>
                </a:cubicBezTo>
                <a:cubicBezTo>
                  <a:pt x="14097" y="101444"/>
                  <a:pt x="4050" y="112054"/>
                  <a:pt x="0" y="124408"/>
                </a:cubicBezTo>
                <a:lnTo>
                  <a:pt x="284699" y="124408"/>
                </a:lnTo>
                <a:lnTo>
                  <a:pt x="284699" y="3716"/>
                </a:lnTo>
                <a:cubicBezTo>
                  <a:pt x="283853" y="2947"/>
                  <a:pt x="283008" y="2204"/>
                  <a:pt x="282162" y="1435"/>
                </a:cubicBezTo>
                <a:lnTo>
                  <a:pt x="280803" y="0"/>
                </a:ln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dark purple">
  <p:cSld name="CAPTION_ONLY_1">
    <p:bg>
      <p:bgPr>
        <a:solidFill>
          <a:srgbClr val="5C0B68"/>
        </a:solidFill>
        <a:effectLst/>
      </p:bgPr>
    </p:bg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purple">
  <p:cSld name="CAPTION_ONLY_1_1">
    <p:bg>
      <p:bgPr>
        <a:solidFill>
          <a:schemeClr val="accent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5C0B68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1078925" y="1234400"/>
            <a:ext cx="5096100" cy="2685600"/>
          </a:xfrm>
          <a:prstGeom prst="rect">
            <a:avLst/>
          </a:prstGeom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720000" rIns="720000" bIns="7200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ed Hat Text"/>
              <a:buNone/>
              <a:defRPr sz="48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Red Hat Text"/>
              <a:buNone/>
              <a:defRPr sz="4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4797475" y="956275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10800000">
            <a:off x="5557274" y="540011"/>
            <a:ext cx="1943905" cy="366530"/>
          </a:xfrm>
          <a:custGeom>
            <a:avLst/>
            <a:gdLst/>
            <a:ahLst/>
            <a:cxnLst/>
            <a:rect l="l" t="t" r="r" b="b"/>
            <a:pathLst>
              <a:path w="286184" h="53961" extrusionOk="0">
                <a:moveTo>
                  <a:pt x="242401" y="1"/>
                </a:moveTo>
                <a:cubicBezTo>
                  <a:pt x="240073" y="1"/>
                  <a:pt x="237692" y="758"/>
                  <a:pt x="235527" y="2274"/>
                </a:cubicBezTo>
                <a:lnTo>
                  <a:pt x="209550" y="22622"/>
                </a:lnTo>
                <a:cubicBezTo>
                  <a:pt x="207602" y="24138"/>
                  <a:pt x="205221" y="24895"/>
                  <a:pt x="202839" y="24895"/>
                </a:cubicBezTo>
                <a:cubicBezTo>
                  <a:pt x="200458" y="24895"/>
                  <a:pt x="198077" y="24138"/>
                  <a:pt x="196129" y="22622"/>
                </a:cubicBezTo>
                <a:lnTo>
                  <a:pt x="169285" y="3140"/>
                </a:lnTo>
                <a:cubicBezTo>
                  <a:pt x="167337" y="1624"/>
                  <a:pt x="165064" y="867"/>
                  <a:pt x="162737" y="867"/>
                </a:cubicBezTo>
                <a:cubicBezTo>
                  <a:pt x="160410" y="867"/>
                  <a:pt x="158029" y="1624"/>
                  <a:pt x="155864" y="3140"/>
                </a:cubicBezTo>
                <a:lnTo>
                  <a:pt x="129887" y="23488"/>
                </a:lnTo>
                <a:cubicBezTo>
                  <a:pt x="127722" y="24787"/>
                  <a:pt x="125340" y="25437"/>
                  <a:pt x="123013" y="25437"/>
                </a:cubicBezTo>
                <a:cubicBezTo>
                  <a:pt x="120686" y="25437"/>
                  <a:pt x="118413" y="24787"/>
                  <a:pt x="116465" y="23488"/>
                </a:cubicBezTo>
                <a:lnTo>
                  <a:pt x="89622" y="3573"/>
                </a:lnTo>
                <a:cubicBezTo>
                  <a:pt x="87673" y="2057"/>
                  <a:pt x="85292" y="1300"/>
                  <a:pt x="82911" y="1300"/>
                </a:cubicBezTo>
                <a:cubicBezTo>
                  <a:pt x="80530" y="1300"/>
                  <a:pt x="78148" y="2057"/>
                  <a:pt x="76200" y="3573"/>
                </a:cubicBezTo>
                <a:lnTo>
                  <a:pt x="50223" y="23921"/>
                </a:lnTo>
                <a:cubicBezTo>
                  <a:pt x="47975" y="25270"/>
                  <a:pt x="45494" y="26035"/>
                  <a:pt x="43083" y="26035"/>
                </a:cubicBezTo>
                <a:cubicBezTo>
                  <a:pt x="40849" y="26035"/>
                  <a:pt x="38675" y="25379"/>
                  <a:pt x="36801" y="23921"/>
                </a:cubicBezTo>
                <a:lnTo>
                  <a:pt x="19050" y="10933"/>
                </a:lnTo>
                <a:cubicBezTo>
                  <a:pt x="17145" y="9547"/>
                  <a:pt x="14894" y="8855"/>
                  <a:pt x="12629" y="8855"/>
                </a:cubicBezTo>
                <a:cubicBezTo>
                  <a:pt x="9231" y="8855"/>
                  <a:pt x="5802" y="10413"/>
                  <a:pt x="3464" y="13530"/>
                </a:cubicBezTo>
                <a:cubicBezTo>
                  <a:pt x="0" y="18293"/>
                  <a:pt x="866" y="25220"/>
                  <a:pt x="6062" y="29117"/>
                </a:cubicBezTo>
                <a:lnTo>
                  <a:pt x="36801" y="52063"/>
                </a:lnTo>
                <a:cubicBezTo>
                  <a:pt x="38883" y="53312"/>
                  <a:pt x="41164" y="53960"/>
                  <a:pt x="43405" y="53960"/>
                </a:cubicBezTo>
                <a:cubicBezTo>
                  <a:pt x="45826" y="53960"/>
                  <a:pt x="48200" y="53204"/>
                  <a:pt x="50223" y="51630"/>
                </a:cubicBezTo>
                <a:lnTo>
                  <a:pt x="76633" y="31714"/>
                </a:lnTo>
                <a:cubicBezTo>
                  <a:pt x="78581" y="30199"/>
                  <a:pt x="80963" y="29441"/>
                  <a:pt x="83344" y="29441"/>
                </a:cubicBezTo>
                <a:cubicBezTo>
                  <a:pt x="85725" y="29441"/>
                  <a:pt x="88106" y="30199"/>
                  <a:pt x="90055" y="31714"/>
                </a:cubicBezTo>
                <a:lnTo>
                  <a:pt x="116465" y="51197"/>
                </a:lnTo>
                <a:cubicBezTo>
                  <a:pt x="118413" y="52496"/>
                  <a:pt x="120794" y="53145"/>
                  <a:pt x="123176" y="53145"/>
                </a:cubicBezTo>
                <a:cubicBezTo>
                  <a:pt x="125557" y="53145"/>
                  <a:pt x="127938" y="52496"/>
                  <a:pt x="129887" y="51197"/>
                </a:cubicBezTo>
                <a:lnTo>
                  <a:pt x="156297" y="30848"/>
                </a:lnTo>
                <a:cubicBezTo>
                  <a:pt x="158245" y="29333"/>
                  <a:pt x="160626" y="28575"/>
                  <a:pt x="163008" y="28575"/>
                </a:cubicBezTo>
                <a:cubicBezTo>
                  <a:pt x="165389" y="28575"/>
                  <a:pt x="167770" y="29333"/>
                  <a:pt x="169718" y="30848"/>
                </a:cubicBezTo>
                <a:lnTo>
                  <a:pt x="196129" y="50331"/>
                </a:lnTo>
                <a:cubicBezTo>
                  <a:pt x="198077" y="51847"/>
                  <a:pt x="200458" y="52604"/>
                  <a:pt x="202839" y="52604"/>
                </a:cubicBezTo>
                <a:cubicBezTo>
                  <a:pt x="205221" y="52604"/>
                  <a:pt x="207602" y="51847"/>
                  <a:pt x="209550" y="50331"/>
                </a:cubicBezTo>
                <a:lnTo>
                  <a:pt x="235960" y="30416"/>
                </a:lnTo>
                <a:cubicBezTo>
                  <a:pt x="237909" y="28900"/>
                  <a:pt x="240290" y="28143"/>
                  <a:pt x="242671" y="28143"/>
                </a:cubicBezTo>
                <a:cubicBezTo>
                  <a:pt x="245052" y="28143"/>
                  <a:pt x="247434" y="28900"/>
                  <a:pt x="249382" y="30416"/>
                </a:cubicBezTo>
                <a:lnTo>
                  <a:pt x="267133" y="43404"/>
                </a:lnTo>
                <a:cubicBezTo>
                  <a:pt x="269038" y="44789"/>
                  <a:pt x="271289" y="45482"/>
                  <a:pt x="273555" y="45482"/>
                </a:cubicBezTo>
                <a:cubicBezTo>
                  <a:pt x="276953" y="45482"/>
                  <a:pt x="280382" y="43924"/>
                  <a:pt x="282719" y="40806"/>
                </a:cubicBezTo>
                <a:cubicBezTo>
                  <a:pt x="286183" y="36044"/>
                  <a:pt x="285317" y="29117"/>
                  <a:pt x="280122" y="25220"/>
                </a:cubicBezTo>
                <a:lnTo>
                  <a:pt x="248949" y="2274"/>
                </a:lnTo>
                <a:cubicBezTo>
                  <a:pt x="247001" y="758"/>
                  <a:pt x="244728" y="1"/>
                  <a:pt x="242401" y="1"/>
                </a:cubicBezTo>
                <a:close/>
              </a:path>
            </a:pathLst>
          </a:custGeom>
          <a:solidFill>
            <a:srgbClr val="5C0B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10800000">
            <a:off x="7821900" y="-1352326"/>
            <a:ext cx="2912275" cy="2912275"/>
          </a:xfrm>
          <a:custGeom>
            <a:avLst/>
            <a:gdLst/>
            <a:ahLst/>
            <a:cxnLst/>
            <a:rect l="l" t="t" r="r" b="b"/>
            <a:pathLst>
              <a:path w="198824" h="198824" fill="none" extrusionOk="0">
                <a:moveTo>
                  <a:pt x="198823" y="99319"/>
                </a:moveTo>
                <a:cubicBezTo>
                  <a:pt x="198823" y="154250"/>
                  <a:pt x="154250" y="198823"/>
                  <a:pt x="99319" y="198823"/>
                </a:cubicBezTo>
                <a:cubicBezTo>
                  <a:pt x="44389" y="198823"/>
                  <a:pt x="0" y="154250"/>
                  <a:pt x="0" y="99319"/>
                </a:cubicBezTo>
                <a:cubicBezTo>
                  <a:pt x="0" y="44389"/>
                  <a:pt x="44389" y="0"/>
                  <a:pt x="99319" y="0"/>
                </a:cubicBezTo>
                <a:cubicBezTo>
                  <a:pt x="154250" y="0"/>
                  <a:pt x="198638" y="44389"/>
                  <a:pt x="198823" y="99319"/>
                </a:cubicBezTo>
                <a:close/>
              </a:path>
            </a:pathLst>
          </a:custGeom>
          <a:solidFill>
            <a:srgbClr val="9312A6"/>
          </a:solidFill>
          <a:ln w="115600" cap="rnd" cmpd="sng">
            <a:solidFill>
              <a:srgbClr val="FFD1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rot="10800000">
            <a:off x="-1778300" y="3966374"/>
            <a:ext cx="2912275" cy="2912275"/>
          </a:xfrm>
          <a:custGeom>
            <a:avLst/>
            <a:gdLst/>
            <a:ahLst/>
            <a:cxnLst/>
            <a:rect l="l" t="t" r="r" b="b"/>
            <a:pathLst>
              <a:path w="198824" h="198824" fill="none" extrusionOk="0">
                <a:moveTo>
                  <a:pt x="198823" y="99319"/>
                </a:moveTo>
                <a:cubicBezTo>
                  <a:pt x="198823" y="154250"/>
                  <a:pt x="154250" y="198823"/>
                  <a:pt x="99319" y="198823"/>
                </a:cubicBezTo>
                <a:cubicBezTo>
                  <a:pt x="44389" y="198823"/>
                  <a:pt x="0" y="154250"/>
                  <a:pt x="0" y="99319"/>
                </a:cubicBezTo>
                <a:cubicBezTo>
                  <a:pt x="0" y="44389"/>
                  <a:pt x="44389" y="0"/>
                  <a:pt x="99319" y="0"/>
                </a:cubicBezTo>
                <a:cubicBezTo>
                  <a:pt x="154250" y="0"/>
                  <a:pt x="198638" y="44389"/>
                  <a:pt x="198823" y="99319"/>
                </a:cubicBezTo>
                <a:close/>
              </a:path>
            </a:pathLst>
          </a:custGeom>
          <a:solidFill>
            <a:srgbClr val="9312A6"/>
          </a:solidFill>
          <a:ln w="115600" cap="rnd" cmpd="sng">
            <a:solidFill>
              <a:srgbClr val="FFD1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1"/>
          </p:nvPr>
        </p:nvSpPr>
        <p:spPr>
          <a:xfrm>
            <a:off x="3240000" y="4251600"/>
            <a:ext cx="5301600" cy="6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4786920" y="1008108"/>
            <a:ext cx="576000" cy="512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2800"/>
              <a:buFont typeface="Red Hat Text"/>
              <a:buNone/>
              <a:defRPr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4800"/>
              <a:buFont typeface="Red Hat Text"/>
              <a:buNone/>
              <a:defRPr sz="4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4800"/>
              <a:buFont typeface="Red Hat Text"/>
              <a:buNone/>
              <a:defRPr sz="4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4800"/>
              <a:buFont typeface="Red Hat Text"/>
              <a:buNone/>
              <a:defRPr sz="4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4800"/>
              <a:buFont typeface="Red Hat Text"/>
              <a:buNone/>
              <a:defRPr sz="4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4800"/>
              <a:buFont typeface="Red Hat Text"/>
              <a:buNone/>
              <a:defRPr sz="4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4800"/>
              <a:buFont typeface="Red Hat Text"/>
              <a:buNone/>
              <a:defRPr sz="4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4800"/>
              <a:buFont typeface="Red Hat Text"/>
              <a:buNone/>
              <a:defRPr sz="4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4800"/>
              <a:buFont typeface="Red Hat Text"/>
              <a:buNone/>
              <a:defRPr sz="4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rgbClr val="9312A6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725500" y="1893075"/>
            <a:ext cx="36729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 rot="10800000">
            <a:off x="-509006" y="-623507"/>
            <a:ext cx="7117500" cy="3110225"/>
          </a:xfrm>
          <a:custGeom>
            <a:avLst/>
            <a:gdLst/>
            <a:ahLst/>
            <a:cxnLst/>
            <a:rect l="l" t="t" r="r" b="b"/>
            <a:pathLst>
              <a:path w="284700" h="124409" extrusionOk="0">
                <a:moveTo>
                  <a:pt x="280803" y="0"/>
                </a:moveTo>
                <a:cubicBezTo>
                  <a:pt x="273371" y="3896"/>
                  <a:pt x="265835" y="7843"/>
                  <a:pt x="259735" y="13584"/>
                </a:cubicBezTo>
                <a:cubicBezTo>
                  <a:pt x="250586" y="22196"/>
                  <a:pt x="245357" y="34037"/>
                  <a:pt x="238898" y="44776"/>
                </a:cubicBezTo>
                <a:cubicBezTo>
                  <a:pt x="232439" y="55515"/>
                  <a:pt x="223520" y="66023"/>
                  <a:pt x="211269" y="68765"/>
                </a:cubicBezTo>
                <a:cubicBezTo>
                  <a:pt x="209143" y="69235"/>
                  <a:pt x="207000" y="69450"/>
                  <a:pt x="204857" y="69450"/>
                </a:cubicBezTo>
                <a:cubicBezTo>
                  <a:pt x="196357" y="69450"/>
                  <a:pt x="187856" y="66067"/>
                  <a:pt x="180385" y="61768"/>
                </a:cubicBezTo>
                <a:cubicBezTo>
                  <a:pt x="171004" y="56386"/>
                  <a:pt x="162444" y="49517"/>
                  <a:pt x="152550" y="45186"/>
                </a:cubicBezTo>
                <a:cubicBezTo>
                  <a:pt x="143905" y="41377"/>
                  <a:pt x="134548" y="39688"/>
                  <a:pt x="125107" y="39688"/>
                </a:cubicBezTo>
                <a:cubicBezTo>
                  <a:pt x="115489" y="39688"/>
                  <a:pt x="105783" y="41441"/>
                  <a:pt x="96651" y="44494"/>
                </a:cubicBezTo>
                <a:cubicBezTo>
                  <a:pt x="78582" y="50542"/>
                  <a:pt x="62486" y="61307"/>
                  <a:pt x="47390" y="72994"/>
                </a:cubicBezTo>
                <a:cubicBezTo>
                  <a:pt x="39368" y="79197"/>
                  <a:pt x="31602" y="85707"/>
                  <a:pt x="24041" y="92499"/>
                </a:cubicBezTo>
                <a:cubicBezTo>
                  <a:pt x="14097" y="101444"/>
                  <a:pt x="4050" y="112054"/>
                  <a:pt x="0" y="124408"/>
                </a:cubicBezTo>
                <a:lnTo>
                  <a:pt x="284699" y="124408"/>
                </a:lnTo>
                <a:lnTo>
                  <a:pt x="284699" y="3716"/>
                </a:lnTo>
                <a:cubicBezTo>
                  <a:pt x="283853" y="2947"/>
                  <a:pt x="283008" y="2204"/>
                  <a:pt x="282162" y="1435"/>
                </a:cubicBezTo>
                <a:lnTo>
                  <a:pt x="280803" y="0"/>
                </a:lnTo>
                <a:close/>
              </a:path>
            </a:pathLst>
          </a:custGeom>
          <a:solidFill>
            <a:srgbClr val="5C0B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999900" cy="6942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ed Hat Text"/>
              <a:buNone/>
              <a:defRPr b="1">
                <a:solidFill>
                  <a:schemeClr val="lt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ed Hat Text"/>
              <a:buNone/>
              <a:defRPr sz="30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grpSp>
        <p:nvGrpSpPr>
          <p:cNvPr id="43" name="Google Shape;43;p5"/>
          <p:cNvGrpSpPr/>
          <p:nvPr/>
        </p:nvGrpSpPr>
        <p:grpSpPr>
          <a:xfrm>
            <a:off x="7141934" y="3650066"/>
            <a:ext cx="2682046" cy="2685537"/>
            <a:chOff x="1188350" y="238125"/>
            <a:chExt cx="5204825" cy="5211600"/>
          </a:xfrm>
        </p:grpSpPr>
        <p:sp>
          <p:nvSpPr>
            <p:cNvPr id="44" name="Google Shape;44;p5"/>
            <p:cNvSpPr/>
            <p:nvPr/>
          </p:nvSpPr>
          <p:spPr>
            <a:xfrm>
              <a:off x="1383050" y="1770800"/>
              <a:ext cx="3366500" cy="3513950"/>
            </a:xfrm>
            <a:custGeom>
              <a:avLst/>
              <a:gdLst/>
              <a:ahLst/>
              <a:cxnLst/>
              <a:rect l="l" t="t" r="r" b="b"/>
              <a:pathLst>
                <a:path w="134660" h="140558" extrusionOk="0">
                  <a:moveTo>
                    <a:pt x="1178" y="0"/>
                  </a:moveTo>
                  <a:cubicBezTo>
                    <a:pt x="1087" y="272"/>
                    <a:pt x="997" y="544"/>
                    <a:pt x="906" y="725"/>
                  </a:cubicBezTo>
                  <a:cubicBezTo>
                    <a:pt x="0" y="2808"/>
                    <a:pt x="363" y="5162"/>
                    <a:pt x="1902" y="6702"/>
                  </a:cubicBezTo>
                  <a:lnTo>
                    <a:pt x="128049" y="138825"/>
                  </a:lnTo>
                  <a:cubicBezTo>
                    <a:pt x="129049" y="139950"/>
                    <a:pt x="130481" y="140558"/>
                    <a:pt x="131957" y="140558"/>
                  </a:cubicBezTo>
                  <a:cubicBezTo>
                    <a:pt x="132619" y="140558"/>
                    <a:pt x="133290" y="140436"/>
                    <a:pt x="133935" y="140183"/>
                  </a:cubicBezTo>
                  <a:lnTo>
                    <a:pt x="134659" y="139912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1552850" y="1449325"/>
              <a:ext cx="3527225" cy="3677825"/>
            </a:xfrm>
            <a:custGeom>
              <a:avLst/>
              <a:gdLst/>
              <a:ahLst/>
              <a:cxnLst/>
              <a:rect l="l" t="t" r="r" b="b"/>
              <a:pathLst>
                <a:path w="141089" h="147113" extrusionOk="0">
                  <a:moveTo>
                    <a:pt x="1359" y="0"/>
                  </a:moveTo>
                  <a:cubicBezTo>
                    <a:pt x="0" y="2083"/>
                    <a:pt x="272" y="4800"/>
                    <a:pt x="1992" y="6520"/>
                  </a:cubicBezTo>
                  <a:lnTo>
                    <a:pt x="134569" y="145436"/>
                  </a:lnTo>
                  <a:cubicBezTo>
                    <a:pt x="135624" y="146546"/>
                    <a:pt x="137019" y="147112"/>
                    <a:pt x="138442" y="147112"/>
                  </a:cubicBezTo>
                  <a:cubicBezTo>
                    <a:pt x="139340" y="147112"/>
                    <a:pt x="140248" y="146887"/>
                    <a:pt x="141089" y="146432"/>
                  </a:cubicBezTo>
                  <a:lnTo>
                    <a:pt x="135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1731700" y="1164075"/>
              <a:ext cx="3642700" cy="3812475"/>
            </a:xfrm>
            <a:custGeom>
              <a:avLst/>
              <a:gdLst/>
              <a:ahLst/>
              <a:cxnLst/>
              <a:rect l="l" t="t" r="r" b="b"/>
              <a:pathLst>
                <a:path w="145708" h="152499" extrusionOk="0">
                  <a:moveTo>
                    <a:pt x="2626" y="0"/>
                  </a:moveTo>
                  <a:cubicBezTo>
                    <a:pt x="1721" y="1087"/>
                    <a:pt x="815" y="2083"/>
                    <a:pt x="0" y="3170"/>
                  </a:cubicBezTo>
                  <a:lnTo>
                    <a:pt x="142357" y="152499"/>
                  </a:lnTo>
                  <a:cubicBezTo>
                    <a:pt x="143534" y="151684"/>
                    <a:pt x="144621" y="150869"/>
                    <a:pt x="145707" y="149963"/>
                  </a:cubicBezTo>
                  <a:lnTo>
                    <a:pt x="262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1188350" y="2556375"/>
              <a:ext cx="2766550" cy="2893350"/>
            </a:xfrm>
            <a:custGeom>
              <a:avLst/>
              <a:gdLst/>
              <a:ahLst/>
              <a:cxnLst/>
              <a:rect l="l" t="t" r="r" b="b"/>
              <a:pathLst>
                <a:path w="110662" h="115734" extrusionOk="0">
                  <a:moveTo>
                    <a:pt x="453" y="1"/>
                  </a:moveTo>
                  <a:cubicBezTo>
                    <a:pt x="363" y="997"/>
                    <a:pt x="182" y="1993"/>
                    <a:pt x="91" y="2989"/>
                  </a:cubicBezTo>
                  <a:cubicBezTo>
                    <a:pt x="0" y="4529"/>
                    <a:pt x="544" y="6068"/>
                    <a:pt x="1630" y="7245"/>
                  </a:cubicBezTo>
                  <a:lnTo>
                    <a:pt x="103508" y="114013"/>
                  </a:lnTo>
                  <a:cubicBezTo>
                    <a:pt x="104594" y="115099"/>
                    <a:pt x="106043" y="115733"/>
                    <a:pt x="107673" y="115733"/>
                  </a:cubicBezTo>
                  <a:cubicBezTo>
                    <a:pt x="108669" y="115733"/>
                    <a:pt x="109666" y="115643"/>
                    <a:pt x="110662" y="115552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1326450" y="3697400"/>
              <a:ext cx="1494225" cy="1568950"/>
            </a:xfrm>
            <a:custGeom>
              <a:avLst/>
              <a:gdLst/>
              <a:ahLst/>
              <a:cxnLst/>
              <a:rect l="l" t="t" r="r" b="b"/>
              <a:pathLst>
                <a:path w="59769" h="62758" extrusionOk="0">
                  <a:moveTo>
                    <a:pt x="0" y="1"/>
                  </a:moveTo>
                  <a:lnTo>
                    <a:pt x="0" y="1"/>
                  </a:lnTo>
                  <a:cubicBezTo>
                    <a:pt x="1087" y="3261"/>
                    <a:pt x="2446" y="6430"/>
                    <a:pt x="3804" y="9600"/>
                  </a:cubicBezTo>
                  <a:cubicBezTo>
                    <a:pt x="4076" y="10143"/>
                    <a:pt x="4438" y="10687"/>
                    <a:pt x="4891" y="11139"/>
                  </a:cubicBezTo>
                  <a:lnTo>
                    <a:pt x="48992" y="57324"/>
                  </a:lnTo>
                  <a:cubicBezTo>
                    <a:pt x="49354" y="57777"/>
                    <a:pt x="49898" y="58139"/>
                    <a:pt x="50441" y="58410"/>
                  </a:cubicBezTo>
                  <a:cubicBezTo>
                    <a:pt x="53429" y="60040"/>
                    <a:pt x="56599" y="61489"/>
                    <a:pt x="59768" y="627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56275" y="2135300"/>
              <a:ext cx="3124250" cy="3261450"/>
            </a:xfrm>
            <a:custGeom>
              <a:avLst/>
              <a:gdLst/>
              <a:ahLst/>
              <a:cxnLst/>
              <a:rect l="l" t="t" r="r" b="b"/>
              <a:pathLst>
                <a:path w="124970" h="130458" extrusionOk="0">
                  <a:moveTo>
                    <a:pt x="906" y="0"/>
                  </a:moveTo>
                  <a:cubicBezTo>
                    <a:pt x="815" y="634"/>
                    <a:pt x="634" y="1177"/>
                    <a:pt x="453" y="1721"/>
                  </a:cubicBezTo>
                  <a:cubicBezTo>
                    <a:pt x="0" y="3622"/>
                    <a:pt x="544" y="5524"/>
                    <a:pt x="1902" y="6973"/>
                  </a:cubicBezTo>
                  <a:lnTo>
                    <a:pt x="118087" y="128773"/>
                  </a:lnTo>
                  <a:cubicBezTo>
                    <a:pt x="119081" y="129838"/>
                    <a:pt x="120520" y="130457"/>
                    <a:pt x="121968" y="130457"/>
                  </a:cubicBezTo>
                  <a:cubicBezTo>
                    <a:pt x="122367" y="130457"/>
                    <a:pt x="122767" y="130410"/>
                    <a:pt x="123158" y="130312"/>
                  </a:cubicBezTo>
                  <a:lnTo>
                    <a:pt x="124969" y="129950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1190625" y="3052175"/>
              <a:ext cx="2270750" cy="2379425"/>
            </a:xfrm>
            <a:custGeom>
              <a:avLst/>
              <a:gdLst/>
              <a:ahLst/>
              <a:cxnLst/>
              <a:rect l="l" t="t" r="r" b="b"/>
              <a:pathLst>
                <a:path w="90830" h="95177" extrusionOk="0">
                  <a:moveTo>
                    <a:pt x="0" y="1"/>
                  </a:moveTo>
                  <a:lnTo>
                    <a:pt x="0" y="1"/>
                  </a:lnTo>
                  <a:cubicBezTo>
                    <a:pt x="181" y="1631"/>
                    <a:pt x="362" y="3352"/>
                    <a:pt x="543" y="4982"/>
                  </a:cubicBezTo>
                  <a:cubicBezTo>
                    <a:pt x="724" y="6068"/>
                    <a:pt x="1177" y="7155"/>
                    <a:pt x="1992" y="8061"/>
                  </a:cubicBezTo>
                  <a:lnTo>
                    <a:pt x="82860" y="92732"/>
                  </a:lnTo>
                  <a:cubicBezTo>
                    <a:pt x="83675" y="93637"/>
                    <a:pt x="84671" y="94181"/>
                    <a:pt x="85848" y="94362"/>
                  </a:cubicBezTo>
                  <a:cubicBezTo>
                    <a:pt x="87479" y="94634"/>
                    <a:pt x="89109" y="94905"/>
                    <a:pt x="90829" y="9517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2227500" y="695425"/>
              <a:ext cx="3638175" cy="3805700"/>
            </a:xfrm>
            <a:custGeom>
              <a:avLst/>
              <a:gdLst/>
              <a:ahLst/>
              <a:cxnLst/>
              <a:rect l="l" t="t" r="r" b="b"/>
              <a:pathLst>
                <a:path w="145527" h="152228" extrusionOk="0">
                  <a:moveTo>
                    <a:pt x="3442" y="1"/>
                  </a:moveTo>
                  <a:cubicBezTo>
                    <a:pt x="2264" y="816"/>
                    <a:pt x="1178" y="1631"/>
                    <a:pt x="0" y="2446"/>
                  </a:cubicBezTo>
                  <a:lnTo>
                    <a:pt x="142991" y="152228"/>
                  </a:lnTo>
                  <a:cubicBezTo>
                    <a:pt x="143806" y="151141"/>
                    <a:pt x="144711" y="150054"/>
                    <a:pt x="145526" y="148968"/>
                  </a:cubicBezTo>
                  <a:lnTo>
                    <a:pt x="3442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5"/>
            <p:cNvSpPr/>
            <p:nvPr/>
          </p:nvSpPr>
          <p:spPr>
            <a:xfrm>
              <a:off x="4165425" y="265275"/>
              <a:ext cx="2218675" cy="2325100"/>
            </a:xfrm>
            <a:custGeom>
              <a:avLst/>
              <a:gdLst/>
              <a:ahLst/>
              <a:cxnLst/>
              <a:rect l="l" t="t" r="r" b="b"/>
              <a:pathLst>
                <a:path w="88747" h="93004" extrusionOk="0">
                  <a:moveTo>
                    <a:pt x="1" y="1"/>
                  </a:moveTo>
                  <a:lnTo>
                    <a:pt x="88747" y="93003"/>
                  </a:lnTo>
                  <a:cubicBezTo>
                    <a:pt x="88566" y="91283"/>
                    <a:pt x="88385" y="89562"/>
                    <a:pt x="88113" y="87841"/>
                  </a:cubicBezTo>
                  <a:cubicBezTo>
                    <a:pt x="87932" y="86664"/>
                    <a:pt x="87388" y="85668"/>
                    <a:pt x="86664" y="84853"/>
                  </a:cubicBezTo>
                  <a:lnTo>
                    <a:pt x="8060" y="2446"/>
                  </a:lnTo>
                  <a:cubicBezTo>
                    <a:pt x="7245" y="1631"/>
                    <a:pt x="6249" y="1087"/>
                    <a:pt x="5162" y="816"/>
                  </a:cubicBezTo>
                  <a:cubicBezTo>
                    <a:pt x="3442" y="544"/>
                    <a:pt x="1721" y="182"/>
                    <a:pt x="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5"/>
            <p:cNvSpPr/>
            <p:nvPr/>
          </p:nvSpPr>
          <p:spPr>
            <a:xfrm>
              <a:off x="4824225" y="450925"/>
              <a:ext cx="1403675" cy="1471575"/>
            </a:xfrm>
            <a:custGeom>
              <a:avLst/>
              <a:gdLst/>
              <a:ahLst/>
              <a:cxnLst/>
              <a:rect l="l" t="t" r="r" b="b"/>
              <a:pathLst>
                <a:path w="56147" h="58863" extrusionOk="0">
                  <a:moveTo>
                    <a:pt x="1" y="0"/>
                  </a:moveTo>
                  <a:lnTo>
                    <a:pt x="56146" y="58863"/>
                  </a:lnTo>
                  <a:cubicBezTo>
                    <a:pt x="54788" y="55331"/>
                    <a:pt x="53339" y="51890"/>
                    <a:pt x="51619" y="48449"/>
                  </a:cubicBezTo>
                  <a:cubicBezTo>
                    <a:pt x="51347" y="47996"/>
                    <a:pt x="50985" y="47543"/>
                    <a:pt x="50622" y="47090"/>
                  </a:cubicBezTo>
                  <a:lnTo>
                    <a:pt x="11502" y="6068"/>
                  </a:lnTo>
                  <a:cubicBezTo>
                    <a:pt x="11139" y="5706"/>
                    <a:pt x="10687" y="5343"/>
                    <a:pt x="10234" y="5072"/>
                  </a:cubicBezTo>
                  <a:cubicBezTo>
                    <a:pt x="6883" y="3170"/>
                    <a:pt x="3532" y="1540"/>
                    <a:pt x="1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5"/>
            <p:cNvSpPr/>
            <p:nvPr/>
          </p:nvSpPr>
          <p:spPr>
            <a:xfrm>
              <a:off x="3660575" y="238125"/>
              <a:ext cx="2732600" cy="2857100"/>
            </a:xfrm>
            <a:custGeom>
              <a:avLst/>
              <a:gdLst/>
              <a:ahLst/>
              <a:cxnLst/>
              <a:rect l="l" t="t" r="r" b="b"/>
              <a:pathLst>
                <a:path w="109304" h="114284" extrusionOk="0">
                  <a:moveTo>
                    <a:pt x="3170" y="0"/>
                  </a:moveTo>
                  <a:cubicBezTo>
                    <a:pt x="2174" y="0"/>
                    <a:pt x="1087" y="91"/>
                    <a:pt x="0" y="91"/>
                  </a:cubicBezTo>
                  <a:lnTo>
                    <a:pt x="108941" y="114284"/>
                  </a:lnTo>
                  <a:cubicBezTo>
                    <a:pt x="109031" y="113197"/>
                    <a:pt x="109122" y="112110"/>
                    <a:pt x="109213" y="111114"/>
                  </a:cubicBezTo>
                  <a:cubicBezTo>
                    <a:pt x="109303" y="109575"/>
                    <a:pt x="108760" y="108035"/>
                    <a:pt x="107673" y="106948"/>
                  </a:cubicBezTo>
                  <a:lnTo>
                    <a:pt x="7245" y="1721"/>
                  </a:lnTo>
                  <a:cubicBezTo>
                    <a:pt x="6158" y="634"/>
                    <a:pt x="4709" y="0"/>
                    <a:pt x="3170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2861400" y="393250"/>
              <a:ext cx="3348375" cy="3496625"/>
            </a:xfrm>
            <a:custGeom>
              <a:avLst/>
              <a:gdLst/>
              <a:ahLst/>
              <a:cxnLst/>
              <a:rect l="l" t="t" r="r" b="b"/>
              <a:pathLst>
                <a:path w="133935" h="139865" extrusionOk="0">
                  <a:moveTo>
                    <a:pt x="2572" y="0"/>
                  </a:moveTo>
                  <a:cubicBezTo>
                    <a:pt x="1956" y="0"/>
                    <a:pt x="1333" y="104"/>
                    <a:pt x="725" y="315"/>
                  </a:cubicBezTo>
                  <a:lnTo>
                    <a:pt x="0" y="587"/>
                  </a:lnTo>
                  <a:lnTo>
                    <a:pt x="132667" y="139864"/>
                  </a:lnTo>
                  <a:cubicBezTo>
                    <a:pt x="132848" y="139593"/>
                    <a:pt x="132939" y="139230"/>
                    <a:pt x="133029" y="138959"/>
                  </a:cubicBezTo>
                  <a:cubicBezTo>
                    <a:pt x="133935" y="136966"/>
                    <a:pt x="133482" y="134612"/>
                    <a:pt x="131943" y="133072"/>
                  </a:cubicBezTo>
                  <a:lnTo>
                    <a:pt x="6611" y="1764"/>
                  </a:lnTo>
                  <a:cubicBezTo>
                    <a:pt x="5521" y="610"/>
                    <a:pt x="4067" y="0"/>
                    <a:pt x="2572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2526325" y="546000"/>
              <a:ext cx="3513675" cy="3667600"/>
            </a:xfrm>
            <a:custGeom>
              <a:avLst/>
              <a:gdLst/>
              <a:ahLst/>
              <a:cxnLst/>
              <a:rect l="l" t="t" r="r" b="b"/>
              <a:pathLst>
                <a:path w="140547" h="146704" extrusionOk="0">
                  <a:moveTo>
                    <a:pt x="2709" y="0"/>
                  </a:moveTo>
                  <a:cubicBezTo>
                    <a:pt x="1804" y="0"/>
                    <a:pt x="900" y="233"/>
                    <a:pt x="91" y="725"/>
                  </a:cubicBezTo>
                  <a:lnTo>
                    <a:pt x="1" y="725"/>
                  </a:lnTo>
                  <a:lnTo>
                    <a:pt x="139278" y="146704"/>
                  </a:lnTo>
                  <a:cubicBezTo>
                    <a:pt x="140546" y="144621"/>
                    <a:pt x="140274" y="141814"/>
                    <a:pt x="138554" y="140003"/>
                  </a:cubicBezTo>
                  <a:lnTo>
                    <a:pt x="6612" y="1631"/>
                  </a:lnTo>
                  <a:cubicBezTo>
                    <a:pt x="5559" y="578"/>
                    <a:pt x="4134" y="0"/>
                    <a:pt x="2709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1964875" y="912775"/>
              <a:ext cx="3672125" cy="3841925"/>
            </a:xfrm>
            <a:custGeom>
              <a:avLst/>
              <a:gdLst/>
              <a:ahLst/>
              <a:cxnLst/>
              <a:rect l="l" t="t" r="r" b="b"/>
              <a:pathLst>
                <a:path w="146885" h="153677" extrusionOk="0">
                  <a:moveTo>
                    <a:pt x="2989" y="0"/>
                  </a:moveTo>
                  <a:cubicBezTo>
                    <a:pt x="1993" y="996"/>
                    <a:pt x="997" y="1902"/>
                    <a:pt x="1" y="2807"/>
                  </a:cubicBezTo>
                  <a:lnTo>
                    <a:pt x="143896" y="153676"/>
                  </a:lnTo>
                  <a:cubicBezTo>
                    <a:pt x="144893" y="152771"/>
                    <a:pt x="145889" y="151774"/>
                    <a:pt x="146885" y="150869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232675" y="285400"/>
              <a:ext cx="3097100" cy="3233175"/>
            </a:xfrm>
            <a:custGeom>
              <a:avLst/>
              <a:gdLst/>
              <a:ahLst/>
              <a:cxnLst/>
              <a:rect l="l" t="t" r="r" b="b"/>
              <a:pathLst>
                <a:path w="123884" h="129327" extrusionOk="0">
                  <a:moveTo>
                    <a:pt x="2921" y="1"/>
                  </a:moveTo>
                  <a:cubicBezTo>
                    <a:pt x="2582" y="1"/>
                    <a:pt x="2240" y="34"/>
                    <a:pt x="1903" y="101"/>
                  </a:cubicBezTo>
                  <a:lnTo>
                    <a:pt x="1" y="463"/>
                  </a:lnTo>
                  <a:lnTo>
                    <a:pt x="122978" y="129327"/>
                  </a:lnTo>
                  <a:cubicBezTo>
                    <a:pt x="123159" y="128783"/>
                    <a:pt x="123340" y="128150"/>
                    <a:pt x="123521" y="127516"/>
                  </a:cubicBezTo>
                  <a:cubicBezTo>
                    <a:pt x="123883" y="125704"/>
                    <a:pt x="123431" y="123803"/>
                    <a:pt x="122072" y="122444"/>
                  </a:cubicBezTo>
                  <a:lnTo>
                    <a:pt x="6883" y="1731"/>
                  </a:lnTo>
                  <a:cubicBezTo>
                    <a:pt x="5852" y="626"/>
                    <a:pt x="4401" y="1"/>
                    <a:pt x="292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AND_BODY_1">
    <p:bg>
      <p:bgPr>
        <a:solidFill>
          <a:srgbClr val="5C0B6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/>
          <p:nvPr/>
        </p:nvSpPr>
        <p:spPr>
          <a:xfrm>
            <a:off x="6060950" y="-661062"/>
            <a:ext cx="3737891" cy="3737891"/>
          </a:xfrm>
          <a:custGeom>
            <a:avLst/>
            <a:gdLst/>
            <a:ahLst/>
            <a:cxnLst/>
            <a:rect l="l" t="t" r="r" b="b"/>
            <a:pathLst>
              <a:path w="198824" h="198824" fill="none" extrusionOk="0">
                <a:moveTo>
                  <a:pt x="198823" y="99319"/>
                </a:moveTo>
                <a:cubicBezTo>
                  <a:pt x="198823" y="154250"/>
                  <a:pt x="154250" y="198823"/>
                  <a:pt x="99319" y="198823"/>
                </a:cubicBezTo>
                <a:cubicBezTo>
                  <a:pt x="44389" y="198823"/>
                  <a:pt x="0" y="154250"/>
                  <a:pt x="0" y="99319"/>
                </a:cubicBezTo>
                <a:cubicBezTo>
                  <a:pt x="0" y="44389"/>
                  <a:pt x="44389" y="0"/>
                  <a:pt x="99319" y="0"/>
                </a:cubicBezTo>
                <a:cubicBezTo>
                  <a:pt x="154250" y="0"/>
                  <a:pt x="198638" y="44389"/>
                  <a:pt x="198823" y="99319"/>
                </a:cubicBezTo>
                <a:close/>
              </a:path>
            </a:pathLst>
          </a:custGeom>
          <a:solidFill>
            <a:srgbClr val="9312A6"/>
          </a:solidFill>
          <a:ln w="115600" cap="rnd" cmpd="sng">
            <a:solidFill>
              <a:srgbClr val="9312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-184325" y="1113800"/>
            <a:ext cx="1943905" cy="366530"/>
          </a:xfrm>
          <a:custGeom>
            <a:avLst/>
            <a:gdLst/>
            <a:ahLst/>
            <a:cxnLst/>
            <a:rect l="l" t="t" r="r" b="b"/>
            <a:pathLst>
              <a:path w="286184" h="53961" extrusionOk="0">
                <a:moveTo>
                  <a:pt x="242401" y="1"/>
                </a:moveTo>
                <a:cubicBezTo>
                  <a:pt x="240073" y="1"/>
                  <a:pt x="237692" y="758"/>
                  <a:pt x="235527" y="2274"/>
                </a:cubicBezTo>
                <a:lnTo>
                  <a:pt x="209550" y="22622"/>
                </a:lnTo>
                <a:cubicBezTo>
                  <a:pt x="207602" y="24138"/>
                  <a:pt x="205221" y="24895"/>
                  <a:pt x="202839" y="24895"/>
                </a:cubicBezTo>
                <a:cubicBezTo>
                  <a:pt x="200458" y="24895"/>
                  <a:pt x="198077" y="24138"/>
                  <a:pt x="196129" y="22622"/>
                </a:cubicBezTo>
                <a:lnTo>
                  <a:pt x="169285" y="3140"/>
                </a:lnTo>
                <a:cubicBezTo>
                  <a:pt x="167337" y="1624"/>
                  <a:pt x="165064" y="867"/>
                  <a:pt x="162737" y="867"/>
                </a:cubicBezTo>
                <a:cubicBezTo>
                  <a:pt x="160410" y="867"/>
                  <a:pt x="158029" y="1624"/>
                  <a:pt x="155864" y="3140"/>
                </a:cubicBezTo>
                <a:lnTo>
                  <a:pt x="129887" y="23488"/>
                </a:lnTo>
                <a:cubicBezTo>
                  <a:pt x="127722" y="24787"/>
                  <a:pt x="125340" y="25437"/>
                  <a:pt x="123013" y="25437"/>
                </a:cubicBezTo>
                <a:cubicBezTo>
                  <a:pt x="120686" y="25437"/>
                  <a:pt x="118413" y="24787"/>
                  <a:pt x="116465" y="23488"/>
                </a:cubicBezTo>
                <a:lnTo>
                  <a:pt x="89622" y="3573"/>
                </a:lnTo>
                <a:cubicBezTo>
                  <a:pt x="87673" y="2057"/>
                  <a:pt x="85292" y="1300"/>
                  <a:pt x="82911" y="1300"/>
                </a:cubicBezTo>
                <a:cubicBezTo>
                  <a:pt x="80530" y="1300"/>
                  <a:pt x="78148" y="2057"/>
                  <a:pt x="76200" y="3573"/>
                </a:cubicBezTo>
                <a:lnTo>
                  <a:pt x="50223" y="23921"/>
                </a:lnTo>
                <a:cubicBezTo>
                  <a:pt x="47975" y="25270"/>
                  <a:pt x="45494" y="26035"/>
                  <a:pt x="43083" y="26035"/>
                </a:cubicBezTo>
                <a:cubicBezTo>
                  <a:pt x="40849" y="26035"/>
                  <a:pt x="38675" y="25379"/>
                  <a:pt x="36801" y="23921"/>
                </a:cubicBezTo>
                <a:lnTo>
                  <a:pt x="19050" y="10933"/>
                </a:lnTo>
                <a:cubicBezTo>
                  <a:pt x="17145" y="9547"/>
                  <a:pt x="14894" y="8855"/>
                  <a:pt x="12629" y="8855"/>
                </a:cubicBezTo>
                <a:cubicBezTo>
                  <a:pt x="9231" y="8855"/>
                  <a:pt x="5802" y="10413"/>
                  <a:pt x="3464" y="13530"/>
                </a:cubicBezTo>
                <a:cubicBezTo>
                  <a:pt x="0" y="18293"/>
                  <a:pt x="866" y="25220"/>
                  <a:pt x="6062" y="29117"/>
                </a:cubicBezTo>
                <a:lnTo>
                  <a:pt x="36801" y="52063"/>
                </a:lnTo>
                <a:cubicBezTo>
                  <a:pt x="38883" y="53312"/>
                  <a:pt x="41164" y="53960"/>
                  <a:pt x="43405" y="53960"/>
                </a:cubicBezTo>
                <a:cubicBezTo>
                  <a:pt x="45826" y="53960"/>
                  <a:pt x="48200" y="53204"/>
                  <a:pt x="50223" y="51630"/>
                </a:cubicBezTo>
                <a:lnTo>
                  <a:pt x="76633" y="31714"/>
                </a:lnTo>
                <a:cubicBezTo>
                  <a:pt x="78581" y="30199"/>
                  <a:pt x="80963" y="29441"/>
                  <a:pt x="83344" y="29441"/>
                </a:cubicBezTo>
                <a:cubicBezTo>
                  <a:pt x="85725" y="29441"/>
                  <a:pt x="88106" y="30199"/>
                  <a:pt x="90055" y="31714"/>
                </a:cubicBezTo>
                <a:lnTo>
                  <a:pt x="116465" y="51197"/>
                </a:lnTo>
                <a:cubicBezTo>
                  <a:pt x="118413" y="52496"/>
                  <a:pt x="120794" y="53145"/>
                  <a:pt x="123176" y="53145"/>
                </a:cubicBezTo>
                <a:cubicBezTo>
                  <a:pt x="125557" y="53145"/>
                  <a:pt x="127938" y="52496"/>
                  <a:pt x="129887" y="51197"/>
                </a:cubicBezTo>
                <a:lnTo>
                  <a:pt x="156297" y="30848"/>
                </a:lnTo>
                <a:cubicBezTo>
                  <a:pt x="158245" y="29333"/>
                  <a:pt x="160626" y="28575"/>
                  <a:pt x="163008" y="28575"/>
                </a:cubicBezTo>
                <a:cubicBezTo>
                  <a:pt x="165389" y="28575"/>
                  <a:pt x="167770" y="29333"/>
                  <a:pt x="169718" y="30848"/>
                </a:cubicBezTo>
                <a:lnTo>
                  <a:pt x="196129" y="50331"/>
                </a:lnTo>
                <a:cubicBezTo>
                  <a:pt x="198077" y="51847"/>
                  <a:pt x="200458" y="52604"/>
                  <a:pt x="202839" y="52604"/>
                </a:cubicBezTo>
                <a:cubicBezTo>
                  <a:pt x="205221" y="52604"/>
                  <a:pt x="207602" y="51847"/>
                  <a:pt x="209550" y="50331"/>
                </a:cubicBezTo>
                <a:lnTo>
                  <a:pt x="235960" y="30416"/>
                </a:lnTo>
                <a:cubicBezTo>
                  <a:pt x="237909" y="28900"/>
                  <a:pt x="240290" y="28143"/>
                  <a:pt x="242671" y="28143"/>
                </a:cubicBezTo>
                <a:cubicBezTo>
                  <a:pt x="245052" y="28143"/>
                  <a:pt x="247434" y="28900"/>
                  <a:pt x="249382" y="30416"/>
                </a:cubicBezTo>
                <a:lnTo>
                  <a:pt x="267133" y="43404"/>
                </a:lnTo>
                <a:cubicBezTo>
                  <a:pt x="269038" y="44789"/>
                  <a:pt x="271289" y="45482"/>
                  <a:pt x="273555" y="45482"/>
                </a:cubicBezTo>
                <a:cubicBezTo>
                  <a:pt x="276953" y="45482"/>
                  <a:pt x="280382" y="43924"/>
                  <a:pt x="282719" y="40806"/>
                </a:cubicBezTo>
                <a:cubicBezTo>
                  <a:pt x="286183" y="36044"/>
                  <a:pt x="285317" y="29117"/>
                  <a:pt x="280122" y="25220"/>
                </a:cubicBezTo>
                <a:lnTo>
                  <a:pt x="248949" y="2274"/>
                </a:lnTo>
                <a:cubicBezTo>
                  <a:pt x="247001" y="758"/>
                  <a:pt x="244728" y="1"/>
                  <a:pt x="242401" y="1"/>
                </a:cubicBez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3358800" y="540000"/>
            <a:ext cx="50652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ed Hat Text"/>
              <a:buNone/>
              <a:defRPr b="1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subTitle" idx="1"/>
          </p:nvPr>
        </p:nvSpPr>
        <p:spPr>
          <a:xfrm>
            <a:off x="1177750" y="1709525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7095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6"/>
          <p:cNvSpPr txBox="1">
            <a:spLocks noGrp="1"/>
          </p:cNvSpPr>
          <p:nvPr>
            <p:ph type="subTitle" idx="3"/>
          </p:nvPr>
        </p:nvSpPr>
        <p:spPr>
          <a:xfrm>
            <a:off x="1101425" y="2082800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 Medium"/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subTitle" idx="4"/>
          </p:nvPr>
        </p:nvSpPr>
        <p:spPr>
          <a:xfrm>
            <a:off x="1101550" y="2654025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title" idx="5" hasCustomPrompt="1"/>
          </p:nvPr>
        </p:nvSpPr>
        <p:spPr>
          <a:xfrm>
            <a:off x="720000" y="26540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6"/>
          </p:nvPr>
        </p:nvSpPr>
        <p:spPr>
          <a:xfrm>
            <a:off x="1101425" y="3027300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 Medium"/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ubTitle" idx="7"/>
          </p:nvPr>
        </p:nvSpPr>
        <p:spPr>
          <a:xfrm>
            <a:off x="1101550" y="3598525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title" idx="8" hasCustomPrompt="1"/>
          </p:nvPr>
        </p:nvSpPr>
        <p:spPr>
          <a:xfrm>
            <a:off x="720000" y="35985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6"/>
          <p:cNvSpPr txBox="1">
            <a:spLocks noGrp="1"/>
          </p:cNvSpPr>
          <p:nvPr>
            <p:ph type="subTitle" idx="9"/>
          </p:nvPr>
        </p:nvSpPr>
        <p:spPr>
          <a:xfrm>
            <a:off x="1101425" y="3971800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 Medium"/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subTitle" idx="13"/>
          </p:nvPr>
        </p:nvSpPr>
        <p:spPr>
          <a:xfrm>
            <a:off x="5389573" y="1709525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title" idx="14" hasCustomPrompt="1"/>
          </p:nvPr>
        </p:nvSpPr>
        <p:spPr>
          <a:xfrm>
            <a:off x="4962344" y="17095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6"/>
          <p:cNvSpPr txBox="1">
            <a:spLocks noGrp="1"/>
          </p:cNvSpPr>
          <p:nvPr>
            <p:ph type="subTitle" idx="15"/>
          </p:nvPr>
        </p:nvSpPr>
        <p:spPr>
          <a:xfrm>
            <a:off x="5349199" y="2082800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 Medium"/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ubTitle" idx="16"/>
          </p:nvPr>
        </p:nvSpPr>
        <p:spPr>
          <a:xfrm>
            <a:off x="5313373" y="2654025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title" idx="17" hasCustomPrompt="1"/>
          </p:nvPr>
        </p:nvSpPr>
        <p:spPr>
          <a:xfrm>
            <a:off x="4962344" y="26540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6"/>
          <p:cNvSpPr txBox="1">
            <a:spLocks noGrp="1"/>
          </p:cNvSpPr>
          <p:nvPr>
            <p:ph type="subTitle" idx="18"/>
          </p:nvPr>
        </p:nvSpPr>
        <p:spPr>
          <a:xfrm>
            <a:off x="5349199" y="3027300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 Medium"/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78" name="Google Shape;78;p6"/>
          <p:cNvSpPr txBox="1">
            <a:spLocks noGrp="1"/>
          </p:cNvSpPr>
          <p:nvPr>
            <p:ph type="subTitle" idx="19"/>
          </p:nvPr>
        </p:nvSpPr>
        <p:spPr>
          <a:xfrm>
            <a:off x="5313373" y="3598525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"/>
              <a:buNone/>
              <a:defRPr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ed Hat Text"/>
              <a:buNone/>
              <a:defRPr sz="2800" b="1"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79" name="Google Shape;79;p6"/>
          <p:cNvSpPr txBox="1">
            <a:spLocks noGrp="1"/>
          </p:cNvSpPr>
          <p:nvPr>
            <p:ph type="title" idx="20" hasCustomPrompt="1"/>
          </p:nvPr>
        </p:nvSpPr>
        <p:spPr>
          <a:xfrm>
            <a:off x="4962344" y="35985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  <p:sp>
        <p:nvSpPr>
          <p:cNvPr id="80" name="Google Shape;80;p6"/>
          <p:cNvSpPr txBox="1">
            <a:spLocks noGrp="1"/>
          </p:cNvSpPr>
          <p:nvPr>
            <p:ph type="subTitle" idx="21"/>
          </p:nvPr>
        </p:nvSpPr>
        <p:spPr>
          <a:xfrm>
            <a:off x="5349199" y="3971800"/>
            <a:ext cx="27432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 Medium"/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None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9">
    <p:bg>
      <p:bgPr>
        <a:solidFill>
          <a:srgbClr val="5C0B68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>
            <a:spLocks noGrp="1"/>
          </p:cNvSpPr>
          <p:nvPr>
            <p:ph type="title"/>
          </p:nvPr>
        </p:nvSpPr>
        <p:spPr>
          <a:xfrm>
            <a:off x="3358325" y="540000"/>
            <a:ext cx="50658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ed Hat Text"/>
              <a:buNone/>
              <a:defRPr b="1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1"/>
          <p:cNvSpPr/>
          <p:nvPr/>
        </p:nvSpPr>
        <p:spPr>
          <a:xfrm rot="10800000">
            <a:off x="-762425" y="-631925"/>
            <a:ext cx="3737891" cy="3737891"/>
          </a:xfrm>
          <a:custGeom>
            <a:avLst/>
            <a:gdLst/>
            <a:ahLst/>
            <a:cxnLst/>
            <a:rect l="l" t="t" r="r" b="b"/>
            <a:pathLst>
              <a:path w="198824" h="198824" fill="none" extrusionOk="0">
                <a:moveTo>
                  <a:pt x="198823" y="99319"/>
                </a:moveTo>
                <a:cubicBezTo>
                  <a:pt x="198823" y="154250"/>
                  <a:pt x="154250" y="198823"/>
                  <a:pt x="99319" y="198823"/>
                </a:cubicBezTo>
                <a:cubicBezTo>
                  <a:pt x="44389" y="198823"/>
                  <a:pt x="0" y="154250"/>
                  <a:pt x="0" y="99319"/>
                </a:cubicBezTo>
                <a:cubicBezTo>
                  <a:pt x="0" y="44389"/>
                  <a:pt x="44389" y="0"/>
                  <a:pt x="99319" y="0"/>
                </a:cubicBezTo>
                <a:cubicBezTo>
                  <a:pt x="154250" y="0"/>
                  <a:pt x="198638" y="44389"/>
                  <a:pt x="198823" y="99319"/>
                </a:cubicBezTo>
                <a:close/>
              </a:path>
            </a:pathLst>
          </a:custGeom>
          <a:solidFill>
            <a:srgbClr val="9312A6"/>
          </a:solidFill>
          <a:ln w="115600" cap="rnd" cmpd="sng">
            <a:solidFill>
              <a:srgbClr val="9312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7">
    <p:bg>
      <p:bgPr>
        <a:solidFill>
          <a:srgbClr val="5C0B6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/>
          <p:nvPr/>
        </p:nvSpPr>
        <p:spPr>
          <a:xfrm rot="10800000">
            <a:off x="3079650" y="3045913"/>
            <a:ext cx="6836618" cy="2493016"/>
          </a:xfrm>
          <a:custGeom>
            <a:avLst/>
            <a:gdLst/>
            <a:ahLst/>
            <a:cxnLst/>
            <a:rect l="l" t="t" r="r" b="b"/>
            <a:pathLst>
              <a:path w="285573" h="104136" extrusionOk="0">
                <a:moveTo>
                  <a:pt x="0" y="0"/>
                </a:moveTo>
                <a:lnTo>
                  <a:pt x="0" y="104135"/>
                </a:lnTo>
                <a:cubicBezTo>
                  <a:pt x="10437" y="94202"/>
                  <a:pt x="16427" y="80622"/>
                  <a:pt x="23869" y="68287"/>
                </a:cubicBezTo>
                <a:cubicBezTo>
                  <a:pt x="31341" y="55863"/>
                  <a:pt x="41660" y="43706"/>
                  <a:pt x="55833" y="40563"/>
                </a:cubicBezTo>
                <a:cubicBezTo>
                  <a:pt x="58312" y="40010"/>
                  <a:pt x="60809" y="39756"/>
                  <a:pt x="63305" y="39756"/>
                </a:cubicBezTo>
                <a:cubicBezTo>
                  <a:pt x="73113" y="39756"/>
                  <a:pt x="82913" y="43665"/>
                  <a:pt x="91563" y="48628"/>
                </a:cubicBezTo>
                <a:cubicBezTo>
                  <a:pt x="102416" y="54855"/>
                  <a:pt x="112319" y="62802"/>
                  <a:pt x="123735" y="67842"/>
                </a:cubicBezTo>
                <a:cubicBezTo>
                  <a:pt x="133728" y="72230"/>
                  <a:pt x="144541" y="74177"/>
                  <a:pt x="155452" y="74177"/>
                </a:cubicBezTo>
                <a:cubicBezTo>
                  <a:pt x="166590" y="74177"/>
                  <a:pt x="177830" y="72148"/>
                  <a:pt x="188405" y="68613"/>
                </a:cubicBezTo>
                <a:cubicBezTo>
                  <a:pt x="209338" y="61615"/>
                  <a:pt x="227960" y="49162"/>
                  <a:pt x="245395" y="35671"/>
                </a:cubicBezTo>
                <a:cubicBezTo>
                  <a:pt x="254675" y="28465"/>
                  <a:pt x="263689" y="20934"/>
                  <a:pt x="272437" y="13076"/>
                </a:cubicBezTo>
                <a:cubicBezTo>
                  <a:pt x="277062" y="8984"/>
                  <a:pt x="281451" y="4596"/>
                  <a:pt x="285572" y="0"/>
                </a:cubicBez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"/>
          </p:nvPr>
        </p:nvSpPr>
        <p:spPr>
          <a:xfrm>
            <a:off x="4693419" y="1389975"/>
            <a:ext cx="20118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2"/>
          </p:nvPr>
        </p:nvSpPr>
        <p:spPr>
          <a:xfrm>
            <a:off x="4693419" y="1812775"/>
            <a:ext cx="3749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 Medium"/>
              <a:buChar char="●"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○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■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●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○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■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●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○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■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3"/>
          </p:nvPr>
        </p:nvSpPr>
        <p:spPr>
          <a:xfrm>
            <a:off x="4693419" y="2499375"/>
            <a:ext cx="20118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4"/>
          </p:nvPr>
        </p:nvSpPr>
        <p:spPr>
          <a:xfrm>
            <a:off x="4693419" y="2922175"/>
            <a:ext cx="3749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 Medium"/>
              <a:buChar char="●"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○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■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●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○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■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●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○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■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subTitle" idx="5"/>
          </p:nvPr>
        </p:nvSpPr>
        <p:spPr>
          <a:xfrm>
            <a:off x="4693419" y="3608775"/>
            <a:ext cx="20118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1800"/>
              <a:buFont typeface="Red Hat Text"/>
              <a:buNone/>
              <a:defRPr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119"/>
              </a:buClr>
              <a:buSzPts val="2800"/>
              <a:buFont typeface="Red Hat Text"/>
              <a:buNone/>
              <a:defRPr sz="2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62" name="Google Shape;162;p13"/>
          <p:cNvSpPr txBox="1">
            <a:spLocks noGrp="1"/>
          </p:cNvSpPr>
          <p:nvPr>
            <p:ph type="subTitle" idx="6"/>
          </p:nvPr>
        </p:nvSpPr>
        <p:spPr>
          <a:xfrm>
            <a:off x="4693419" y="4031575"/>
            <a:ext cx="37491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Red Hat Text Medium"/>
              <a:buChar char="●"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○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■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●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○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■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●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○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ed Hat Text Medium"/>
              <a:buChar char="■"/>
              <a:defRPr sz="1200"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/>
          </p:nvPr>
        </p:nvSpPr>
        <p:spPr>
          <a:xfrm>
            <a:off x="3358800" y="540000"/>
            <a:ext cx="50652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ed Hat Text"/>
              <a:buNone/>
              <a:defRPr b="1">
                <a:solidFill>
                  <a:schemeClr val="dk2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3"/>
          <p:cNvSpPr txBox="1">
            <a:spLocks noGrp="1"/>
          </p:cNvSpPr>
          <p:nvPr>
            <p:ph type="title" idx="7" hasCustomPrompt="1"/>
          </p:nvPr>
        </p:nvSpPr>
        <p:spPr>
          <a:xfrm>
            <a:off x="4160019" y="138997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>
            <a:spLocks noGrp="1"/>
          </p:cNvSpPr>
          <p:nvPr>
            <p:ph type="title" idx="8" hasCustomPrompt="1"/>
          </p:nvPr>
        </p:nvSpPr>
        <p:spPr>
          <a:xfrm>
            <a:off x="4160019" y="249937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>
            <a:spLocks noGrp="1"/>
          </p:cNvSpPr>
          <p:nvPr>
            <p:ph type="title" idx="9" hasCustomPrompt="1"/>
          </p:nvPr>
        </p:nvSpPr>
        <p:spPr>
          <a:xfrm>
            <a:off x="4160019" y="360877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_ONLY_6">
    <p:bg>
      <p:bgPr>
        <a:solidFill>
          <a:srgbClr val="5C0B68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 rot="10800000" flipH="1">
            <a:off x="2256669" y="-626094"/>
            <a:ext cx="7117500" cy="3110225"/>
          </a:xfrm>
          <a:custGeom>
            <a:avLst/>
            <a:gdLst/>
            <a:ahLst/>
            <a:cxnLst/>
            <a:rect l="l" t="t" r="r" b="b"/>
            <a:pathLst>
              <a:path w="284700" h="124409" extrusionOk="0">
                <a:moveTo>
                  <a:pt x="280803" y="0"/>
                </a:moveTo>
                <a:cubicBezTo>
                  <a:pt x="273371" y="3896"/>
                  <a:pt x="265835" y="7843"/>
                  <a:pt x="259735" y="13584"/>
                </a:cubicBezTo>
                <a:cubicBezTo>
                  <a:pt x="250586" y="22196"/>
                  <a:pt x="245357" y="34037"/>
                  <a:pt x="238898" y="44776"/>
                </a:cubicBezTo>
                <a:cubicBezTo>
                  <a:pt x="232439" y="55515"/>
                  <a:pt x="223520" y="66023"/>
                  <a:pt x="211269" y="68765"/>
                </a:cubicBezTo>
                <a:cubicBezTo>
                  <a:pt x="209143" y="69235"/>
                  <a:pt x="207000" y="69450"/>
                  <a:pt x="204857" y="69450"/>
                </a:cubicBezTo>
                <a:cubicBezTo>
                  <a:pt x="196357" y="69450"/>
                  <a:pt x="187856" y="66067"/>
                  <a:pt x="180385" y="61768"/>
                </a:cubicBezTo>
                <a:cubicBezTo>
                  <a:pt x="171004" y="56386"/>
                  <a:pt x="162444" y="49517"/>
                  <a:pt x="152550" y="45186"/>
                </a:cubicBezTo>
                <a:cubicBezTo>
                  <a:pt x="143905" y="41377"/>
                  <a:pt x="134548" y="39688"/>
                  <a:pt x="125107" y="39688"/>
                </a:cubicBezTo>
                <a:cubicBezTo>
                  <a:pt x="115489" y="39688"/>
                  <a:pt x="105783" y="41441"/>
                  <a:pt x="96651" y="44494"/>
                </a:cubicBezTo>
                <a:cubicBezTo>
                  <a:pt x="78582" y="50542"/>
                  <a:pt x="62486" y="61307"/>
                  <a:pt x="47390" y="72994"/>
                </a:cubicBezTo>
                <a:cubicBezTo>
                  <a:pt x="39368" y="79197"/>
                  <a:pt x="31602" y="85707"/>
                  <a:pt x="24041" y="92499"/>
                </a:cubicBezTo>
                <a:cubicBezTo>
                  <a:pt x="14097" y="101444"/>
                  <a:pt x="4050" y="112054"/>
                  <a:pt x="0" y="124408"/>
                </a:cubicBezTo>
                <a:lnTo>
                  <a:pt x="284699" y="124408"/>
                </a:lnTo>
                <a:lnTo>
                  <a:pt x="284699" y="3716"/>
                </a:lnTo>
                <a:cubicBezTo>
                  <a:pt x="283853" y="2947"/>
                  <a:pt x="283008" y="2204"/>
                  <a:pt x="282162" y="1435"/>
                </a:cubicBezTo>
                <a:lnTo>
                  <a:pt x="280803" y="0"/>
                </a:ln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563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2800"/>
              <a:buFont typeface="Red Hat Text"/>
              <a:buNone/>
              <a:defRPr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670675" y="2947233"/>
            <a:ext cx="2162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2"/>
          </p:nvPr>
        </p:nvSpPr>
        <p:spPr>
          <a:xfrm>
            <a:off x="3670675" y="2599833"/>
            <a:ext cx="2157900" cy="3474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72" name="Google Shape;172;p14"/>
          <p:cNvSpPr txBox="1">
            <a:spLocks noGrp="1"/>
          </p:cNvSpPr>
          <p:nvPr>
            <p:ph type="subTitle" idx="3"/>
          </p:nvPr>
        </p:nvSpPr>
        <p:spPr>
          <a:xfrm>
            <a:off x="3670675" y="4129083"/>
            <a:ext cx="2162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4"/>
          </p:nvPr>
        </p:nvSpPr>
        <p:spPr>
          <a:xfrm>
            <a:off x="3670675" y="3781683"/>
            <a:ext cx="2157900" cy="3474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5"/>
          </p:nvPr>
        </p:nvSpPr>
        <p:spPr>
          <a:xfrm>
            <a:off x="3670675" y="1765371"/>
            <a:ext cx="2162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75" name="Google Shape;175;p14"/>
          <p:cNvSpPr txBox="1">
            <a:spLocks noGrp="1"/>
          </p:cNvSpPr>
          <p:nvPr>
            <p:ph type="subTitle" idx="6"/>
          </p:nvPr>
        </p:nvSpPr>
        <p:spPr>
          <a:xfrm>
            <a:off x="3670675" y="1417971"/>
            <a:ext cx="2157900" cy="3474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76" name="Google Shape;176;p14"/>
          <p:cNvSpPr txBox="1">
            <a:spLocks noGrp="1"/>
          </p:cNvSpPr>
          <p:nvPr>
            <p:ph type="subTitle" idx="7"/>
          </p:nvPr>
        </p:nvSpPr>
        <p:spPr>
          <a:xfrm>
            <a:off x="6273000" y="1765371"/>
            <a:ext cx="2162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77" name="Google Shape;177;p14"/>
          <p:cNvSpPr txBox="1">
            <a:spLocks noGrp="1"/>
          </p:cNvSpPr>
          <p:nvPr>
            <p:ph type="subTitle" idx="8"/>
          </p:nvPr>
        </p:nvSpPr>
        <p:spPr>
          <a:xfrm>
            <a:off x="6273000" y="1417971"/>
            <a:ext cx="2157900" cy="3474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78" name="Google Shape;178;p14"/>
          <p:cNvSpPr txBox="1">
            <a:spLocks noGrp="1"/>
          </p:cNvSpPr>
          <p:nvPr>
            <p:ph type="subTitle" idx="9"/>
          </p:nvPr>
        </p:nvSpPr>
        <p:spPr>
          <a:xfrm>
            <a:off x="6273000" y="2947233"/>
            <a:ext cx="2162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79" name="Google Shape;179;p14"/>
          <p:cNvSpPr txBox="1">
            <a:spLocks noGrp="1"/>
          </p:cNvSpPr>
          <p:nvPr>
            <p:ph type="subTitle" idx="13"/>
          </p:nvPr>
        </p:nvSpPr>
        <p:spPr>
          <a:xfrm>
            <a:off x="6273000" y="2599833"/>
            <a:ext cx="2157900" cy="3474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180" name="Google Shape;180;p14"/>
          <p:cNvSpPr txBox="1">
            <a:spLocks noGrp="1"/>
          </p:cNvSpPr>
          <p:nvPr>
            <p:ph type="subTitle" idx="14"/>
          </p:nvPr>
        </p:nvSpPr>
        <p:spPr>
          <a:xfrm>
            <a:off x="6273000" y="4129083"/>
            <a:ext cx="2162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2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9pPr>
          </a:lstStyle>
          <a:p>
            <a:endParaRPr/>
          </a:p>
        </p:txBody>
      </p:sp>
      <p:sp>
        <p:nvSpPr>
          <p:cNvPr id="181" name="Google Shape;181;p14"/>
          <p:cNvSpPr txBox="1">
            <a:spLocks noGrp="1"/>
          </p:cNvSpPr>
          <p:nvPr>
            <p:ph type="subTitle" idx="15"/>
          </p:nvPr>
        </p:nvSpPr>
        <p:spPr>
          <a:xfrm>
            <a:off x="6273000" y="3781683"/>
            <a:ext cx="2157900" cy="3474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400"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5_2">
    <p:bg>
      <p:bgPr>
        <a:solidFill>
          <a:srgbClr val="9312A6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32000" cy="647700"/>
          </a:xfrm>
          <a:prstGeom prst="rect">
            <a:avLst/>
          </a:prstGeom>
          <a:solidFill>
            <a:srgbClr val="FFD119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2800"/>
              <a:buFont typeface="Red Hat Text"/>
              <a:buNone/>
              <a:defRPr b="1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2" name="Google Shape;192;p18"/>
          <p:cNvGrpSpPr/>
          <p:nvPr/>
        </p:nvGrpSpPr>
        <p:grpSpPr>
          <a:xfrm>
            <a:off x="7991334" y="3920004"/>
            <a:ext cx="2682046" cy="2685537"/>
            <a:chOff x="1188350" y="238125"/>
            <a:chExt cx="5204825" cy="5211600"/>
          </a:xfrm>
        </p:grpSpPr>
        <p:sp>
          <p:nvSpPr>
            <p:cNvPr id="193" name="Google Shape;193;p18"/>
            <p:cNvSpPr/>
            <p:nvPr/>
          </p:nvSpPr>
          <p:spPr>
            <a:xfrm>
              <a:off x="1383050" y="1770800"/>
              <a:ext cx="3366500" cy="3513950"/>
            </a:xfrm>
            <a:custGeom>
              <a:avLst/>
              <a:gdLst/>
              <a:ahLst/>
              <a:cxnLst/>
              <a:rect l="l" t="t" r="r" b="b"/>
              <a:pathLst>
                <a:path w="134660" h="140558" extrusionOk="0">
                  <a:moveTo>
                    <a:pt x="1178" y="0"/>
                  </a:moveTo>
                  <a:cubicBezTo>
                    <a:pt x="1087" y="272"/>
                    <a:pt x="997" y="544"/>
                    <a:pt x="906" y="725"/>
                  </a:cubicBezTo>
                  <a:cubicBezTo>
                    <a:pt x="0" y="2808"/>
                    <a:pt x="363" y="5162"/>
                    <a:pt x="1902" y="6702"/>
                  </a:cubicBezTo>
                  <a:lnTo>
                    <a:pt x="128049" y="138825"/>
                  </a:lnTo>
                  <a:cubicBezTo>
                    <a:pt x="129049" y="139950"/>
                    <a:pt x="130481" y="140558"/>
                    <a:pt x="131957" y="140558"/>
                  </a:cubicBezTo>
                  <a:cubicBezTo>
                    <a:pt x="132619" y="140558"/>
                    <a:pt x="133290" y="140436"/>
                    <a:pt x="133935" y="140183"/>
                  </a:cubicBezTo>
                  <a:lnTo>
                    <a:pt x="134659" y="139912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8"/>
            <p:cNvSpPr/>
            <p:nvPr/>
          </p:nvSpPr>
          <p:spPr>
            <a:xfrm>
              <a:off x="1552850" y="1449325"/>
              <a:ext cx="3527225" cy="3677825"/>
            </a:xfrm>
            <a:custGeom>
              <a:avLst/>
              <a:gdLst/>
              <a:ahLst/>
              <a:cxnLst/>
              <a:rect l="l" t="t" r="r" b="b"/>
              <a:pathLst>
                <a:path w="141089" h="147113" extrusionOk="0">
                  <a:moveTo>
                    <a:pt x="1359" y="0"/>
                  </a:moveTo>
                  <a:cubicBezTo>
                    <a:pt x="0" y="2083"/>
                    <a:pt x="272" y="4800"/>
                    <a:pt x="1992" y="6520"/>
                  </a:cubicBezTo>
                  <a:lnTo>
                    <a:pt x="134569" y="145436"/>
                  </a:lnTo>
                  <a:cubicBezTo>
                    <a:pt x="135624" y="146546"/>
                    <a:pt x="137019" y="147112"/>
                    <a:pt x="138442" y="147112"/>
                  </a:cubicBezTo>
                  <a:cubicBezTo>
                    <a:pt x="139340" y="147112"/>
                    <a:pt x="140248" y="146887"/>
                    <a:pt x="141089" y="146432"/>
                  </a:cubicBezTo>
                  <a:lnTo>
                    <a:pt x="135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1731700" y="1164075"/>
              <a:ext cx="3642700" cy="3812475"/>
            </a:xfrm>
            <a:custGeom>
              <a:avLst/>
              <a:gdLst/>
              <a:ahLst/>
              <a:cxnLst/>
              <a:rect l="l" t="t" r="r" b="b"/>
              <a:pathLst>
                <a:path w="145708" h="152499" extrusionOk="0">
                  <a:moveTo>
                    <a:pt x="2626" y="0"/>
                  </a:moveTo>
                  <a:cubicBezTo>
                    <a:pt x="1721" y="1087"/>
                    <a:pt x="815" y="2083"/>
                    <a:pt x="0" y="3170"/>
                  </a:cubicBezTo>
                  <a:lnTo>
                    <a:pt x="142357" y="152499"/>
                  </a:lnTo>
                  <a:cubicBezTo>
                    <a:pt x="143534" y="151684"/>
                    <a:pt x="144621" y="150869"/>
                    <a:pt x="145707" y="149963"/>
                  </a:cubicBezTo>
                  <a:lnTo>
                    <a:pt x="262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1188350" y="2556375"/>
              <a:ext cx="2766550" cy="2893350"/>
            </a:xfrm>
            <a:custGeom>
              <a:avLst/>
              <a:gdLst/>
              <a:ahLst/>
              <a:cxnLst/>
              <a:rect l="l" t="t" r="r" b="b"/>
              <a:pathLst>
                <a:path w="110662" h="115734" extrusionOk="0">
                  <a:moveTo>
                    <a:pt x="453" y="1"/>
                  </a:moveTo>
                  <a:cubicBezTo>
                    <a:pt x="363" y="997"/>
                    <a:pt x="182" y="1993"/>
                    <a:pt x="91" y="2989"/>
                  </a:cubicBezTo>
                  <a:cubicBezTo>
                    <a:pt x="0" y="4529"/>
                    <a:pt x="544" y="6068"/>
                    <a:pt x="1630" y="7245"/>
                  </a:cubicBezTo>
                  <a:lnTo>
                    <a:pt x="103508" y="114013"/>
                  </a:lnTo>
                  <a:cubicBezTo>
                    <a:pt x="104594" y="115099"/>
                    <a:pt x="106043" y="115733"/>
                    <a:pt x="107673" y="115733"/>
                  </a:cubicBezTo>
                  <a:cubicBezTo>
                    <a:pt x="108669" y="115733"/>
                    <a:pt x="109666" y="115643"/>
                    <a:pt x="110662" y="115552"/>
                  </a:cubicBezTo>
                  <a:lnTo>
                    <a:pt x="453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1326450" y="3697400"/>
              <a:ext cx="1494225" cy="1568950"/>
            </a:xfrm>
            <a:custGeom>
              <a:avLst/>
              <a:gdLst/>
              <a:ahLst/>
              <a:cxnLst/>
              <a:rect l="l" t="t" r="r" b="b"/>
              <a:pathLst>
                <a:path w="59769" h="62758" extrusionOk="0">
                  <a:moveTo>
                    <a:pt x="0" y="1"/>
                  </a:moveTo>
                  <a:lnTo>
                    <a:pt x="0" y="1"/>
                  </a:lnTo>
                  <a:cubicBezTo>
                    <a:pt x="1087" y="3261"/>
                    <a:pt x="2446" y="6430"/>
                    <a:pt x="3804" y="9600"/>
                  </a:cubicBezTo>
                  <a:cubicBezTo>
                    <a:pt x="4076" y="10143"/>
                    <a:pt x="4438" y="10687"/>
                    <a:pt x="4891" y="11139"/>
                  </a:cubicBezTo>
                  <a:lnTo>
                    <a:pt x="48992" y="57324"/>
                  </a:lnTo>
                  <a:cubicBezTo>
                    <a:pt x="49354" y="57777"/>
                    <a:pt x="49898" y="58139"/>
                    <a:pt x="50441" y="58410"/>
                  </a:cubicBezTo>
                  <a:cubicBezTo>
                    <a:pt x="53429" y="60040"/>
                    <a:pt x="56599" y="61489"/>
                    <a:pt x="59768" y="6275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1256275" y="2135300"/>
              <a:ext cx="3124250" cy="3261450"/>
            </a:xfrm>
            <a:custGeom>
              <a:avLst/>
              <a:gdLst/>
              <a:ahLst/>
              <a:cxnLst/>
              <a:rect l="l" t="t" r="r" b="b"/>
              <a:pathLst>
                <a:path w="124970" h="130458" extrusionOk="0">
                  <a:moveTo>
                    <a:pt x="906" y="0"/>
                  </a:moveTo>
                  <a:cubicBezTo>
                    <a:pt x="815" y="634"/>
                    <a:pt x="634" y="1177"/>
                    <a:pt x="453" y="1721"/>
                  </a:cubicBezTo>
                  <a:cubicBezTo>
                    <a:pt x="0" y="3622"/>
                    <a:pt x="544" y="5524"/>
                    <a:pt x="1902" y="6973"/>
                  </a:cubicBezTo>
                  <a:lnTo>
                    <a:pt x="118087" y="128773"/>
                  </a:lnTo>
                  <a:cubicBezTo>
                    <a:pt x="119081" y="129838"/>
                    <a:pt x="120520" y="130457"/>
                    <a:pt x="121968" y="130457"/>
                  </a:cubicBezTo>
                  <a:cubicBezTo>
                    <a:pt x="122367" y="130457"/>
                    <a:pt x="122767" y="130410"/>
                    <a:pt x="123158" y="130312"/>
                  </a:cubicBezTo>
                  <a:lnTo>
                    <a:pt x="124969" y="129950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1190625" y="3052175"/>
              <a:ext cx="2270750" cy="2379425"/>
            </a:xfrm>
            <a:custGeom>
              <a:avLst/>
              <a:gdLst/>
              <a:ahLst/>
              <a:cxnLst/>
              <a:rect l="l" t="t" r="r" b="b"/>
              <a:pathLst>
                <a:path w="90830" h="95177" extrusionOk="0">
                  <a:moveTo>
                    <a:pt x="0" y="1"/>
                  </a:moveTo>
                  <a:lnTo>
                    <a:pt x="0" y="1"/>
                  </a:lnTo>
                  <a:cubicBezTo>
                    <a:pt x="181" y="1631"/>
                    <a:pt x="362" y="3352"/>
                    <a:pt x="543" y="4982"/>
                  </a:cubicBezTo>
                  <a:cubicBezTo>
                    <a:pt x="724" y="6068"/>
                    <a:pt x="1177" y="7155"/>
                    <a:pt x="1992" y="8061"/>
                  </a:cubicBezTo>
                  <a:lnTo>
                    <a:pt x="82860" y="92732"/>
                  </a:lnTo>
                  <a:cubicBezTo>
                    <a:pt x="83675" y="93637"/>
                    <a:pt x="84671" y="94181"/>
                    <a:pt x="85848" y="94362"/>
                  </a:cubicBezTo>
                  <a:cubicBezTo>
                    <a:pt x="87479" y="94634"/>
                    <a:pt x="89109" y="94905"/>
                    <a:pt x="90829" y="9517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2227500" y="695425"/>
              <a:ext cx="3638175" cy="3805700"/>
            </a:xfrm>
            <a:custGeom>
              <a:avLst/>
              <a:gdLst/>
              <a:ahLst/>
              <a:cxnLst/>
              <a:rect l="l" t="t" r="r" b="b"/>
              <a:pathLst>
                <a:path w="145527" h="152228" extrusionOk="0">
                  <a:moveTo>
                    <a:pt x="3442" y="1"/>
                  </a:moveTo>
                  <a:cubicBezTo>
                    <a:pt x="2264" y="816"/>
                    <a:pt x="1178" y="1631"/>
                    <a:pt x="0" y="2446"/>
                  </a:cubicBezTo>
                  <a:lnTo>
                    <a:pt x="142991" y="152228"/>
                  </a:lnTo>
                  <a:cubicBezTo>
                    <a:pt x="143806" y="151141"/>
                    <a:pt x="144711" y="150054"/>
                    <a:pt x="145526" y="148968"/>
                  </a:cubicBezTo>
                  <a:lnTo>
                    <a:pt x="3442" y="1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4165425" y="265275"/>
              <a:ext cx="2218675" cy="2325100"/>
            </a:xfrm>
            <a:custGeom>
              <a:avLst/>
              <a:gdLst/>
              <a:ahLst/>
              <a:cxnLst/>
              <a:rect l="l" t="t" r="r" b="b"/>
              <a:pathLst>
                <a:path w="88747" h="93004" extrusionOk="0">
                  <a:moveTo>
                    <a:pt x="1" y="1"/>
                  </a:moveTo>
                  <a:lnTo>
                    <a:pt x="88747" y="93003"/>
                  </a:lnTo>
                  <a:cubicBezTo>
                    <a:pt x="88566" y="91283"/>
                    <a:pt x="88385" y="89562"/>
                    <a:pt x="88113" y="87841"/>
                  </a:cubicBezTo>
                  <a:cubicBezTo>
                    <a:pt x="87932" y="86664"/>
                    <a:pt x="87388" y="85668"/>
                    <a:pt x="86664" y="84853"/>
                  </a:cubicBezTo>
                  <a:lnTo>
                    <a:pt x="8060" y="2446"/>
                  </a:lnTo>
                  <a:cubicBezTo>
                    <a:pt x="7245" y="1631"/>
                    <a:pt x="6249" y="1087"/>
                    <a:pt x="5162" y="816"/>
                  </a:cubicBezTo>
                  <a:cubicBezTo>
                    <a:pt x="3442" y="544"/>
                    <a:pt x="1721" y="182"/>
                    <a:pt x="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4824225" y="450925"/>
              <a:ext cx="1403675" cy="1471575"/>
            </a:xfrm>
            <a:custGeom>
              <a:avLst/>
              <a:gdLst/>
              <a:ahLst/>
              <a:cxnLst/>
              <a:rect l="l" t="t" r="r" b="b"/>
              <a:pathLst>
                <a:path w="56147" h="58863" extrusionOk="0">
                  <a:moveTo>
                    <a:pt x="1" y="0"/>
                  </a:moveTo>
                  <a:lnTo>
                    <a:pt x="56146" y="58863"/>
                  </a:lnTo>
                  <a:cubicBezTo>
                    <a:pt x="54788" y="55331"/>
                    <a:pt x="53339" y="51890"/>
                    <a:pt x="51619" y="48449"/>
                  </a:cubicBezTo>
                  <a:cubicBezTo>
                    <a:pt x="51347" y="47996"/>
                    <a:pt x="50985" y="47543"/>
                    <a:pt x="50622" y="47090"/>
                  </a:cubicBezTo>
                  <a:lnTo>
                    <a:pt x="11502" y="6068"/>
                  </a:lnTo>
                  <a:cubicBezTo>
                    <a:pt x="11139" y="5706"/>
                    <a:pt x="10687" y="5343"/>
                    <a:pt x="10234" y="5072"/>
                  </a:cubicBezTo>
                  <a:cubicBezTo>
                    <a:pt x="6883" y="3170"/>
                    <a:pt x="3532" y="1540"/>
                    <a:pt x="1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3660575" y="238125"/>
              <a:ext cx="2732600" cy="2857100"/>
            </a:xfrm>
            <a:custGeom>
              <a:avLst/>
              <a:gdLst/>
              <a:ahLst/>
              <a:cxnLst/>
              <a:rect l="l" t="t" r="r" b="b"/>
              <a:pathLst>
                <a:path w="109304" h="114284" extrusionOk="0">
                  <a:moveTo>
                    <a:pt x="3170" y="0"/>
                  </a:moveTo>
                  <a:cubicBezTo>
                    <a:pt x="2174" y="0"/>
                    <a:pt x="1087" y="91"/>
                    <a:pt x="0" y="91"/>
                  </a:cubicBezTo>
                  <a:lnTo>
                    <a:pt x="108941" y="114284"/>
                  </a:lnTo>
                  <a:cubicBezTo>
                    <a:pt x="109031" y="113197"/>
                    <a:pt x="109122" y="112110"/>
                    <a:pt x="109213" y="111114"/>
                  </a:cubicBezTo>
                  <a:cubicBezTo>
                    <a:pt x="109303" y="109575"/>
                    <a:pt x="108760" y="108035"/>
                    <a:pt x="107673" y="106948"/>
                  </a:cubicBezTo>
                  <a:lnTo>
                    <a:pt x="7245" y="1721"/>
                  </a:lnTo>
                  <a:cubicBezTo>
                    <a:pt x="6158" y="634"/>
                    <a:pt x="4709" y="0"/>
                    <a:pt x="3170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2861400" y="393250"/>
              <a:ext cx="3348375" cy="3496625"/>
            </a:xfrm>
            <a:custGeom>
              <a:avLst/>
              <a:gdLst/>
              <a:ahLst/>
              <a:cxnLst/>
              <a:rect l="l" t="t" r="r" b="b"/>
              <a:pathLst>
                <a:path w="133935" h="139865" extrusionOk="0">
                  <a:moveTo>
                    <a:pt x="2572" y="0"/>
                  </a:moveTo>
                  <a:cubicBezTo>
                    <a:pt x="1956" y="0"/>
                    <a:pt x="1333" y="104"/>
                    <a:pt x="725" y="315"/>
                  </a:cubicBezTo>
                  <a:lnTo>
                    <a:pt x="0" y="587"/>
                  </a:lnTo>
                  <a:lnTo>
                    <a:pt x="132667" y="139864"/>
                  </a:lnTo>
                  <a:cubicBezTo>
                    <a:pt x="132848" y="139593"/>
                    <a:pt x="132939" y="139230"/>
                    <a:pt x="133029" y="138959"/>
                  </a:cubicBezTo>
                  <a:cubicBezTo>
                    <a:pt x="133935" y="136966"/>
                    <a:pt x="133482" y="134612"/>
                    <a:pt x="131943" y="133072"/>
                  </a:cubicBezTo>
                  <a:lnTo>
                    <a:pt x="6611" y="1764"/>
                  </a:lnTo>
                  <a:cubicBezTo>
                    <a:pt x="5521" y="610"/>
                    <a:pt x="4067" y="0"/>
                    <a:pt x="2572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2526325" y="546000"/>
              <a:ext cx="3513675" cy="3667600"/>
            </a:xfrm>
            <a:custGeom>
              <a:avLst/>
              <a:gdLst/>
              <a:ahLst/>
              <a:cxnLst/>
              <a:rect l="l" t="t" r="r" b="b"/>
              <a:pathLst>
                <a:path w="140547" h="146704" extrusionOk="0">
                  <a:moveTo>
                    <a:pt x="2709" y="0"/>
                  </a:moveTo>
                  <a:cubicBezTo>
                    <a:pt x="1804" y="0"/>
                    <a:pt x="900" y="233"/>
                    <a:pt x="91" y="725"/>
                  </a:cubicBezTo>
                  <a:lnTo>
                    <a:pt x="1" y="725"/>
                  </a:lnTo>
                  <a:lnTo>
                    <a:pt x="139278" y="146704"/>
                  </a:lnTo>
                  <a:cubicBezTo>
                    <a:pt x="140546" y="144621"/>
                    <a:pt x="140274" y="141814"/>
                    <a:pt x="138554" y="140003"/>
                  </a:cubicBezTo>
                  <a:lnTo>
                    <a:pt x="6612" y="1631"/>
                  </a:lnTo>
                  <a:cubicBezTo>
                    <a:pt x="5559" y="578"/>
                    <a:pt x="4134" y="0"/>
                    <a:pt x="2709" y="0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1964875" y="912775"/>
              <a:ext cx="3672125" cy="3841925"/>
            </a:xfrm>
            <a:custGeom>
              <a:avLst/>
              <a:gdLst/>
              <a:ahLst/>
              <a:cxnLst/>
              <a:rect l="l" t="t" r="r" b="b"/>
              <a:pathLst>
                <a:path w="146885" h="153677" extrusionOk="0">
                  <a:moveTo>
                    <a:pt x="2989" y="0"/>
                  </a:moveTo>
                  <a:cubicBezTo>
                    <a:pt x="1993" y="996"/>
                    <a:pt x="997" y="1902"/>
                    <a:pt x="1" y="2807"/>
                  </a:cubicBezTo>
                  <a:lnTo>
                    <a:pt x="143896" y="153676"/>
                  </a:lnTo>
                  <a:cubicBezTo>
                    <a:pt x="144893" y="152771"/>
                    <a:pt x="145889" y="151774"/>
                    <a:pt x="146885" y="150869"/>
                  </a:cubicBezTo>
                  <a:lnTo>
                    <a:pt x="2989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3232675" y="285400"/>
              <a:ext cx="3097100" cy="3233175"/>
            </a:xfrm>
            <a:custGeom>
              <a:avLst/>
              <a:gdLst/>
              <a:ahLst/>
              <a:cxnLst/>
              <a:rect l="l" t="t" r="r" b="b"/>
              <a:pathLst>
                <a:path w="123884" h="129327" extrusionOk="0">
                  <a:moveTo>
                    <a:pt x="2921" y="1"/>
                  </a:moveTo>
                  <a:cubicBezTo>
                    <a:pt x="2582" y="1"/>
                    <a:pt x="2240" y="34"/>
                    <a:pt x="1903" y="101"/>
                  </a:cubicBezTo>
                  <a:lnTo>
                    <a:pt x="1" y="463"/>
                  </a:lnTo>
                  <a:lnTo>
                    <a:pt x="122978" y="129327"/>
                  </a:lnTo>
                  <a:cubicBezTo>
                    <a:pt x="123159" y="128783"/>
                    <a:pt x="123340" y="128150"/>
                    <a:pt x="123521" y="127516"/>
                  </a:cubicBezTo>
                  <a:cubicBezTo>
                    <a:pt x="123883" y="125704"/>
                    <a:pt x="123431" y="123803"/>
                    <a:pt x="122072" y="122444"/>
                  </a:cubicBezTo>
                  <a:lnTo>
                    <a:pt x="6883" y="1731"/>
                  </a:lnTo>
                  <a:cubicBezTo>
                    <a:pt x="5852" y="626"/>
                    <a:pt x="4401" y="1"/>
                    <a:pt x="2921" y="1"/>
                  </a:cubicBez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18"/>
          <p:cNvSpPr/>
          <p:nvPr/>
        </p:nvSpPr>
        <p:spPr>
          <a:xfrm>
            <a:off x="-365900" y="3167622"/>
            <a:ext cx="3085280" cy="2282340"/>
          </a:xfrm>
          <a:custGeom>
            <a:avLst/>
            <a:gdLst/>
            <a:ahLst/>
            <a:cxnLst/>
            <a:rect l="l" t="t" r="r" b="b"/>
            <a:pathLst>
              <a:path w="279844" h="207015" extrusionOk="0">
                <a:moveTo>
                  <a:pt x="0" y="0"/>
                </a:moveTo>
                <a:lnTo>
                  <a:pt x="0" y="207015"/>
                </a:lnTo>
                <a:lnTo>
                  <a:pt x="279843" y="207015"/>
                </a:lnTo>
                <a:cubicBezTo>
                  <a:pt x="274582" y="202324"/>
                  <a:pt x="268941" y="198204"/>
                  <a:pt x="262856" y="194655"/>
                </a:cubicBezTo>
                <a:cubicBezTo>
                  <a:pt x="241179" y="182104"/>
                  <a:pt x="216332" y="176400"/>
                  <a:pt x="192246" y="169491"/>
                </a:cubicBezTo>
                <a:cubicBezTo>
                  <a:pt x="168160" y="162645"/>
                  <a:pt x="143630" y="153962"/>
                  <a:pt x="125248" y="136911"/>
                </a:cubicBezTo>
                <a:cubicBezTo>
                  <a:pt x="98436" y="112001"/>
                  <a:pt x="89055" y="73590"/>
                  <a:pt x="66744" y="44623"/>
                </a:cubicBezTo>
                <a:cubicBezTo>
                  <a:pt x="49884" y="22945"/>
                  <a:pt x="26495" y="7289"/>
                  <a:pt x="0" y="0"/>
                </a:cubicBezTo>
                <a:close/>
              </a:path>
            </a:pathLst>
          </a:custGeom>
          <a:solidFill>
            <a:srgbClr val="5C0B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Char char="●"/>
              <a:def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7" r:id="rId6"/>
    <p:sldLayoutId id="2147483659" r:id="rId7"/>
    <p:sldLayoutId id="2147483660" r:id="rId8"/>
    <p:sldLayoutId id="2147483664" r:id="rId9"/>
    <p:sldLayoutId id="2147483665" r:id="rId10"/>
    <p:sldLayoutId id="2147483667" r:id="rId11"/>
    <p:sldLayoutId id="2147483669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6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hyperlink" Target="http://bit.ly/2Tynxth" TargetMode="External"/><Relationship Id="rId7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6.xml"/><Relationship Id="rId5" Type="http://schemas.openxmlformats.org/officeDocument/2006/relationships/hyperlink" Target="http://bit.ly/33VAFh3" TargetMode="External"/><Relationship Id="rId4" Type="http://schemas.openxmlformats.org/officeDocument/2006/relationships/hyperlink" Target="http://bit.ly/30B07Gq" TargetMode="External"/><Relationship Id="rId9" Type="http://schemas.openxmlformats.org/officeDocument/2006/relationships/hyperlink" Target="https://stories.freepik.com/?utm_source=slidesgo_template&amp;utm_medium=referral-link&amp;utm_campaign=slidesgo_contents_of_this_template&amp;utm_term=stories_by_freepik&amp;utm_content=storie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bit.ly/30B07Gq" TargetMode="External"/><Relationship Id="rId5" Type="http://schemas.openxmlformats.org/officeDocument/2006/relationships/hyperlink" Target="http://bit.ly/33VAFh3" TargetMode="Externa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Red+Hat+Tex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8"/>
          <p:cNvSpPr txBox="1">
            <a:spLocks noGrp="1"/>
          </p:cNvSpPr>
          <p:nvPr>
            <p:ph type="ctrTitle"/>
          </p:nvPr>
        </p:nvSpPr>
        <p:spPr>
          <a:xfrm>
            <a:off x="1078925" y="1228950"/>
            <a:ext cx="5084700" cy="26856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0000" tIns="720000" rIns="720000" bIns="7200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5400" dirty="0"/>
              <a:t>P</a:t>
            </a:r>
            <a:r>
              <a:rPr lang="en" sz="5400" dirty="0"/>
              <a:t>roses </a:t>
            </a:r>
            <a:r>
              <a:rPr lang="en" sz="5400" dirty="0" err="1"/>
              <a:t>Seleksi</a:t>
            </a:r>
            <a:endParaRPr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750F77-D09E-084D-A074-7B0AA8680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138" y="0"/>
            <a:ext cx="1424862" cy="66899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7" name="Google Shape;1197;p56"/>
          <p:cNvPicPr preferRelativeResize="0"/>
          <p:nvPr/>
        </p:nvPicPr>
        <p:blipFill rotWithShape="1">
          <a:blip r:embed="rId3">
            <a:alphaModFix/>
          </a:blip>
          <a:srcRect l="13777" t="2919" r="33250" b="2919"/>
          <a:stretch/>
        </p:blipFill>
        <p:spPr>
          <a:xfrm>
            <a:off x="5025125" y="750453"/>
            <a:ext cx="3642600" cy="3642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198" name="Google Shape;1198;p56"/>
          <p:cNvSpPr txBox="1">
            <a:spLocks noGrp="1"/>
          </p:cNvSpPr>
          <p:nvPr>
            <p:ph type="subTitle" idx="1"/>
          </p:nvPr>
        </p:nvSpPr>
        <p:spPr>
          <a:xfrm>
            <a:off x="1223277" y="2044072"/>
            <a:ext cx="3909635" cy="11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 err="1"/>
              <a:t>Jangan</a:t>
            </a:r>
            <a:r>
              <a:rPr lang="en-US" sz="1200" dirty="0"/>
              <a:t> </a:t>
            </a:r>
            <a:r>
              <a:rPr lang="en-US" sz="1200" dirty="0" err="1"/>
              <a:t>berharap</a:t>
            </a:r>
            <a:r>
              <a:rPr lang="en-US" sz="1200" dirty="0"/>
              <a:t> </a:t>
            </a:r>
            <a:r>
              <a:rPr lang="en-US" sz="1200" dirty="0" err="1"/>
              <a:t>segalanya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mudah</a:t>
            </a:r>
            <a:r>
              <a:rPr lang="en-US" sz="1200" dirty="0"/>
              <a:t>. </a:t>
            </a:r>
            <a:r>
              <a:rPr lang="en-US" sz="1200" dirty="0" err="1"/>
              <a:t>Berharaplah</a:t>
            </a:r>
            <a:r>
              <a:rPr lang="en-US" sz="1200" dirty="0"/>
              <a:t> </a:t>
            </a:r>
            <a:r>
              <a:rPr lang="en-US" sz="1200" dirty="0" err="1"/>
              <a:t>segalanya</a:t>
            </a:r>
            <a:r>
              <a:rPr lang="en-US" sz="1200" dirty="0"/>
              <a:t>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lebih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 –Jim </a:t>
            </a:r>
            <a:r>
              <a:rPr lang="en-US" sz="1200" dirty="0" err="1"/>
              <a:t>Rohn</a:t>
            </a:r>
            <a:endParaRPr sz="1200" dirty="0"/>
          </a:p>
        </p:txBody>
      </p:sp>
      <p:sp>
        <p:nvSpPr>
          <p:cNvPr id="1199" name="Google Shape;1199;p5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305300" cy="6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Peralatan</a:t>
            </a:r>
            <a:r>
              <a:rPr lang="en" sz="4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" sz="4400" dirty="0"/>
              <a:t>TEST</a:t>
            </a:r>
            <a:endParaRPr sz="4400" dirty="0"/>
          </a:p>
        </p:txBody>
      </p:sp>
      <p:sp>
        <p:nvSpPr>
          <p:cNvPr id="1200" name="Google Shape;1200;p56"/>
          <p:cNvSpPr/>
          <p:nvPr/>
        </p:nvSpPr>
        <p:spPr>
          <a:xfrm rot="10800000">
            <a:off x="5025293" y="750447"/>
            <a:ext cx="3642456" cy="3642456"/>
          </a:xfrm>
          <a:custGeom>
            <a:avLst/>
            <a:gdLst/>
            <a:ahLst/>
            <a:cxnLst/>
            <a:rect l="l" t="t" r="r" b="b"/>
            <a:pathLst>
              <a:path w="198824" h="198824" fill="none" extrusionOk="0">
                <a:moveTo>
                  <a:pt x="198823" y="99319"/>
                </a:moveTo>
                <a:cubicBezTo>
                  <a:pt x="198823" y="154250"/>
                  <a:pt x="154250" y="198823"/>
                  <a:pt x="99319" y="198823"/>
                </a:cubicBezTo>
                <a:cubicBezTo>
                  <a:pt x="44389" y="198823"/>
                  <a:pt x="0" y="154250"/>
                  <a:pt x="0" y="99319"/>
                </a:cubicBezTo>
                <a:cubicBezTo>
                  <a:pt x="0" y="44389"/>
                  <a:pt x="44389" y="0"/>
                  <a:pt x="99319" y="0"/>
                </a:cubicBezTo>
                <a:cubicBezTo>
                  <a:pt x="154250" y="0"/>
                  <a:pt x="198638" y="44389"/>
                  <a:pt x="198823" y="99319"/>
                </a:cubicBezTo>
                <a:close/>
              </a:path>
            </a:pathLst>
          </a:custGeom>
          <a:solidFill>
            <a:srgbClr val="9312A6"/>
          </a:solidFill>
          <a:ln w="115600" cap="rnd" cmpd="sng">
            <a:solidFill>
              <a:srgbClr val="FFD1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472;p44">
            <a:extLst>
              <a:ext uri="{FF2B5EF4-FFF2-40B4-BE49-F238E27FC236}">
                <a16:creationId xmlns:a16="http://schemas.microsoft.com/office/drawing/2014/main" xmlns="" id="{EFAC189B-1C68-6F4C-AEE1-46BA7465C0FE}"/>
              </a:ext>
            </a:extLst>
          </p:cNvPr>
          <p:cNvSpPr/>
          <p:nvPr/>
        </p:nvSpPr>
        <p:spPr>
          <a:xfrm>
            <a:off x="4560213" y="1398981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528;p44">
            <a:extLst>
              <a:ext uri="{FF2B5EF4-FFF2-40B4-BE49-F238E27FC236}">
                <a16:creationId xmlns:a16="http://schemas.microsoft.com/office/drawing/2014/main" xmlns="" id="{714EDE62-753F-544A-B6D4-C2837FF6DF53}"/>
              </a:ext>
            </a:extLst>
          </p:cNvPr>
          <p:cNvSpPr txBox="1">
            <a:spLocks/>
          </p:cNvSpPr>
          <p:nvPr/>
        </p:nvSpPr>
        <p:spPr>
          <a:xfrm>
            <a:off x="4560213" y="1399647"/>
            <a:ext cx="572700" cy="53447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/>
              <a:t>4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5"/>
          <p:cNvSpPr txBox="1">
            <a:spLocks noGrp="1"/>
          </p:cNvSpPr>
          <p:nvPr>
            <p:ph type="title"/>
          </p:nvPr>
        </p:nvSpPr>
        <p:spPr>
          <a:xfrm>
            <a:off x="4538125" y="539500"/>
            <a:ext cx="38925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dk2"/>
                </a:solidFill>
              </a:rPr>
              <a:t>P</a:t>
            </a:r>
            <a:r>
              <a:rPr lang="en" dirty="0" err="1">
                <a:solidFill>
                  <a:schemeClr val="dk2"/>
                </a:solidFill>
              </a:rPr>
              <a:t>eralatan</a:t>
            </a:r>
            <a:r>
              <a:rPr lang="en" dirty="0">
                <a:solidFill>
                  <a:schemeClr val="dk2"/>
                </a:solidFill>
              </a:rPr>
              <a:t> Test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538" name="Google Shape;538;p45"/>
          <p:cNvSpPr txBox="1">
            <a:spLocks noGrp="1"/>
          </p:cNvSpPr>
          <p:nvPr>
            <p:ph type="subTitle" idx="5"/>
          </p:nvPr>
        </p:nvSpPr>
        <p:spPr>
          <a:xfrm>
            <a:off x="5863326" y="3433333"/>
            <a:ext cx="2205542" cy="883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400" dirty="0"/>
              <a:t>P</a:t>
            </a:r>
            <a:r>
              <a:rPr lang="en" sz="2400" dirty="0" err="1"/>
              <a:t>erformance</a:t>
            </a:r>
            <a:r>
              <a:rPr lang="en" sz="2400" dirty="0"/>
              <a:t> Test</a:t>
            </a:r>
            <a:endParaRPr sz="2400" dirty="0"/>
          </a:p>
        </p:txBody>
      </p:sp>
      <p:sp>
        <p:nvSpPr>
          <p:cNvPr id="540" name="Google Shape;540;p45"/>
          <p:cNvSpPr txBox="1">
            <a:spLocks noGrp="1"/>
          </p:cNvSpPr>
          <p:nvPr>
            <p:ph type="subTitle" idx="7"/>
          </p:nvPr>
        </p:nvSpPr>
        <p:spPr>
          <a:xfrm>
            <a:off x="285606" y="3424320"/>
            <a:ext cx="22834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Psychological Test</a:t>
            </a:r>
            <a:endParaRPr sz="2400" dirty="0"/>
          </a:p>
        </p:txBody>
      </p:sp>
      <p:sp>
        <p:nvSpPr>
          <p:cNvPr id="541" name="Google Shape;541;p45"/>
          <p:cNvSpPr txBox="1">
            <a:spLocks noGrp="1"/>
          </p:cNvSpPr>
          <p:nvPr>
            <p:ph type="subTitle" idx="8"/>
          </p:nvPr>
        </p:nvSpPr>
        <p:spPr>
          <a:xfrm>
            <a:off x="3381994" y="3450020"/>
            <a:ext cx="1929315" cy="8670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Knowledge Test</a:t>
            </a:r>
            <a:endParaRPr sz="2400" dirty="0"/>
          </a:p>
        </p:txBody>
      </p:sp>
      <p:grpSp>
        <p:nvGrpSpPr>
          <p:cNvPr id="542" name="Google Shape;542;p45"/>
          <p:cNvGrpSpPr/>
          <p:nvPr/>
        </p:nvGrpSpPr>
        <p:grpSpPr>
          <a:xfrm>
            <a:off x="1427352" y="1574094"/>
            <a:ext cx="1465200" cy="1782687"/>
            <a:chOff x="1367125" y="1476625"/>
            <a:chExt cx="1179900" cy="1553021"/>
          </a:xfrm>
        </p:grpSpPr>
        <p:sp>
          <p:nvSpPr>
            <p:cNvPr id="543" name="Google Shape;543;p45"/>
            <p:cNvSpPr/>
            <p:nvPr/>
          </p:nvSpPr>
          <p:spPr>
            <a:xfrm>
              <a:off x="1367125" y="1476625"/>
              <a:ext cx="1179900" cy="1179900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4" name="Google Shape;544;p45"/>
            <p:cNvCxnSpPr>
              <a:cxnSpLocks/>
            </p:cNvCxnSpPr>
            <p:nvPr/>
          </p:nvCxnSpPr>
          <p:spPr>
            <a:xfrm flipH="1">
              <a:off x="1579504" y="2656437"/>
              <a:ext cx="397165" cy="373209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5" name="Google Shape;545;p45"/>
          <p:cNvGrpSpPr/>
          <p:nvPr/>
        </p:nvGrpSpPr>
        <p:grpSpPr>
          <a:xfrm>
            <a:off x="4250400" y="1563320"/>
            <a:ext cx="1465200" cy="1861000"/>
            <a:chOff x="1367125" y="1476625"/>
            <a:chExt cx="1465200" cy="1861000"/>
          </a:xfrm>
        </p:grpSpPr>
        <p:sp>
          <p:nvSpPr>
            <p:cNvPr id="546" name="Google Shape;546;p45"/>
            <p:cNvSpPr/>
            <p:nvPr/>
          </p:nvSpPr>
          <p:spPr>
            <a:xfrm>
              <a:off x="1367125" y="1476625"/>
              <a:ext cx="1465200" cy="1432800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47" name="Google Shape;547;p45"/>
            <p:cNvCxnSpPr>
              <a:cxnSpLocks/>
            </p:cNvCxnSpPr>
            <p:nvPr/>
          </p:nvCxnSpPr>
          <p:spPr>
            <a:xfrm flipH="1">
              <a:off x="1590483" y="2905625"/>
              <a:ext cx="493200" cy="432000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48" name="Google Shape;548;p45"/>
          <p:cNvGrpSpPr/>
          <p:nvPr/>
        </p:nvGrpSpPr>
        <p:grpSpPr>
          <a:xfrm>
            <a:off x="6966097" y="1567645"/>
            <a:ext cx="1464528" cy="1865688"/>
            <a:chOff x="1367125" y="1476624"/>
            <a:chExt cx="1464528" cy="1865688"/>
          </a:xfrm>
        </p:grpSpPr>
        <p:sp>
          <p:nvSpPr>
            <p:cNvPr id="549" name="Google Shape;549;p45"/>
            <p:cNvSpPr/>
            <p:nvPr/>
          </p:nvSpPr>
          <p:spPr>
            <a:xfrm>
              <a:off x="1367125" y="1476624"/>
              <a:ext cx="1464528" cy="1432599"/>
            </a:xfrm>
            <a:prstGeom prst="ellipse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50" name="Google Shape;550;p45"/>
            <p:cNvCxnSpPr>
              <a:cxnSpLocks/>
            </p:cNvCxnSpPr>
            <p:nvPr/>
          </p:nvCxnSpPr>
          <p:spPr>
            <a:xfrm flipH="1">
              <a:off x="1434102" y="2909221"/>
              <a:ext cx="496863" cy="433091"/>
            </a:xfrm>
            <a:prstGeom prst="straightConnector1">
              <a:avLst/>
            </a:prstGeom>
            <a:noFill/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1E6B134-99AC-EC43-988A-A1A69A85D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79" y="1891951"/>
            <a:ext cx="1239545" cy="6959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5D5647D-DC77-5643-B89E-CAA486BFF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970" y="1879362"/>
            <a:ext cx="1273976" cy="695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B767C6C-F204-7144-B01E-72EE96BCA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3074" y="1951300"/>
            <a:ext cx="1330574" cy="6652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50"/>
          <p:cNvSpPr txBox="1">
            <a:spLocks noGrp="1"/>
          </p:cNvSpPr>
          <p:nvPr>
            <p:ph type="title"/>
          </p:nvPr>
        </p:nvSpPr>
        <p:spPr>
          <a:xfrm>
            <a:off x="719999" y="540000"/>
            <a:ext cx="4189057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</a:t>
            </a:r>
            <a:r>
              <a:rPr lang="en" dirty="0" err="1"/>
              <a:t>esalahan</a:t>
            </a:r>
            <a:r>
              <a:rPr lang="en" dirty="0"/>
              <a:t> </a:t>
            </a:r>
            <a:r>
              <a:rPr lang="en" dirty="0" err="1"/>
              <a:t>Wawancara</a:t>
            </a:r>
            <a:endParaRPr dirty="0"/>
          </a:p>
        </p:txBody>
      </p:sp>
      <p:grpSp>
        <p:nvGrpSpPr>
          <p:cNvPr id="690" name="Google Shape;690;p50"/>
          <p:cNvGrpSpPr/>
          <p:nvPr/>
        </p:nvGrpSpPr>
        <p:grpSpPr>
          <a:xfrm>
            <a:off x="3748977" y="1322139"/>
            <a:ext cx="1595632" cy="3291356"/>
            <a:chOff x="2900100" y="952725"/>
            <a:chExt cx="1793450" cy="3699400"/>
          </a:xfrm>
        </p:grpSpPr>
        <p:sp>
          <p:nvSpPr>
            <p:cNvPr id="691" name="Google Shape;691;p50"/>
            <p:cNvSpPr/>
            <p:nvPr/>
          </p:nvSpPr>
          <p:spPr>
            <a:xfrm>
              <a:off x="3295025" y="3892400"/>
              <a:ext cx="1313450" cy="759725"/>
            </a:xfrm>
            <a:custGeom>
              <a:avLst/>
              <a:gdLst/>
              <a:ahLst/>
              <a:cxnLst/>
              <a:rect l="l" t="t" r="r" b="b"/>
              <a:pathLst>
                <a:path w="52538" h="30389" extrusionOk="0">
                  <a:moveTo>
                    <a:pt x="26253" y="0"/>
                  </a:moveTo>
                  <a:cubicBezTo>
                    <a:pt x="11742" y="0"/>
                    <a:pt x="0" y="6805"/>
                    <a:pt x="0" y="15211"/>
                  </a:cubicBezTo>
                  <a:cubicBezTo>
                    <a:pt x="0" y="23584"/>
                    <a:pt x="11742" y="30389"/>
                    <a:pt x="26253" y="30389"/>
                  </a:cubicBezTo>
                  <a:cubicBezTo>
                    <a:pt x="40763" y="30389"/>
                    <a:pt x="52538" y="23584"/>
                    <a:pt x="52538" y="15211"/>
                  </a:cubicBezTo>
                  <a:cubicBezTo>
                    <a:pt x="52538" y="6805"/>
                    <a:pt x="40763" y="0"/>
                    <a:pt x="26253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4170650" y="1285475"/>
              <a:ext cx="512050" cy="822725"/>
            </a:xfrm>
            <a:custGeom>
              <a:avLst/>
              <a:gdLst/>
              <a:ahLst/>
              <a:cxnLst/>
              <a:rect l="l" t="t" r="r" b="b"/>
              <a:pathLst>
                <a:path w="20482" h="32909" extrusionOk="0">
                  <a:moveTo>
                    <a:pt x="10590" y="1"/>
                  </a:moveTo>
                  <a:cubicBezTo>
                    <a:pt x="10171" y="1"/>
                    <a:pt x="9766" y="641"/>
                    <a:pt x="10008" y="2138"/>
                  </a:cubicBezTo>
                  <a:cubicBezTo>
                    <a:pt x="10341" y="4239"/>
                    <a:pt x="10008" y="7074"/>
                    <a:pt x="9574" y="7308"/>
                  </a:cubicBezTo>
                  <a:lnTo>
                    <a:pt x="9040" y="11778"/>
                  </a:lnTo>
                  <a:cubicBezTo>
                    <a:pt x="10741" y="13245"/>
                    <a:pt x="11842" y="19116"/>
                    <a:pt x="12876" y="23286"/>
                  </a:cubicBezTo>
                  <a:cubicBezTo>
                    <a:pt x="12876" y="23286"/>
                    <a:pt x="9974" y="19450"/>
                    <a:pt x="7139" y="15914"/>
                  </a:cubicBezTo>
                  <a:cubicBezTo>
                    <a:pt x="4570" y="12778"/>
                    <a:pt x="4103" y="12111"/>
                    <a:pt x="0" y="11811"/>
                  </a:cubicBezTo>
                  <a:lnTo>
                    <a:pt x="0" y="11811"/>
                  </a:lnTo>
                  <a:lnTo>
                    <a:pt x="3036" y="22752"/>
                  </a:lnTo>
                  <a:cubicBezTo>
                    <a:pt x="3036" y="22752"/>
                    <a:pt x="9340" y="29457"/>
                    <a:pt x="13377" y="31592"/>
                  </a:cubicBezTo>
                  <a:cubicBezTo>
                    <a:pt x="14823" y="32350"/>
                    <a:pt x="16287" y="32908"/>
                    <a:pt x="17506" y="32908"/>
                  </a:cubicBezTo>
                  <a:cubicBezTo>
                    <a:pt x="19240" y="32908"/>
                    <a:pt x="20482" y="31779"/>
                    <a:pt x="20482" y="28490"/>
                  </a:cubicBezTo>
                  <a:cubicBezTo>
                    <a:pt x="20482" y="22686"/>
                    <a:pt x="14344" y="12211"/>
                    <a:pt x="14778" y="10910"/>
                  </a:cubicBezTo>
                  <a:cubicBezTo>
                    <a:pt x="15078" y="10077"/>
                    <a:pt x="15678" y="9276"/>
                    <a:pt x="15778" y="8676"/>
                  </a:cubicBezTo>
                  <a:cubicBezTo>
                    <a:pt x="16345" y="5640"/>
                    <a:pt x="15078" y="4172"/>
                    <a:pt x="14044" y="3005"/>
                  </a:cubicBezTo>
                  <a:cubicBezTo>
                    <a:pt x="13377" y="2271"/>
                    <a:pt x="12509" y="1771"/>
                    <a:pt x="11542" y="1470"/>
                  </a:cubicBezTo>
                  <a:cubicBezTo>
                    <a:pt x="11442" y="1070"/>
                    <a:pt x="11309" y="636"/>
                    <a:pt x="11042" y="270"/>
                  </a:cubicBezTo>
                  <a:cubicBezTo>
                    <a:pt x="10913" y="94"/>
                    <a:pt x="10750" y="1"/>
                    <a:pt x="1059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0"/>
            <p:cNvSpPr/>
            <p:nvPr/>
          </p:nvSpPr>
          <p:spPr>
            <a:xfrm>
              <a:off x="4151475" y="1579075"/>
              <a:ext cx="542075" cy="535400"/>
            </a:xfrm>
            <a:custGeom>
              <a:avLst/>
              <a:gdLst/>
              <a:ahLst/>
              <a:cxnLst/>
              <a:rect l="l" t="t" r="r" b="b"/>
              <a:pathLst>
                <a:path w="21683" h="21416" extrusionOk="0">
                  <a:moveTo>
                    <a:pt x="0" y="0"/>
                  </a:moveTo>
                  <a:lnTo>
                    <a:pt x="334" y="8440"/>
                  </a:lnTo>
                  <a:cubicBezTo>
                    <a:pt x="334" y="8440"/>
                    <a:pt x="868" y="9107"/>
                    <a:pt x="6605" y="14244"/>
                  </a:cubicBezTo>
                  <a:cubicBezTo>
                    <a:pt x="12309" y="19381"/>
                    <a:pt x="14777" y="20715"/>
                    <a:pt x="17046" y="21249"/>
                  </a:cubicBezTo>
                  <a:cubicBezTo>
                    <a:pt x="17515" y="21358"/>
                    <a:pt x="17948" y="21415"/>
                    <a:pt x="18344" y="21415"/>
                  </a:cubicBezTo>
                  <a:cubicBezTo>
                    <a:pt x="19891" y="21415"/>
                    <a:pt x="20870" y="20538"/>
                    <a:pt x="21215" y="18414"/>
                  </a:cubicBezTo>
                  <a:cubicBezTo>
                    <a:pt x="21682" y="15745"/>
                    <a:pt x="21015" y="13076"/>
                    <a:pt x="20015" y="10541"/>
                  </a:cubicBezTo>
                  <a:cubicBezTo>
                    <a:pt x="19014" y="7973"/>
                    <a:pt x="17479" y="4537"/>
                    <a:pt x="17479" y="4537"/>
                  </a:cubicBezTo>
                  <a:lnTo>
                    <a:pt x="12309" y="5938"/>
                  </a:lnTo>
                  <a:lnTo>
                    <a:pt x="13477" y="11142"/>
                  </a:lnTo>
                  <a:cubicBezTo>
                    <a:pt x="13477" y="11142"/>
                    <a:pt x="9707" y="6138"/>
                    <a:pt x="8807" y="5071"/>
                  </a:cubicBezTo>
                  <a:cubicBezTo>
                    <a:pt x="7906" y="3970"/>
                    <a:pt x="6638" y="1935"/>
                    <a:pt x="5171" y="1068"/>
                  </a:cubicBezTo>
                  <a:cubicBezTo>
                    <a:pt x="3736" y="201"/>
                    <a:pt x="2402" y="34"/>
                    <a:pt x="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0"/>
            <p:cNvSpPr/>
            <p:nvPr/>
          </p:nvSpPr>
          <p:spPr>
            <a:xfrm>
              <a:off x="4443350" y="1638275"/>
              <a:ext cx="150125" cy="107600"/>
            </a:xfrm>
            <a:custGeom>
              <a:avLst/>
              <a:gdLst/>
              <a:ahLst/>
              <a:cxnLst/>
              <a:rect l="l" t="t" r="r" b="b"/>
              <a:pathLst>
                <a:path w="6005" h="4304" extrusionOk="0">
                  <a:moveTo>
                    <a:pt x="4904" y="1"/>
                  </a:moveTo>
                  <a:cubicBezTo>
                    <a:pt x="4904" y="1"/>
                    <a:pt x="2824" y="1377"/>
                    <a:pt x="335" y="1377"/>
                  </a:cubicBezTo>
                  <a:cubicBezTo>
                    <a:pt x="224" y="1377"/>
                    <a:pt x="112" y="1374"/>
                    <a:pt x="0" y="1368"/>
                  </a:cubicBezTo>
                  <a:lnTo>
                    <a:pt x="0" y="1368"/>
                  </a:lnTo>
                  <a:lnTo>
                    <a:pt x="801" y="4304"/>
                  </a:lnTo>
                  <a:cubicBezTo>
                    <a:pt x="1802" y="4304"/>
                    <a:pt x="2769" y="4104"/>
                    <a:pt x="3736" y="3837"/>
                  </a:cubicBezTo>
                  <a:cubicBezTo>
                    <a:pt x="5538" y="3336"/>
                    <a:pt x="6005" y="2636"/>
                    <a:pt x="6005" y="2636"/>
                  </a:cubicBezTo>
                  <a:lnTo>
                    <a:pt x="490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0"/>
            <p:cNvSpPr/>
            <p:nvPr/>
          </p:nvSpPr>
          <p:spPr>
            <a:xfrm>
              <a:off x="4466700" y="1829250"/>
              <a:ext cx="100100" cy="183500"/>
            </a:xfrm>
            <a:custGeom>
              <a:avLst/>
              <a:gdLst/>
              <a:ahLst/>
              <a:cxnLst/>
              <a:rect l="l" t="t" r="r" b="b"/>
              <a:pathLst>
                <a:path w="4004" h="7340" extrusionOk="0">
                  <a:moveTo>
                    <a:pt x="0" y="1"/>
                  </a:moveTo>
                  <a:lnTo>
                    <a:pt x="0" y="1"/>
                  </a:lnTo>
                  <a:cubicBezTo>
                    <a:pt x="367" y="5538"/>
                    <a:pt x="4003" y="7339"/>
                    <a:pt x="4003" y="7339"/>
                  </a:cubicBezTo>
                  <a:cubicBezTo>
                    <a:pt x="3069" y="6505"/>
                    <a:pt x="1501" y="4204"/>
                    <a:pt x="868" y="116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0"/>
            <p:cNvSpPr/>
            <p:nvPr/>
          </p:nvSpPr>
          <p:spPr>
            <a:xfrm>
              <a:off x="4259875" y="1189500"/>
              <a:ext cx="329425" cy="344825"/>
            </a:xfrm>
            <a:custGeom>
              <a:avLst/>
              <a:gdLst/>
              <a:ahLst/>
              <a:cxnLst/>
              <a:rect l="l" t="t" r="r" b="b"/>
              <a:pathLst>
                <a:path w="13177" h="13793" extrusionOk="0">
                  <a:moveTo>
                    <a:pt x="2192" y="1"/>
                  </a:moveTo>
                  <a:cubicBezTo>
                    <a:pt x="2095" y="1"/>
                    <a:pt x="1995" y="26"/>
                    <a:pt x="1902" y="72"/>
                  </a:cubicBezTo>
                  <a:cubicBezTo>
                    <a:pt x="1735" y="139"/>
                    <a:pt x="1135" y="473"/>
                    <a:pt x="1001" y="573"/>
                  </a:cubicBezTo>
                  <a:cubicBezTo>
                    <a:pt x="835" y="673"/>
                    <a:pt x="735" y="840"/>
                    <a:pt x="735" y="1073"/>
                  </a:cubicBezTo>
                  <a:lnTo>
                    <a:pt x="34" y="6944"/>
                  </a:lnTo>
                  <a:cubicBezTo>
                    <a:pt x="1" y="7478"/>
                    <a:pt x="301" y="7978"/>
                    <a:pt x="768" y="8278"/>
                  </a:cubicBezTo>
                  <a:lnTo>
                    <a:pt x="10675" y="13682"/>
                  </a:lnTo>
                  <a:cubicBezTo>
                    <a:pt x="10773" y="13760"/>
                    <a:pt x="10882" y="13793"/>
                    <a:pt x="11002" y="13793"/>
                  </a:cubicBezTo>
                  <a:cubicBezTo>
                    <a:pt x="11088" y="13793"/>
                    <a:pt x="11179" y="13776"/>
                    <a:pt x="11275" y="13749"/>
                  </a:cubicBezTo>
                  <a:cubicBezTo>
                    <a:pt x="11442" y="13649"/>
                    <a:pt x="12043" y="13282"/>
                    <a:pt x="12209" y="13182"/>
                  </a:cubicBezTo>
                  <a:cubicBezTo>
                    <a:pt x="12376" y="13082"/>
                    <a:pt x="12476" y="12915"/>
                    <a:pt x="12476" y="12681"/>
                  </a:cubicBezTo>
                  <a:cubicBezTo>
                    <a:pt x="12643" y="11180"/>
                    <a:pt x="12977" y="8278"/>
                    <a:pt x="13143" y="6777"/>
                  </a:cubicBezTo>
                  <a:cubicBezTo>
                    <a:pt x="13177" y="6310"/>
                    <a:pt x="12877" y="5810"/>
                    <a:pt x="12443" y="5510"/>
                  </a:cubicBezTo>
                  <a:lnTo>
                    <a:pt x="2502" y="106"/>
                  </a:lnTo>
                  <a:cubicBezTo>
                    <a:pt x="2413" y="34"/>
                    <a:pt x="2305" y="1"/>
                    <a:pt x="2192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0"/>
            <p:cNvSpPr/>
            <p:nvPr/>
          </p:nvSpPr>
          <p:spPr>
            <a:xfrm>
              <a:off x="4284075" y="1190000"/>
              <a:ext cx="296050" cy="160600"/>
            </a:xfrm>
            <a:custGeom>
              <a:avLst/>
              <a:gdLst/>
              <a:ahLst/>
              <a:cxnLst/>
              <a:rect l="l" t="t" r="r" b="b"/>
              <a:pathLst>
                <a:path w="11842" h="6424" extrusionOk="0">
                  <a:moveTo>
                    <a:pt x="1197" y="1"/>
                  </a:moveTo>
                  <a:cubicBezTo>
                    <a:pt x="1110" y="1"/>
                    <a:pt x="1022" y="27"/>
                    <a:pt x="934" y="86"/>
                  </a:cubicBezTo>
                  <a:cubicBezTo>
                    <a:pt x="801" y="152"/>
                    <a:pt x="200" y="486"/>
                    <a:pt x="33" y="586"/>
                  </a:cubicBezTo>
                  <a:lnTo>
                    <a:pt x="0" y="619"/>
                  </a:lnTo>
                  <a:cubicBezTo>
                    <a:pt x="83" y="553"/>
                    <a:pt x="192" y="519"/>
                    <a:pt x="304" y="519"/>
                  </a:cubicBezTo>
                  <a:cubicBezTo>
                    <a:pt x="417" y="519"/>
                    <a:pt x="534" y="553"/>
                    <a:pt x="634" y="619"/>
                  </a:cubicBezTo>
                  <a:lnTo>
                    <a:pt x="10541" y="6057"/>
                  </a:lnTo>
                  <a:cubicBezTo>
                    <a:pt x="10696" y="6118"/>
                    <a:pt x="10822" y="6238"/>
                    <a:pt x="10946" y="6388"/>
                  </a:cubicBezTo>
                  <a:lnTo>
                    <a:pt x="10946" y="6388"/>
                  </a:lnTo>
                  <a:lnTo>
                    <a:pt x="11842" y="5890"/>
                  </a:lnTo>
                  <a:cubicBezTo>
                    <a:pt x="11708" y="5756"/>
                    <a:pt x="11608" y="5623"/>
                    <a:pt x="11475" y="5556"/>
                  </a:cubicBezTo>
                  <a:lnTo>
                    <a:pt x="1534" y="119"/>
                  </a:lnTo>
                  <a:cubicBezTo>
                    <a:pt x="1422" y="44"/>
                    <a:pt x="1310" y="1"/>
                    <a:pt x="1197" y="1"/>
                  </a:cubicBezTo>
                  <a:close/>
                  <a:moveTo>
                    <a:pt x="10946" y="6388"/>
                  </a:moveTo>
                  <a:lnTo>
                    <a:pt x="10941" y="6390"/>
                  </a:lnTo>
                  <a:lnTo>
                    <a:pt x="10975" y="6424"/>
                  </a:lnTo>
                  <a:cubicBezTo>
                    <a:pt x="10965" y="6411"/>
                    <a:pt x="10955" y="6400"/>
                    <a:pt x="10946" y="6388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0"/>
            <p:cNvSpPr/>
            <p:nvPr/>
          </p:nvSpPr>
          <p:spPr>
            <a:xfrm>
              <a:off x="4259875" y="1202100"/>
              <a:ext cx="306925" cy="333450"/>
            </a:xfrm>
            <a:custGeom>
              <a:avLst/>
              <a:gdLst/>
              <a:ahLst/>
              <a:cxnLst/>
              <a:rect l="l" t="t" r="r" b="b"/>
              <a:pathLst>
                <a:path w="12277" h="13338" extrusionOk="0">
                  <a:moveTo>
                    <a:pt x="1260" y="0"/>
                  </a:moveTo>
                  <a:cubicBezTo>
                    <a:pt x="1088" y="0"/>
                    <a:pt x="921" y="76"/>
                    <a:pt x="801" y="235"/>
                  </a:cubicBezTo>
                  <a:cubicBezTo>
                    <a:pt x="735" y="302"/>
                    <a:pt x="668" y="436"/>
                    <a:pt x="668" y="569"/>
                  </a:cubicBezTo>
                  <a:lnTo>
                    <a:pt x="1" y="6440"/>
                  </a:lnTo>
                  <a:cubicBezTo>
                    <a:pt x="1" y="7007"/>
                    <a:pt x="268" y="7574"/>
                    <a:pt x="735" y="7808"/>
                  </a:cubicBezTo>
                  <a:lnTo>
                    <a:pt x="10642" y="13245"/>
                  </a:lnTo>
                  <a:cubicBezTo>
                    <a:pt x="10742" y="13308"/>
                    <a:pt x="10848" y="13337"/>
                    <a:pt x="10953" y="13337"/>
                  </a:cubicBezTo>
                  <a:cubicBezTo>
                    <a:pt x="11126" y="13337"/>
                    <a:pt x="11297" y="13257"/>
                    <a:pt x="11442" y="13111"/>
                  </a:cubicBezTo>
                  <a:cubicBezTo>
                    <a:pt x="11509" y="13011"/>
                    <a:pt x="11576" y="12911"/>
                    <a:pt x="11576" y="12778"/>
                  </a:cubicBezTo>
                  <a:cubicBezTo>
                    <a:pt x="11709" y="11277"/>
                    <a:pt x="12043" y="8341"/>
                    <a:pt x="12243" y="6840"/>
                  </a:cubicBezTo>
                  <a:cubicBezTo>
                    <a:pt x="12276" y="6306"/>
                    <a:pt x="11976" y="5806"/>
                    <a:pt x="11509" y="5506"/>
                  </a:cubicBezTo>
                  <a:lnTo>
                    <a:pt x="1602" y="102"/>
                  </a:lnTo>
                  <a:cubicBezTo>
                    <a:pt x="1494" y="35"/>
                    <a:pt x="1376" y="0"/>
                    <a:pt x="1260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0"/>
            <p:cNvSpPr/>
            <p:nvPr/>
          </p:nvSpPr>
          <p:spPr>
            <a:xfrm>
              <a:off x="4534250" y="1430625"/>
              <a:ext cx="16700" cy="21725"/>
            </a:xfrm>
            <a:custGeom>
              <a:avLst/>
              <a:gdLst/>
              <a:ahLst/>
              <a:cxnLst/>
              <a:rect l="l" t="t" r="r" b="b"/>
              <a:pathLst>
                <a:path w="668" h="869" extrusionOk="0">
                  <a:moveTo>
                    <a:pt x="234" y="1"/>
                  </a:moveTo>
                  <a:cubicBezTo>
                    <a:pt x="67" y="1"/>
                    <a:pt x="0" y="134"/>
                    <a:pt x="0" y="268"/>
                  </a:cubicBezTo>
                  <a:cubicBezTo>
                    <a:pt x="0" y="501"/>
                    <a:pt x="67" y="701"/>
                    <a:pt x="300" y="835"/>
                  </a:cubicBezTo>
                  <a:cubicBezTo>
                    <a:pt x="334" y="868"/>
                    <a:pt x="367" y="868"/>
                    <a:pt x="400" y="868"/>
                  </a:cubicBezTo>
                  <a:cubicBezTo>
                    <a:pt x="601" y="868"/>
                    <a:pt x="667" y="768"/>
                    <a:pt x="667" y="635"/>
                  </a:cubicBezTo>
                  <a:cubicBezTo>
                    <a:pt x="667" y="434"/>
                    <a:pt x="601" y="168"/>
                    <a:pt x="367" y="34"/>
                  </a:cubicBezTo>
                  <a:cubicBezTo>
                    <a:pt x="334" y="1"/>
                    <a:pt x="300" y="1"/>
                    <a:pt x="234" y="1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0"/>
            <p:cNvSpPr/>
            <p:nvPr/>
          </p:nvSpPr>
          <p:spPr>
            <a:xfrm>
              <a:off x="4288225" y="1222975"/>
              <a:ext cx="248550" cy="285250"/>
            </a:xfrm>
            <a:custGeom>
              <a:avLst/>
              <a:gdLst/>
              <a:ahLst/>
              <a:cxnLst/>
              <a:rect l="l" t="t" r="r" b="b"/>
              <a:pathLst>
                <a:path w="9942" h="11410" extrusionOk="0">
                  <a:moveTo>
                    <a:pt x="701" y="1"/>
                  </a:moveTo>
                  <a:lnTo>
                    <a:pt x="1" y="5905"/>
                  </a:lnTo>
                  <a:cubicBezTo>
                    <a:pt x="1" y="6139"/>
                    <a:pt x="134" y="6405"/>
                    <a:pt x="334" y="6506"/>
                  </a:cubicBezTo>
                  <a:lnTo>
                    <a:pt x="9207" y="11409"/>
                  </a:lnTo>
                  <a:lnTo>
                    <a:pt x="9941" y="5505"/>
                  </a:lnTo>
                  <a:cubicBezTo>
                    <a:pt x="9941" y="5271"/>
                    <a:pt x="9808" y="5004"/>
                    <a:pt x="9608" y="4904"/>
                  </a:cubicBezTo>
                  <a:lnTo>
                    <a:pt x="701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0"/>
            <p:cNvSpPr/>
            <p:nvPr/>
          </p:nvSpPr>
          <p:spPr>
            <a:xfrm>
              <a:off x="4288225" y="1222975"/>
              <a:ext cx="248550" cy="285250"/>
            </a:xfrm>
            <a:custGeom>
              <a:avLst/>
              <a:gdLst/>
              <a:ahLst/>
              <a:cxnLst/>
              <a:rect l="l" t="t" r="r" b="b"/>
              <a:pathLst>
                <a:path w="9942" h="11410" extrusionOk="0">
                  <a:moveTo>
                    <a:pt x="701" y="1"/>
                  </a:moveTo>
                  <a:lnTo>
                    <a:pt x="1" y="5905"/>
                  </a:lnTo>
                  <a:cubicBezTo>
                    <a:pt x="1" y="6139"/>
                    <a:pt x="134" y="6405"/>
                    <a:pt x="334" y="6506"/>
                  </a:cubicBezTo>
                  <a:lnTo>
                    <a:pt x="9207" y="11409"/>
                  </a:lnTo>
                  <a:lnTo>
                    <a:pt x="9941" y="5505"/>
                  </a:lnTo>
                  <a:cubicBezTo>
                    <a:pt x="9941" y="5271"/>
                    <a:pt x="9808" y="5004"/>
                    <a:pt x="9608" y="4904"/>
                  </a:cubicBezTo>
                  <a:lnTo>
                    <a:pt x="7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0"/>
            <p:cNvSpPr/>
            <p:nvPr/>
          </p:nvSpPr>
          <p:spPr>
            <a:xfrm>
              <a:off x="4288225" y="1222975"/>
              <a:ext cx="231025" cy="285250"/>
            </a:xfrm>
            <a:custGeom>
              <a:avLst/>
              <a:gdLst/>
              <a:ahLst/>
              <a:cxnLst/>
              <a:rect l="l" t="t" r="r" b="b"/>
              <a:pathLst>
                <a:path w="9241" h="11410" extrusionOk="0">
                  <a:moveTo>
                    <a:pt x="701" y="1"/>
                  </a:moveTo>
                  <a:lnTo>
                    <a:pt x="1" y="5905"/>
                  </a:lnTo>
                  <a:cubicBezTo>
                    <a:pt x="1" y="6139"/>
                    <a:pt x="134" y="6405"/>
                    <a:pt x="334" y="6506"/>
                  </a:cubicBezTo>
                  <a:lnTo>
                    <a:pt x="9207" y="11409"/>
                  </a:lnTo>
                  <a:lnTo>
                    <a:pt x="9241" y="11142"/>
                  </a:lnTo>
                  <a:lnTo>
                    <a:pt x="568" y="6405"/>
                  </a:lnTo>
                  <a:cubicBezTo>
                    <a:pt x="368" y="6272"/>
                    <a:pt x="234" y="6005"/>
                    <a:pt x="234" y="5772"/>
                  </a:cubicBezTo>
                  <a:lnTo>
                    <a:pt x="901" y="134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0"/>
            <p:cNvSpPr/>
            <p:nvPr/>
          </p:nvSpPr>
          <p:spPr>
            <a:xfrm>
              <a:off x="4540075" y="1333900"/>
              <a:ext cx="49225" cy="201000"/>
            </a:xfrm>
            <a:custGeom>
              <a:avLst/>
              <a:gdLst/>
              <a:ahLst/>
              <a:cxnLst/>
              <a:rect l="l" t="t" r="r" b="b"/>
              <a:pathLst>
                <a:path w="1969" h="8040" extrusionOk="0">
                  <a:moveTo>
                    <a:pt x="1602" y="0"/>
                  </a:moveTo>
                  <a:lnTo>
                    <a:pt x="668" y="534"/>
                  </a:lnTo>
                  <a:cubicBezTo>
                    <a:pt x="935" y="834"/>
                    <a:pt x="1068" y="1201"/>
                    <a:pt x="1001" y="1568"/>
                  </a:cubicBezTo>
                  <a:cubicBezTo>
                    <a:pt x="835" y="3069"/>
                    <a:pt x="501" y="6005"/>
                    <a:pt x="334" y="7506"/>
                  </a:cubicBezTo>
                  <a:cubicBezTo>
                    <a:pt x="334" y="7739"/>
                    <a:pt x="234" y="7973"/>
                    <a:pt x="1" y="8039"/>
                  </a:cubicBezTo>
                  <a:lnTo>
                    <a:pt x="67" y="8039"/>
                  </a:lnTo>
                  <a:cubicBezTo>
                    <a:pt x="234" y="7973"/>
                    <a:pt x="835" y="7639"/>
                    <a:pt x="1001" y="7506"/>
                  </a:cubicBezTo>
                  <a:cubicBezTo>
                    <a:pt x="1135" y="7372"/>
                    <a:pt x="1268" y="7206"/>
                    <a:pt x="1268" y="7005"/>
                  </a:cubicBezTo>
                  <a:cubicBezTo>
                    <a:pt x="1435" y="5504"/>
                    <a:pt x="1769" y="2569"/>
                    <a:pt x="1935" y="1068"/>
                  </a:cubicBezTo>
                  <a:cubicBezTo>
                    <a:pt x="1969" y="701"/>
                    <a:pt x="1869" y="334"/>
                    <a:pt x="1602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0"/>
            <p:cNvSpPr/>
            <p:nvPr/>
          </p:nvSpPr>
          <p:spPr>
            <a:xfrm>
              <a:off x="4335100" y="1400675"/>
              <a:ext cx="74900" cy="180100"/>
            </a:xfrm>
            <a:custGeom>
              <a:avLst/>
              <a:gdLst/>
              <a:ahLst/>
              <a:cxnLst/>
              <a:rect l="l" t="t" r="r" b="b"/>
              <a:pathLst>
                <a:path w="2996" h="7204" extrusionOk="0">
                  <a:moveTo>
                    <a:pt x="735" y="1"/>
                  </a:moveTo>
                  <a:cubicBezTo>
                    <a:pt x="303" y="1"/>
                    <a:pt x="0" y="246"/>
                    <a:pt x="227" y="665"/>
                  </a:cubicBezTo>
                  <a:cubicBezTo>
                    <a:pt x="628" y="1466"/>
                    <a:pt x="761" y="2133"/>
                    <a:pt x="995" y="4034"/>
                  </a:cubicBezTo>
                  <a:cubicBezTo>
                    <a:pt x="1261" y="5936"/>
                    <a:pt x="1662" y="6102"/>
                    <a:pt x="2462" y="7203"/>
                  </a:cubicBezTo>
                  <a:lnTo>
                    <a:pt x="2996" y="2833"/>
                  </a:lnTo>
                  <a:lnTo>
                    <a:pt x="2829" y="2700"/>
                  </a:lnTo>
                  <a:cubicBezTo>
                    <a:pt x="2496" y="2400"/>
                    <a:pt x="2429" y="1499"/>
                    <a:pt x="1929" y="665"/>
                  </a:cubicBezTo>
                  <a:cubicBezTo>
                    <a:pt x="1627" y="204"/>
                    <a:pt x="1127" y="1"/>
                    <a:pt x="73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0"/>
            <p:cNvSpPr/>
            <p:nvPr/>
          </p:nvSpPr>
          <p:spPr>
            <a:xfrm>
              <a:off x="4504225" y="1145450"/>
              <a:ext cx="21700" cy="65850"/>
            </a:xfrm>
            <a:custGeom>
              <a:avLst/>
              <a:gdLst/>
              <a:ahLst/>
              <a:cxnLst/>
              <a:rect l="l" t="t" r="r" b="b"/>
              <a:pathLst>
                <a:path w="868" h="2634" extrusionOk="0">
                  <a:moveTo>
                    <a:pt x="338" y="1"/>
                  </a:moveTo>
                  <a:cubicBezTo>
                    <a:pt x="192" y="1"/>
                    <a:pt x="67" y="156"/>
                    <a:pt x="67" y="400"/>
                  </a:cubicBezTo>
                  <a:lnTo>
                    <a:pt x="34" y="1734"/>
                  </a:lnTo>
                  <a:cubicBezTo>
                    <a:pt x="0" y="2068"/>
                    <a:pt x="134" y="2368"/>
                    <a:pt x="367" y="2568"/>
                  </a:cubicBezTo>
                  <a:cubicBezTo>
                    <a:pt x="421" y="2613"/>
                    <a:pt x="472" y="2634"/>
                    <a:pt x="520" y="2634"/>
                  </a:cubicBezTo>
                  <a:cubicBezTo>
                    <a:pt x="650" y="2634"/>
                    <a:pt x="752" y="2479"/>
                    <a:pt x="801" y="2235"/>
                  </a:cubicBezTo>
                  <a:lnTo>
                    <a:pt x="834" y="900"/>
                  </a:lnTo>
                  <a:cubicBezTo>
                    <a:pt x="868" y="567"/>
                    <a:pt x="734" y="267"/>
                    <a:pt x="501" y="66"/>
                  </a:cubicBezTo>
                  <a:cubicBezTo>
                    <a:pt x="447" y="22"/>
                    <a:pt x="391" y="1"/>
                    <a:pt x="338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0"/>
            <p:cNvSpPr/>
            <p:nvPr/>
          </p:nvSpPr>
          <p:spPr>
            <a:xfrm>
              <a:off x="4424175" y="1129325"/>
              <a:ext cx="30025" cy="67000"/>
            </a:xfrm>
            <a:custGeom>
              <a:avLst/>
              <a:gdLst/>
              <a:ahLst/>
              <a:cxnLst/>
              <a:rect l="l" t="t" r="r" b="b"/>
              <a:pathLst>
                <a:path w="1201" h="2680" extrusionOk="0">
                  <a:moveTo>
                    <a:pt x="289" y="1"/>
                  </a:moveTo>
                  <a:cubicBezTo>
                    <a:pt x="269" y="1"/>
                    <a:pt x="251" y="4"/>
                    <a:pt x="234" y="11"/>
                  </a:cubicBezTo>
                  <a:cubicBezTo>
                    <a:pt x="67" y="44"/>
                    <a:pt x="0" y="378"/>
                    <a:pt x="67" y="711"/>
                  </a:cubicBezTo>
                  <a:lnTo>
                    <a:pt x="434" y="2146"/>
                  </a:lnTo>
                  <a:cubicBezTo>
                    <a:pt x="467" y="2346"/>
                    <a:pt x="567" y="2513"/>
                    <a:pt x="734" y="2646"/>
                  </a:cubicBezTo>
                  <a:cubicBezTo>
                    <a:pt x="767" y="2679"/>
                    <a:pt x="867" y="2679"/>
                    <a:pt x="934" y="2679"/>
                  </a:cubicBezTo>
                  <a:cubicBezTo>
                    <a:pt x="1101" y="2613"/>
                    <a:pt x="1201" y="2279"/>
                    <a:pt x="1101" y="1946"/>
                  </a:cubicBezTo>
                  <a:lnTo>
                    <a:pt x="734" y="545"/>
                  </a:lnTo>
                  <a:cubicBezTo>
                    <a:pt x="674" y="246"/>
                    <a:pt x="454" y="1"/>
                    <a:pt x="28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0"/>
            <p:cNvSpPr/>
            <p:nvPr/>
          </p:nvSpPr>
          <p:spPr>
            <a:xfrm>
              <a:off x="4609300" y="1585100"/>
              <a:ext cx="38375" cy="59725"/>
            </a:xfrm>
            <a:custGeom>
              <a:avLst/>
              <a:gdLst/>
              <a:ahLst/>
              <a:cxnLst/>
              <a:rect l="l" t="t" r="r" b="b"/>
              <a:pathLst>
                <a:path w="1535" h="2389" extrusionOk="0">
                  <a:moveTo>
                    <a:pt x="283" y="0"/>
                  </a:moveTo>
                  <a:cubicBezTo>
                    <a:pt x="207" y="0"/>
                    <a:pt x="142" y="43"/>
                    <a:pt x="100" y="126"/>
                  </a:cubicBezTo>
                  <a:cubicBezTo>
                    <a:pt x="0" y="427"/>
                    <a:pt x="34" y="760"/>
                    <a:pt x="200" y="994"/>
                  </a:cubicBezTo>
                  <a:lnTo>
                    <a:pt x="868" y="2128"/>
                  </a:lnTo>
                  <a:cubicBezTo>
                    <a:pt x="934" y="2194"/>
                    <a:pt x="968" y="2295"/>
                    <a:pt x="1034" y="2328"/>
                  </a:cubicBezTo>
                  <a:cubicBezTo>
                    <a:pt x="1101" y="2328"/>
                    <a:pt x="1101" y="2328"/>
                    <a:pt x="1134" y="2361"/>
                  </a:cubicBezTo>
                  <a:cubicBezTo>
                    <a:pt x="1172" y="2380"/>
                    <a:pt x="1206" y="2388"/>
                    <a:pt x="1238" y="2388"/>
                  </a:cubicBezTo>
                  <a:cubicBezTo>
                    <a:pt x="1321" y="2388"/>
                    <a:pt x="1387" y="2333"/>
                    <a:pt x="1435" y="2261"/>
                  </a:cubicBezTo>
                  <a:cubicBezTo>
                    <a:pt x="1535" y="1961"/>
                    <a:pt x="1501" y="1627"/>
                    <a:pt x="1335" y="1361"/>
                  </a:cubicBezTo>
                  <a:lnTo>
                    <a:pt x="634" y="260"/>
                  </a:lnTo>
                  <a:cubicBezTo>
                    <a:pt x="517" y="84"/>
                    <a:pt x="389" y="0"/>
                    <a:pt x="2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0"/>
            <p:cNvSpPr/>
            <p:nvPr/>
          </p:nvSpPr>
          <p:spPr>
            <a:xfrm>
              <a:off x="4632650" y="1486550"/>
              <a:ext cx="41725" cy="45450"/>
            </a:xfrm>
            <a:custGeom>
              <a:avLst/>
              <a:gdLst/>
              <a:ahLst/>
              <a:cxnLst/>
              <a:rect l="l" t="t" r="r" b="b"/>
              <a:pathLst>
                <a:path w="1669" h="1818" extrusionOk="0">
                  <a:moveTo>
                    <a:pt x="277" y="0"/>
                  </a:moveTo>
                  <a:cubicBezTo>
                    <a:pt x="141" y="0"/>
                    <a:pt x="34" y="155"/>
                    <a:pt x="34" y="399"/>
                  </a:cubicBezTo>
                  <a:cubicBezTo>
                    <a:pt x="0" y="733"/>
                    <a:pt x="100" y="1033"/>
                    <a:pt x="367" y="1233"/>
                  </a:cubicBezTo>
                  <a:lnTo>
                    <a:pt x="1201" y="1767"/>
                  </a:lnTo>
                  <a:cubicBezTo>
                    <a:pt x="1253" y="1801"/>
                    <a:pt x="1302" y="1818"/>
                    <a:pt x="1348" y="1818"/>
                  </a:cubicBezTo>
                  <a:cubicBezTo>
                    <a:pt x="1479" y="1818"/>
                    <a:pt x="1577" y="1681"/>
                    <a:pt x="1601" y="1433"/>
                  </a:cubicBezTo>
                  <a:cubicBezTo>
                    <a:pt x="1668" y="1100"/>
                    <a:pt x="1535" y="799"/>
                    <a:pt x="1268" y="599"/>
                  </a:cubicBezTo>
                  <a:lnTo>
                    <a:pt x="434" y="65"/>
                  </a:lnTo>
                  <a:cubicBezTo>
                    <a:pt x="380" y="21"/>
                    <a:pt x="327" y="0"/>
                    <a:pt x="27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0"/>
            <p:cNvSpPr/>
            <p:nvPr/>
          </p:nvSpPr>
          <p:spPr>
            <a:xfrm>
              <a:off x="4617625" y="1360500"/>
              <a:ext cx="40075" cy="36800"/>
            </a:xfrm>
            <a:custGeom>
              <a:avLst/>
              <a:gdLst/>
              <a:ahLst/>
              <a:cxnLst/>
              <a:rect l="l" t="t" r="r" b="b"/>
              <a:pathLst>
                <a:path w="1603" h="1472" extrusionOk="0">
                  <a:moveTo>
                    <a:pt x="1040" y="1"/>
                  </a:moveTo>
                  <a:cubicBezTo>
                    <a:pt x="1027" y="1"/>
                    <a:pt x="1014" y="2"/>
                    <a:pt x="1002" y="4"/>
                  </a:cubicBezTo>
                  <a:lnTo>
                    <a:pt x="268" y="204"/>
                  </a:lnTo>
                  <a:cubicBezTo>
                    <a:pt x="101" y="271"/>
                    <a:pt x="1" y="604"/>
                    <a:pt x="101" y="938"/>
                  </a:cubicBezTo>
                  <a:cubicBezTo>
                    <a:pt x="134" y="1138"/>
                    <a:pt x="268" y="1305"/>
                    <a:pt x="435" y="1438"/>
                  </a:cubicBezTo>
                  <a:cubicBezTo>
                    <a:pt x="468" y="1472"/>
                    <a:pt x="535" y="1472"/>
                    <a:pt x="601" y="1472"/>
                  </a:cubicBezTo>
                  <a:lnTo>
                    <a:pt x="1335" y="1271"/>
                  </a:lnTo>
                  <a:cubicBezTo>
                    <a:pt x="1502" y="1205"/>
                    <a:pt x="1602" y="871"/>
                    <a:pt x="1502" y="538"/>
                  </a:cubicBezTo>
                  <a:cubicBezTo>
                    <a:pt x="1440" y="225"/>
                    <a:pt x="1231" y="1"/>
                    <a:pt x="1040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0"/>
            <p:cNvSpPr/>
            <p:nvPr/>
          </p:nvSpPr>
          <p:spPr>
            <a:xfrm>
              <a:off x="4571775" y="1231500"/>
              <a:ext cx="33375" cy="54725"/>
            </a:xfrm>
            <a:custGeom>
              <a:avLst/>
              <a:gdLst/>
              <a:ahLst/>
              <a:cxnLst/>
              <a:rect l="l" t="t" r="r" b="b"/>
              <a:pathLst>
                <a:path w="1335" h="2189" extrusionOk="0">
                  <a:moveTo>
                    <a:pt x="783" y="1"/>
                  </a:moveTo>
                  <a:cubicBezTo>
                    <a:pt x="707" y="1"/>
                    <a:pt x="642" y="44"/>
                    <a:pt x="601" y="127"/>
                  </a:cubicBezTo>
                  <a:lnTo>
                    <a:pt x="134" y="994"/>
                  </a:lnTo>
                  <a:cubicBezTo>
                    <a:pt x="0" y="1294"/>
                    <a:pt x="34" y="1628"/>
                    <a:pt x="200" y="1895"/>
                  </a:cubicBezTo>
                  <a:cubicBezTo>
                    <a:pt x="267" y="1962"/>
                    <a:pt x="300" y="2062"/>
                    <a:pt x="367" y="2095"/>
                  </a:cubicBezTo>
                  <a:cubicBezTo>
                    <a:pt x="367" y="2095"/>
                    <a:pt x="401" y="2095"/>
                    <a:pt x="467" y="2162"/>
                  </a:cubicBezTo>
                  <a:cubicBezTo>
                    <a:pt x="505" y="2180"/>
                    <a:pt x="539" y="2189"/>
                    <a:pt x="571" y="2189"/>
                  </a:cubicBezTo>
                  <a:cubicBezTo>
                    <a:pt x="654" y="2189"/>
                    <a:pt x="719" y="2134"/>
                    <a:pt x="767" y="2062"/>
                  </a:cubicBezTo>
                  <a:lnTo>
                    <a:pt x="1201" y="1161"/>
                  </a:lnTo>
                  <a:cubicBezTo>
                    <a:pt x="1335" y="827"/>
                    <a:pt x="1301" y="494"/>
                    <a:pt x="1134" y="260"/>
                  </a:cubicBezTo>
                  <a:cubicBezTo>
                    <a:pt x="1018" y="85"/>
                    <a:pt x="889" y="1"/>
                    <a:pt x="78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0"/>
            <p:cNvSpPr/>
            <p:nvPr/>
          </p:nvSpPr>
          <p:spPr>
            <a:xfrm>
              <a:off x="3475150" y="4137575"/>
              <a:ext cx="280225" cy="327750"/>
            </a:xfrm>
            <a:custGeom>
              <a:avLst/>
              <a:gdLst/>
              <a:ahLst/>
              <a:cxnLst/>
              <a:rect l="l" t="t" r="r" b="b"/>
              <a:pathLst>
                <a:path w="11209" h="13110" extrusionOk="0">
                  <a:moveTo>
                    <a:pt x="935" y="0"/>
                  </a:moveTo>
                  <a:cubicBezTo>
                    <a:pt x="935" y="0"/>
                    <a:pt x="1" y="1601"/>
                    <a:pt x="334" y="2736"/>
                  </a:cubicBezTo>
                  <a:cubicBezTo>
                    <a:pt x="601" y="3503"/>
                    <a:pt x="1635" y="4403"/>
                    <a:pt x="1602" y="5838"/>
                  </a:cubicBezTo>
                  <a:cubicBezTo>
                    <a:pt x="1535" y="7306"/>
                    <a:pt x="1168" y="8506"/>
                    <a:pt x="1802" y="10141"/>
                  </a:cubicBezTo>
                  <a:cubicBezTo>
                    <a:pt x="2436" y="11775"/>
                    <a:pt x="4237" y="13110"/>
                    <a:pt x="7506" y="13110"/>
                  </a:cubicBezTo>
                  <a:cubicBezTo>
                    <a:pt x="10775" y="13110"/>
                    <a:pt x="11042" y="11408"/>
                    <a:pt x="11209" y="10775"/>
                  </a:cubicBezTo>
                  <a:lnTo>
                    <a:pt x="935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0"/>
            <p:cNvSpPr/>
            <p:nvPr/>
          </p:nvSpPr>
          <p:spPr>
            <a:xfrm>
              <a:off x="4062300" y="4140875"/>
              <a:ext cx="453625" cy="121325"/>
            </a:xfrm>
            <a:custGeom>
              <a:avLst/>
              <a:gdLst/>
              <a:ahLst/>
              <a:cxnLst/>
              <a:rect l="l" t="t" r="r" b="b"/>
              <a:pathLst>
                <a:path w="18145" h="4853" extrusionOk="0">
                  <a:moveTo>
                    <a:pt x="299" y="0"/>
                  </a:moveTo>
                  <a:cubicBezTo>
                    <a:pt x="0" y="0"/>
                    <a:pt x="38" y="459"/>
                    <a:pt x="232" y="1136"/>
                  </a:cubicBezTo>
                  <a:cubicBezTo>
                    <a:pt x="365" y="1536"/>
                    <a:pt x="1466" y="1836"/>
                    <a:pt x="3034" y="1836"/>
                  </a:cubicBezTo>
                  <a:cubicBezTo>
                    <a:pt x="4635" y="1836"/>
                    <a:pt x="5702" y="1970"/>
                    <a:pt x="7237" y="2870"/>
                  </a:cubicBezTo>
                  <a:cubicBezTo>
                    <a:pt x="8904" y="3971"/>
                    <a:pt x="10806" y="4605"/>
                    <a:pt x="12740" y="4805"/>
                  </a:cubicBezTo>
                  <a:cubicBezTo>
                    <a:pt x="12996" y="4838"/>
                    <a:pt x="13247" y="4852"/>
                    <a:pt x="13493" y="4852"/>
                  </a:cubicBezTo>
                  <a:cubicBezTo>
                    <a:pt x="15779" y="4852"/>
                    <a:pt x="17570" y="3572"/>
                    <a:pt x="17811" y="3271"/>
                  </a:cubicBezTo>
                  <a:cubicBezTo>
                    <a:pt x="18078" y="2804"/>
                    <a:pt x="18144" y="2203"/>
                    <a:pt x="17978" y="1703"/>
                  </a:cubicBezTo>
                  <a:lnTo>
                    <a:pt x="332" y="2"/>
                  </a:lnTo>
                  <a:cubicBezTo>
                    <a:pt x="320" y="1"/>
                    <a:pt x="310" y="0"/>
                    <a:pt x="2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0"/>
            <p:cNvSpPr/>
            <p:nvPr/>
          </p:nvSpPr>
          <p:spPr>
            <a:xfrm>
              <a:off x="3526025" y="3919925"/>
              <a:ext cx="186825" cy="225000"/>
            </a:xfrm>
            <a:custGeom>
              <a:avLst/>
              <a:gdLst/>
              <a:ahLst/>
              <a:cxnLst/>
              <a:rect l="l" t="t" r="r" b="b"/>
              <a:pathLst>
                <a:path w="7473" h="9000" extrusionOk="0">
                  <a:moveTo>
                    <a:pt x="1101" y="0"/>
                  </a:moveTo>
                  <a:lnTo>
                    <a:pt x="0" y="6438"/>
                  </a:lnTo>
                  <a:cubicBezTo>
                    <a:pt x="0" y="8114"/>
                    <a:pt x="1880" y="9000"/>
                    <a:pt x="3443" y="9000"/>
                  </a:cubicBezTo>
                  <a:cubicBezTo>
                    <a:pt x="4587" y="9000"/>
                    <a:pt x="5561" y="8525"/>
                    <a:pt x="5504" y="7539"/>
                  </a:cubicBezTo>
                  <a:lnTo>
                    <a:pt x="7472" y="667"/>
                  </a:lnTo>
                  <a:lnTo>
                    <a:pt x="1101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0"/>
            <p:cNvSpPr/>
            <p:nvPr/>
          </p:nvSpPr>
          <p:spPr>
            <a:xfrm>
              <a:off x="3482650" y="4060575"/>
              <a:ext cx="279400" cy="378200"/>
            </a:xfrm>
            <a:custGeom>
              <a:avLst/>
              <a:gdLst/>
              <a:ahLst/>
              <a:cxnLst/>
              <a:rect l="l" t="t" r="r" b="b"/>
              <a:pathLst>
                <a:path w="11176" h="15128" extrusionOk="0">
                  <a:moveTo>
                    <a:pt x="1850" y="0"/>
                  </a:moveTo>
                  <a:cubicBezTo>
                    <a:pt x="1560" y="0"/>
                    <a:pt x="1216" y="992"/>
                    <a:pt x="901" y="1746"/>
                  </a:cubicBezTo>
                  <a:cubicBezTo>
                    <a:pt x="501" y="2680"/>
                    <a:pt x="1" y="3747"/>
                    <a:pt x="234" y="4782"/>
                  </a:cubicBezTo>
                  <a:cubicBezTo>
                    <a:pt x="401" y="5382"/>
                    <a:pt x="601" y="5916"/>
                    <a:pt x="901" y="6449"/>
                  </a:cubicBezTo>
                  <a:cubicBezTo>
                    <a:pt x="1402" y="7383"/>
                    <a:pt x="1669" y="8384"/>
                    <a:pt x="1669" y="9418"/>
                  </a:cubicBezTo>
                  <a:cubicBezTo>
                    <a:pt x="1602" y="9885"/>
                    <a:pt x="1535" y="10319"/>
                    <a:pt x="1535" y="10752"/>
                  </a:cubicBezTo>
                  <a:cubicBezTo>
                    <a:pt x="1535" y="12287"/>
                    <a:pt x="2436" y="13721"/>
                    <a:pt x="3870" y="14355"/>
                  </a:cubicBezTo>
                  <a:cubicBezTo>
                    <a:pt x="4863" y="14824"/>
                    <a:pt x="6167" y="15127"/>
                    <a:pt x="7457" y="15127"/>
                  </a:cubicBezTo>
                  <a:cubicBezTo>
                    <a:pt x="8552" y="15127"/>
                    <a:pt x="9635" y="14909"/>
                    <a:pt x="10508" y="14388"/>
                  </a:cubicBezTo>
                  <a:cubicBezTo>
                    <a:pt x="11175" y="13988"/>
                    <a:pt x="11075" y="12921"/>
                    <a:pt x="10875" y="12387"/>
                  </a:cubicBezTo>
                  <a:cubicBezTo>
                    <a:pt x="10675" y="11853"/>
                    <a:pt x="9975" y="10986"/>
                    <a:pt x="9674" y="10452"/>
                  </a:cubicBezTo>
                  <a:cubicBezTo>
                    <a:pt x="8140" y="7817"/>
                    <a:pt x="7373" y="4715"/>
                    <a:pt x="7540" y="1646"/>
                  </a:cubicBezTo>
                  <a:cubicBezTo>
                    <a:pt x="7540" y="1479"/>
                    <a:pt x="7573" y="1146"/>
                    <a:pt x="7406" y="1012"/>
                  </a:cubicBezTo>
                  <a:cubicBezTo>
                    <a:pt x="7353" y="969"/>
                    <a:pt x="7299" y="954"/>
                    <a:pt x="7245" y="954"/>
                  </a:cubicBezTo>
                  <a:cubicBezTo>
                    <a:pt x="7129" y="954"/>
                    <a:pt x="7008" y="1023"/>
                    <a:pt x="6872" y="1046"/>
                  </a:cubicBezTo>
                  <a:cubicBezTo>
                    <a:pt x="6539" y="1146"/>
                    <a:pt x="6205" y="1179"/>
                    <a:pt x="5872" y="1179"/>
                  </a:cubicBezTo>
                  <a:cubicBezTo>
                    <a:pt x="4738" y="1146"/>
                    <a:pt x="3537" y="712"/>
                    <a:pt x="3236" y="712"/>
                  </a:cubicBezTo>
                  <a:cubicBezTo>
                    <a:pt x="3036" y="712"/>
                    <a:pt x="2870" y="1379"/>
                    <a:pt x="2769" y="2113"/>
                  </a:cubicBezTo>
                  <a:cubicBezTo>
                    <a:pt x="2403" y="1846"/>
                    <a:pt x="2369" y="1279"/>
                    <a:pt x="2036" y="945"/>
                  </a:cubicBezTo>
                  <a:cubicBezTo>
                    <a:pt x="1869" y="812"/>
                    <a:pt x="1769" y="745"/>
                    <a:pt x="1835" y="512"/>
                  </a:cubicBezTo>
                  <a:cubicBezTo>
                    <a:pt x="1869" y="345"/>
                    <a:pt x="1869" y="178"/>
                    <a:pt x="1902" y="11"/>
                  </a:cubicBezTo>
                  <a:cubicBezTo>
                    <a:pt x="1885" y="4"/>
                    <a:pt x="1867" y="0"/>
                    <a:pt x="18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0"/>
            <p:cNvSpPr/>
            <p:nvPr/>
          </p:nvSpPr>
          <p:spPr>
            <a:xfrm>
              <a:off x="4073925" y="3778150"/>
              <a:ext cx="171800" cy="266000"/>
            </a:xfrm>
            <a:custGeom>
              <a:avLst/>
              <a:gdLst/>
              <a:ahLst/>
              <a:cxnLst/>
              <a:rect l="l" t="t" r="r" b="b"/>
              <a:pathLst>
                <a:path w="6872" h="10640" extrusionOk="0">
                  <a:moveTo>
                    <a:pt x="0" y="0"/>
                  </a:moveTo>
                  <a:lnTo>
                    <a:pt x="1001" y="9674"/>
                  </a:lnTo>
                  <a:cubicBezTo>
                    <a:pt x="1878" y="10308"/>
                    <a:pt x="2723" y="10640"/>
                    <a:pt x="3625" y="10640"/>
                  </a:cubicBezTo>
                  <a:cubicBezTo>
                    <a:pt x="4335" y="10640"/>
                    <a:pt x="5081" y="10434"/>
                    <a:pt x="5904" y="10008"/>
                  </a:cubicBezTo>
                  <a:lnTo>
                    <a:pt x="6872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0"/>
            <p:cNvSpPr/>
            <p:nvPr/>
          </p:nvSpPr>
          <p:spPr>
            <a:xfrm>
              <a:off x="3530200" y="2408000"/>
              <a:ext cx="788925" cy="1643275"/>
            </a:xfrm>
            <a:custGeom>
              <a:avLst/>
              <a:gdLst/>
              <a:ahLst/>
              <a:cxnLst/>
              <a:rect l="l" t="t" r="r" b="b"/>
              <a:pathLst>
                <a:path w="31557" h="65731" extrusionOk="0">
                  <a:moveTo>
                    <a:pt x="31556" y="0"/>
                  </a:moveTo>
                  <a:lnTo>
                    <a:pt x="7639" y="234"/>
                  </a:lnTo>
                  <a:cubicBezTo>
                    <a:pt x="6405" y="11909"/>
                    <a:pt x="4670" y="35059"/>
                    <a:pt x="4670" y="35059"/>
                  </a:cubicBezTo>
                  <a:cubicBezTo>
                    <a:pt x="4670" y="35059"/>
                    <a:pt x="2769" y="38528"/>
                    <a:pt x="2002" y="44165"/>
                  </a:cubicBezTo>
                  <a:cubicBezTo>
                    <a:pt x="1101" y="51137"/>
                    <a:pt x="0" y="64347"/>
                    <a:pt x="0" y="64347"/>
                  </a:cubicBezTo>
                  <a:cubicBezTo>
                    <a:pt x="0" y="64347"/>
                    <a:pt x="2119" y="65730"/>
                    <a:pt x="4598" y="65730"/>
                  </a:cubicBezTo>
                  <a:cubicBezTo>
                    <a:pt x="5199" y="65730"/>
                    <a:pt x="5820" y="65649"/>
                    <a:pt x="6438" y="65447"/>
                  </a:cubicBezTo>
                  <a:cubicBezTo>
                    <a:pt x="6438" y="65447"/>
                    <a:pt x="13643" y="44599"/>
                    <a:pt x="15111" y="37761"/>
                  </a:cubicBezTo>
                  <a:cubicBezTo>
                    <a:pt x="16345" y="31790"/>
                    <a:pt x="18613" y="19514"/>
                    <a:pt x="18613" y="19514"/>
                  </a:cubicBezTo>
                  <a:lnTo>
                    <a:pt x="21382" y="36193"/>
                  </a:lnTo>
                  <a:cubicBezTo>
                    <a:pt x="20682" y="38828"/>
                    <a:pt x="20348" y="41597"/>
                    <a:pt x="20481" y="44332"/>
                  </a:cubicBezTo>
                  <a:cubicBezTo>
                    <a:pt x="20615" y="47534"/>
                    <a:pt x="21882" y="59843"/>
                    <a:pt x="21882" y="59843"/>
                  </a:cubicBezTo>
                  <a:cubicBezTo>
                    <a:pt x="22473" y="60397"/>
                    <a:pt x="23973" y="60685"/>
                    <a:pt x="25421" y="60685"/>
                  </a:cubicBezTo>
                  <a:cubicBezTo>
                    <a:pt x="26590" y="60685"/>
                    <a:pt x="27724" y="60498"/>
                    <a:pt x="28320" y="60110"/>
                  </a:cubicBezTo>
                  <a:cubicBezTo>
                    <a:pt x="28320" y="60110"/>
                    <a:pt x="30222" y="39662"/>
                    <a:pt x="30522" y="36293"/>
                  </a:cubicBezTo>
                  <a:cubicBezTo>
                    <a:pt x="30889" y="31857"/>
                    <a:pt x="31556" y="1"/>
                    <a:pt x="315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0"/>
            <p:cNvSpPr/>
            <p:nvPr/>
          </p:nvSpPr>
          <p:spPr>
            <a:xfrm>
              <a:off x="3995525" y="2647325"/>
              <a:ext cx="187650" cy="638000"/>
            </a:xfrm>
            <a:custGeom>
              <a:avLst/>
              <a:gdLst/>
              <a:ahLst/>
              <a:cxnLst/>
              <a:rect l="l" t="t" r="r" b="b"/>
              <a:pathLst>
                <a:path w="7506" h="25520" extrusionOk="0">
                  <a:moveTo>
                    <a:pt x="7506" y="1"/>
                  </a:moveTo>
                  <a:lnTo>
                    <a:pt x="7506" y="1"/>
                  </a:lnTo>
                  <a:cubicBezTo>
                    <a:pt x="5004" y="2002"/>
                    <a:pt x="1535" y="2803"/>
                    <a:pt x="1535" y="2803"/>
                  </a:cubicBezTo>
                  <a:lnTo>
                    <a:pt x="0" y="9975"/>
                  </a:lnTo>
                  <a:lnTo>
                    <a:pt x="2569" y="25519"/>
                  </a:lnTo>
                  <a:lnTo>
                    <a:pt x="1201" y="10742"/>
                  </a:lnTo>
                  <a:lnTo>
                    <a:pt x="2802" y="4037"/>
                  </a:lnTo>
                  <a:cubicBezTo>
                    <a:pt x="6572" y="2303"/>
                    <a:pt x="7506" y="1"/>
                    <a:pt x="750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0"/>
            <p:cNvSpPr/>
            <p:nvPr/>
          </p:nvSpPr>
          <p:spPr>
            <a:xfrm>
              <a:off x="4055575" y="3972450"/>
              <a:ext cx="463675" cy="265275"/>
            </a:xfrm>
            <a:custGeom>
              <a:avLst/>
              <a:gdLst/>
              <a:ahLst/>
              <a:cxnLst/>
              <a:rect l="l" t="t" r="r" b="b"/>
              <a:pathLst>
                <a:path w="18547" h="10611" extrusionOk="0">
                  <a:moveTo>
                    <a:pt x="6838" y="1"/>
                  </a:moveTo>
                  <a:lnTo>
                    <a:pt x="6805" y="401"/>
                  </a:lnTo>
                  <a:cubicBezTo>
                    <a:pt x="6271" y="734"/>
                    <a:pt x="5638" y="1001"/>
                    <a:pt x="5004" y="1068"/>
                  </a:cubicBezTo>
                  <a:cubicBezTo>
                    <a:pt x="3403" y="1268"/>
                    <a:pt x="3336" y="935"/>
                    <a:pt x="3269" y="1502"/>
                  </a:cubicBezTo>
                  <a:lnTo>
                    <a:pt x="3269" y="2069"/>
                  </a:lnTo>
                  <a:cubicBezTo>
                    <a:pt x="2369" y="1935"/>
                    <a:pt x="1735" y="1702"/>
                    <a:pt x="1668" y="1402"/>
                  </a:cubicBezTo>
                  <a:lnTo>
                    <a:pt x="1535" y="334"/>
                  </a:lnTo>
                  <a:cubicBezTo>
                    <a:pt x="1517" y="333"/>
                    <a:pt x="1501" y="332"/>
                    <a:pt x="1484" y="332"/>
                  </a:cubicBezTo>
                  <a:cubicBezTo>
                    <a:pt x="701" y="332"/>
                    <a:pt x="696" y="1870"/>
                    <a:pt x="467" y="3536"/>
                  </a:cubicBezTo>
                  <a:cubicBezTo>
                    <a:pt x="300" y="4904"/>
                    <a:pt x="0" y="5938"/>
                    <a:pt x="434" y="6939"/>
                  </a:cubicBezTo>
                  <a:cubicBezTo>
                    <a:pt x="1768" y="8040"/>
                    <a:pt x="4003" y="7673"/>
                    <a:pt x="5337" y="7840"/>
                  </a:cubicBezTo>
                  <a:cubicBezTo>
                    <a:pt x="7172" y="8073"/>
                    <a:pt x="8106" y="9374"/>
                    <a:pt x="10674" y="10175"/>
                  </a:cubicBezTo>
                  <a:cubicBezTo>
                    <a:pt x="11726" y="10486"/>
                    <a:pt x="12673" y="10610"/>
                    <a:pt x="13514" y="10610"/>
                  </a:cubicBezTo>
                  <a:cubicBezTo>
                    <a:pt x="16008" y="10610"/>
                    <a:pt x="17564" y="9514"/>
                    <a:pt x="18113" y="8940"/>
                  </a:cubicBezTo>
                  <a:cubicBezTo>
                    <a:pt x="18547" y="8040"/>
                    <a:pt x="18313" y="7006"/>
                    <a:pt x="16846" y="6439"/>
                  </a:cubicBezTo>
                  <a:cubicBezTo>
                    <a:pt x="14244" y="5438"/>
                    <a:pt x="11642" y="4337"/>
                    <a:pt x="10007" y="3170"/>
                  </a:cubicBezTo>
                  <a:cubicBezTo>
                    <a:pt x="9640" y="2903"/>
                    <a:pt x="9273" y="2602"/>
                    <a:pt x="8940" y="2336"/>
                  </a:cubicBezTo>
                  <a:cubicBezTo>
                    <a:pt x="8273" y="1668"/>
                    <a:pt x="7839" y="201"/>
                    <a:pt x="7572" y="34"/>
                  </a:cubicBezTo>
                  <a:cubicBezTo>
                    <a:pt x="7549" y="26"/>
                    <a:pt x="7523" y="22"/>
                    <a:pt x="7495" y="22"/>
                  </a:cubicBezTo>
                  <a:cubicBezTo>
                    <a:pt x="7405" y="22"/>
                    <a:pt x="7292" y="65"/>
                    <a:pt x="7139" y="167"/>
                  </a:cubicBezTo>
                  <a:cubicBezTo>
                    <a:pt x="7072" y="67"/>
                    <a:pt x="6972" y="1"/>
                    <a:pt x="683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0"/>
            <p:cNvSpPr/>
            <p:nvPr/>
          </p:nvSpPr>
          <p:spPr>
            <a:xfrm>
              <a:off x="3653625" y="1576750"/>
              <a:ext cx="673000" cy="964900"/>
            </a:xfrm>
            <a:custGeom>
              <a:avLst/>
              <a:gdLst/>
              <a:ahLst/>
              <a:cxnLst/>
              <a:rect l="l" t="t" r="r" b="b"/>
              <a:pathLst>
                <a:path w="26920" h="38596" extrusionOk="0">
                  <a:moveTo>
                    <a:pt x="18133" y="1"/>
                  </a:moveTo>
                  <a:cubicBezTo>
                    <a:pt x="16897" y="1"/>
                    <a:pt x="15106" y="110"/>
                    <a:pt x="12642" y="494"/>
                  </a:cubicBezTo>
                  <a:cubicBezTo>
                    <a:pt x="9373" y="994"/>
                    <a:pt x="5637" y="1261"/>
                    <a:pt x="3369" y="1561"/>
                  </a:cubicBezTo>
                  <a:cubicBezTo>
                    <a:pt x="867" y="1928"/>
                    <a:pt x="0" y="3963"/>
                    <a:pt x="0" y="8233"/>
                  </a:cubicBezTo>
                  <a:cubicBezTo>
                    <a:pt x="0" y="14537"/>
                    <a:pt x="3202" y="25011"/>
                    <a:pt x="3202" y="25011"/>
                  </a:cubicBezTo>
                  <a:lnTo>
                    <a:pt x="2335" y="35719"/>
                  </a:lnTo>
                  <a:cubicBezTo>
                    <a:pt x="3906" y="37416"/>
                    <a:pt x="8731" y="38595"/>
                    <a:pt x="14013" y="38595"/>
                  </a:cubicBezTo>
                  <a:cubicBezTo>
                    <a:pt x="18488" y="38595"/>
                    <a:pt x="23292" y="37748"/>
                    <a:pt x="26719" y="35652"/>
                  </a:cubicBezTo>
                  <a:cubicBezTo>
                    <a:pt x="26719" y="35652"/>
                    <a:pt x="26919" y="14337"/>
                    <a:pt x="26719" y="10734"/>
                  </a:cubicBezTo>
                  <a:cubicBezTo>
                    <a:pt x="26352" y="4430"/>
                    <a:pt x="22716" y="360"/>
                    <a:pt x="20381" y="193"/>
                  </a:cubicBezTo>
                  <a:cubicBezTo>
                    <a:pt x="20363" y="175"/>
                    <a:pt x="19690" y="1"/>
                    <a:pt x="1813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0"/>
            <p:cNvSpPr/>
            <p:nvPr/>
          </p:nvSpPr>
          <p:spPr>
            <a:xfrm>
              <a:off x="4049775" y="1764200"/>
              <a:ext cx="128400" cy="476225"/>
            </a:xfrm>
            <a:custGeom>
              <a:avLst/>
              <a:gdLst/>
              <a:ahLst/>
              <a:cxnLst/>
              <a:rect l="l" t="t" r="r" b="b"/>
              <a:pathLst>
                <a:path w="5136" h="19049" extrusionOk="0">
                  <a:moveTo>
                    <a:pt x="2567" y="1"/>
                  </a:moveTo>
                  <a:lnTo>
                    <a:pt x="1133" y="167"/>
                  </a:lnTo>
                  <a:cubicBezTo>
                    <a:pt x="1066" y="1635"/>
                    <a:pt x="399" y="12176"/>
                    <a:pt x="199" y="13844"/>
                  </a:cubicBezTo>
                  <a:cubicBezTo>
                    <a:pt x="1" y="15497"/>
                    <a:pt x="2488" y="19049"/>
                    <a:pt x="3117" y="19049"/>
                  </a:cubicBezTo>
                  <a:cubicBezTo>
                    <a:pt x="3123" y="19049"/>
                    <a:pt x="3129" y="19048"/>
                    <a:pt x="3134" y="19048"/>
                  </a:cubicBezTo>
                  <a:cubicBezTo>
                    <a:pt x="3701" y="19014"/>
                    <a:pt x="4869" y="16112"/>
                    <a:pt x="5136" y="14211"/>
                  </a:cubicBezTo>
                  <a:cubicBezTo>
                    <a:pt x="4969" y="11943"/>
                    <a:pt x="3635" y="2469"/>
                    <a:pt x="2567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4076425" y="1763375"/>
              <a:ext cx="40050" cy="17625"/>
            </a:xfrm>
            <a:custGeom>
              <a:avLst/>
              <a:gdLst/>
              <a:ahLst/>
              <a:cxnLst/>
              <a:rect l="l" t="t" r="r" b="b"/>
              <a:pathLst>
                <a:path w="1602" h="705" extrusionOk="0">
                  <a:moveTo>
                    <a:pt x="1501" y="0"/>
                  </a:moveTo>
                  <a:lnTo>
                    <a:pt x="67" y="167"/>
                  </a:lnTo>
                  <a:cubicBezTo>
                    <a:pt x="67" y="301"/>
                    <a:pt x="67" y="501"/>
                    <a:pt x="0" y="701"/>
                  </a:cubicBezTo>
                  <a:cubicBezTo>
                    <a:pt x="44" y="703"/>
                    <a:pt x="87" y="704"/>
                    <a:pt x="130" y="704"/>
                  </a:cubicBezTo>
                  <a:cubicBezTo>
                    <a:pt x="678" y="704"/>
                    <a:pt x="1168" y="510"/>
                    <a:pt x="1601" y="200"/>
                  </a:cubicBezTo>
                  <a:cubicBezTo>
                    <a:pt x="1535" y="134"/>
                    <a:pt x="1535" y="67"/>
                    <a:pt x="1501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0"/>
            <p:cNvSpPr/>
            <p:nvPr/>
          </p:nvSpPr>
          <p:spPr>
            <a:xfrm>
              <a:off x="4047225" y="1684150"/>
              <a:ext cx="81750" cy="85475"/>
            </a:xfrm>
            <a:custGeom>
              <a:avLst/>
              <a:gdLst/>
              <a:ahLst/>
              <a:cxnLst/>
              <a:rect l="l" t="t" r="r" b="b"/>
              <a:pathLst>
                <a:path w="3270" h="3419" extrusionOk="0">
                  <a:moveTo>
                    <a:pt x="2669" y="0"/>
                  </a:moveTo>
                  <a:cubicBezTo>
                    <a:pt x="2144" y="151"/>
                    <a:pt x="1618" y="226"/>
                    <a:pt x="1065" y="226"/>
                  </a:cubicBezTo>
                  <a:cubicBezTo>
                    <a:pt x="880" y="226"/>
                    <a:pt x="693" y="217"/>
                    <a:pt x="501" y="201"/>
                  </a:cubicBezTo>
                  <a:cubicBezTo>
                    <a:pt x="267" y="834"/>
                    <a:pt x="101" y="1501"/>
                    <a:pt x="1" y="2135"/>
                  </a:cubicBezTo>
                  <a:cubicBezTo>
                    <a:pt x="334" y="2569"/>
                    <a:pt x="801" y="3003"/>
                    <a:pt x="1268" y="3336"/>
                  </a:cubicBezTo>
                  <a:cubicBezTo>
                    <a:pt x="1439" y="3393"/>
                    <a:pt x="1614" y="3419"/>
                    <a:pt x="1786" y="3419"/>
                  </a:cubicBezTo>
                  <a:cubicBezTo>
                    <a:pt x="2118" y="3419"/>
                    <a:pt x="2439" y="3323"/>
                    <a:pt x="2703" y="3169"/>
                  </a:cubicBezTo>
                  <a:cubicBezTo>
                    <a:pt x="3003" y="2669"/>
                    <a:pt x="3170" y="2135"/>
                    <a:pt x="3270" y="1568"/>
                  </a:cubicBezTo>
                  <a:cubicBezTo>
                    <a:pt x="3103" y="1034"/>
                    <a:pt x="2936" y="501"/>
                    <a:pt x="2669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0"/>
            <p:cNvSpPr/>
            <p:nvPr/>
          </p:nvSpPr>
          <p:spPr>
            <a:xfrm>
              <a:off x="3813725" y="1100400"/>
              <a:ext cx="152625" cy="388625"/>
            </a:xfrm>
            <a:custGeom>
              <a:avLst/>
              <a:gdLst/>
              <a:ahLst/>
              <a:cxnLst/>
              <a:rect l="l" t="t" r="r" b="b"/>
              <a:pathLst>
                <a:path w="6105" h="15545" extrusionOk="0">
                  <a:moveTo>
                    <a:pt x="3069" y="0"/>
                  </a:moveTo>
                  <a:cubicBezTo>
                    <a:pt x="3069" y="0"/>
                    <a:pt x="1268" y="234"/>
                    <a:pt x="601" y="1568"/>
                  </a:cubicBezTo>
                  <a:cubicBezTo>
                    <a:pt x="1" y="2736"/>
                    <a:pt x="234" y="5571"/>
                    <a:pt x="968" y="8673"/>
                  </a:cubicBezTo>
                  <a:cubicBezTo>
                    <a:pt x="1735" y="11742"/>
                    <a:pt x="2436" y="13577"/>
                    <a:pt x="2903" y="14477"/>
                  </a:cubicBezTo>
                  <a:cubicBezTo>
                    <a:pt x="3170" y="15011"/>
                    <a:pt x="3670" y="15378"/>
                    <a:pt x="4270" y="15545"/>
                  </a:cubicBezTo>
                  <a:lnTo>
                    <a:pt x="4170" y="11876"/>
                  </a:lnTo>
                  <a:lnTo>
                    <a:pt x="4070" y="9340"/>
                  </a:lnTo>
                  <a:cubicBezTo>
                    <a:pt x="4070" y="9340"/>
                    <a:pt x="5671" y="7072"/>
                    <a:pt x="5905" y="5237"/>
                  </a:cubicBezTo>
                  <a:cubicBezTo>
                    <a:pt x="6105" y="2902"/>
                    <a:pt x="5638" y="1902"/>
                    <a:pt x="5638" y="1902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3817075" y="1060125"/>
              <a:ext cx="71725" cy="51975"/>
            </a:xfrm>
            <a:custGeom>
              <a:avLst/>
              <a:gdLst/>
              <a:ahLst/>
              <a:cxnLst/>
              <a:rect l="l" t="t" r="r" b="b"/>
              <a:pathLst>
                <a:path w="2869" h="2079" extrusionOk="0">
                  <a:moveTo>
                    <a:pt x="1364" y="1"/>
                  </a:moveTo>
                  <a:cubicBezTo>
                    <a:pt x="787" y="1"/>
                    <a:pt x="251" y="333"/>
                    <a:pt x="0" y="911"/>
                  </a:cubicBezTo>
                  <a:lnTo>
                    <a:pt x="2502" y="2078"/>
                  </a:lnTo>
                  <a:cubicBezTo>
                    <a:pt x="2869" y="1345"/>
                    <a:pt x="2602" y="477"/>
                    <a:pt x="1935" y="110"/>
                  </a:cubicBezTo>
                  <a:cubicBezTo>
                    <a:pt x="1746" y="36"/>
                    <a:pt x="1553" y="1"/>
                    <a:pt x="13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0"/>
            <p:cNvSpPr/>
            <p:nvPr/>
          </p:nvSpPr>
          <p:spPr>
            <a:xfrm>
              <a:off x="3962175" y="1017825"/>
              <a:ext cx="341925" cy="341125"/>
            </a:xfrm>
            <a:custGeom>
              <a:avLst/>
              <a:gdLst/>
              <a:ahLst/>
              <a:cxnLst/>
              <a:rect l="l" t="t" r="r" b="b"/>
              <a:pathLst>
                <a:path w="13677" h="13645" extrusionOk="0">
                  <a:moveTo>
                    <a:pt x="6865" y="1"/>
                  </a:moveTo>
                  <a:cubicBezTo>
                    <a:pt x="6845" y="1"/>
                    <a:pt x="6825" y="1"/>
                    <a:pt x="6805" y="1"/>
                  </a:cubicBezTo>
                  <a:cubicBezTo>
                    <a:pt x="3036" y="1"/>
                    <a:pt x="0" y="3103"/>
                    <a:pt x="0" y="6839"/>
                  </a:cubicBezTo>
                  <a:cubicBezTo>
                    <a:pt x="0" y="10588"/>
                    <a:pt x="3036" y="13644"/>
                    <a:pt x="6778" y="13644"/>
                  </a:cubicBezTo>
                  <a:cubicBezTo>
                    <a:pt x="6798" y="13644"/>
                    <a:pt x="6818" y="13644"/>
                    <a:pt x="6838" y="13644"/>
                  </a:cubicBezTo>
                  <a:cubicBezTo>
                    <a:pt x="10574" y="13644"/>
                    <a:pt x="13677" y="10542"/>
                    <a:pt x="13610" y="6806"/>
                  </a:cubicBezTo>
                  <a:cubicBezTo>
                    <a:pt x="13610" y="3057"/>
                    <a:pt x="10574" y="1"/>
                    <a:pt x="68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0"/>
            <p:cNvSpPr/>
            <p:nvPr/>
          </p:nvSpPr>
          <p:spPr>
            <a:xfrm>
              <a:off x="3780375" y="1095500"/>
              <a:ext cx="511225" cy="592850"/>
            </a:xfrm>
            <a:custGeom>
              <a:avLst/>
              <a:gdLst/>
              <a:ahLst/>
              <a:cxnLst/>
              <a:rect l="l" t="t" r="r" b="b"/>
              <a:pathLst>
                <a:path w="20449" h="23714" extrusionOk="0">
                  <a:moveTo>
                    <a:pt x="15306" y="0"/>
                  </a:moveTo>
                  <a:cubicBezTo>
                    <a:pt x="12648" y="0"/>
                    <a:pt x="9354" y="697"/>
                    <a:pt x="6972" y="2198"/>
                  </a:cubicBezTo>
                  <a:cubicBezTo>
                    <a:pt x="7272" y="7201"/>
                    <a:pt x="6138" y="8602"/>
                    <a:pt x="5504" y="9169"/>
                  </a:cubicBezTo>
                  <a:cubicBezTo>
                    <a:pt x="5409" y="9254"/>
                    <a:pt x="5317" y="9291"/>
                    <a:pt x="5227" y="9291"/>
                  </a:cubicBezTo>
                  <a:cubicBezTo>
                    <a:pt x="4746" y="9291"/>
                    <a:pt x="4324" y="8246"/>
                    <a:pt x="3903" y="7768"/>
                  </a:cubicBezTo>
                  <a:cubicBezTo>
                    <a:pt x="3642" y="7490"/>
                    <a:pt x="3046" y="7166"/>
                    <a:pt x="2416" y="7166"/>
                  </a:cubicBezTo>
                  <a:cubicBezTo>
                    <a:pt x="1838" y="7166"/>
                    <a:pt x="1233" y="7439"/>
                    <a:pt x="834" y="8269"/>
                  </a:cubicBezTo>
                  <a:cubicBezTo>
                    <a:pt x="0" y="10037"/>
                    <a:pt x="1635" y="12539"/>
                    <a:pt x="2902" y="13106"/>
                  </a:cubicBezTo>
                  <a:cubicBezTo>
                    <a:pt x="3242" y="13260"/>
                    <a:pt x="3548" y="13323"/>
                    <a:pt x="3820" y="13323"/>
                  </a:cubicBezTo>
                  <a:cubicBezTo>
                    <a:pt x="5017" y="13323"/>
                    <a:pt x="5571" y="12105"/>
                    <a:pt x="5571" y="12105"/>
                  </a:cubicBezTo>
                  <a:lnTo>
                    <a:pt x="5771" y="19777"/>
                  </a:lnTo>
                  <a:cubicBezTo>
                    <a:pt x="7739" y="23280"/>
                    <a:pt x="11675" y="22112"/>
                    <a:pt x="12309" y="23713"/>
                  </a:cubicBezTo>
                  <a:cubicBezTo>
                    <a:pt x="12676" y="22279"/>
                    <a:pt x="14544" y="21612"/>
                    <a:pt x="13176" y="20077"/>
                  </a:cubicBezTo>
                  <a:lnTo>
                    <a:pt x="13176" y="17575"/>
                  </a:lnTo>
                  <a:cubicBezTo>
                    <a:pt x="13176" y="17575"/>
                    <a:pt x="14583" y="17776"/>
                    <a:pt x="15643" y="17776"/>
                  </a:cubicBezTo>
                  <a:cubicBezTo>
                    <a:pt x="15878" y="17776"/>
                    <a:pt x="16097" y="17767"/>
                    <a:pt x="16279" y="17742"/>
                  </a:cubicBezTo>
                  <a:cubicBezTo>
                    <a:pt x="17946" y="17509"/>
                    <a:pt x="18814" y="16208"/>
                    <a:pt x="19314" y="14407"/>
                  </a:cubicBezTo>
                  <a:cubicBezTo>
                    <a:pt x="20115" y="11504"/>
                    <a:pt x="20448" y="6568"/>
                    <a:pt x="19314" y="897"/>
                  </a:cubicBezTo>
                  <a:cubicBezTo>
                    <a:pt x="18567" y="310"/>
                    <a:pt x="17078" y="0"/>
                    <a:pt x="1530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0"/>
            <p:cNvSpPr/>
            <p:nvPr/>
          </p:nvSpPr>
          <p:spPr>
            <a:xfrm>
              <a:off x="3973850" y="1229625"/>
              <a:ext cx="350275" cy="146000"/>
            </a:xfrm>
            <a:custGeom>
              <a:avLst/>
              <a:gdLst/>
              <a:ahLst/>
              <a:cxnLst/>
              <a:rect l="l" t="t" r="r" b="b"/>
              <a:pathLst>
                <a:path w="14011" h="5840" extrusionOk="0">
                  <a:moveTo>
                    <a:pt x="11809" y="636"/>
                  </a:moveTo>
                  <a:cubicBezTo>
                    <a:pt x="11909" y="636"/>
                    <a:pt x="11975" y="636"/>
                    <a:pt x="12109" y="669"/>
                  </a:cubicBezTo>
                  <a:lnTo>
                    <a:pt x="12309" y="669"/>
                  </a:lnTo>
                  <a:lnTo>
                    <a:pt x="12409" y="702"/>
                  </a:lnTo>
                  <a:lnTo>
                    <a:pt x="12509" y="802"/>
                  </a:lnTo>
                  <a:lnTo>
                    <a:pt x="12542" y="802"/>
                  </a:lnTo>
                  <a:cubicBezTo>
                    <a:pt x="12676" y="836"/>
                    <a:pt x="12743" y="902"/>
                    <a:pt x="12843" y="969"/>
                  </a:cubicBezTo>
                  <a:cubicBezTo>
                    <a:pt x="13076" y="1203"/>
                    <a:pt x="12943" y="2337"/>
                    <a:pt x="12843" y="2904"/>
                  </a:cubicBezTo>
                  <a:cubicBezTo>
                    <a:pt x="12743" y="3371"/>
                    <a:pt x="12542" y="4338"/>
                    <a:pt x="11709" y="4805"/>
                  </a:cubicBezTo>
                  <a:cubicBezTo>
                    <a:pt x="11408" y="4905"/>
                    <a:pt x="11108" y="5005"/>
                    <a:pt x="10775" y="5039"/>
                  </a:cubicBezTo>
                  <a:cubicBezTo>
                    <a:pt x="10686" y="5051"/>
                    <a:pt x="10597" y="5058"/>
                    <a:pt x="10508" y="5058"/>
                  </a:cubicBezTo>
                  <a:cubicBezTo>
                    <a:pt x="9901" y="5058"/>
                    <a:pt x="9327" y="4762"/>
                    <a:pt x="9007" y="4238"/>
                  </a:cubicBezTo>
                  <a:lnTo>
                    <a:pt x="8940" y="4205"/>
                  </a:lnTo>
                  <a:lnTo>
                    <a:pt x="8907" y="4171"/>
                  </a:lnTo>
                  <a:lnTo>
                    <a:pt x="8907" y="4138"/>
                  </a:lnTo>
                  <a:lnTo>
                    <a:pt x="8873" y="4038"/>
                  </a:lnTo>
                  <a:cubicBezTo>
                    <a:pt x="8873" y="4005"/>
                    <a:pt x="8806" y="3971"/>
                    <a:pt x="8806" y="3905"/>
                  </a:cubicBezTo>
                  <a:lnTo>
                    <a:pt x="8773" y="3871"/>
                  </a:lnTo>
                  <a:lnTo>
                    <a:pt x="8773" y="3838"/>
                  </a:lnTo>
                  <a:lnTo>
                    <a:pt x="8773" y="3804"/>
                  </a:lnTo>
                  <a:lnTo>
                    <a:pt x="8773" y="3738"/>
                  </a:lnTo>
                  <a:cubicBezTo>
                    <a:pt x="8740" y="3638"/>
                    <a:pt x="8706" y="3471"/>
                    <a:pt x="8640" y="3337"/>
                  </a:cubicBezTo>
                  <a:cubicBezTo>
                    <a:pt x="8540" y="2704"/>
                    <a:pt x="8440" y="1970"/>
                    <a:pt x="8706" y="1636"/>
                  </a:cubicBezTo>
                  <a:cubicBezTo>
                    <a:pt x="8940" y="1303"/>
                    <a:pt x="9807" y="836"/>
                    <a:pt x="10708" y="702"/>
                  </a:cubicBezTo>
                  <a:cubicBezTo>
                    <a:pt x="10908" y="669"/>
                    <a:pt x="11075" y="669"/>
                    <a:pt x="11242" y="636"/>
                  </a:cubicBezTo>
                  <a:close/>
                  <a:moveTo>
                    <a:pt x="3330" y="900"/>
                  </a:moveTo>
                  <a:cubicBezTo>
                    <a:pt x="3397" y="900"/>
                    <a:pt x="3465" y="900"/>
                    <a:pt x="3536" y="902"/>
                  </a:cubicBezTo>
                  <a:lnTo>
                    <a:pt x="3636" y="902"/>
                  </a:lnTo>
                  <a:cubicBezTo>
                    <a:pt x="3803" y="902"/>
                    <a:pt x="4036" y="969"/>
                    <a:pt x="4203" y="1002"/>
                  </a:cubicBezTo>
                  <a:lnTo>
                    <a:pt x="4403" y="1036"/>
                  </a:lnTo>
                  <a:cubicBezTo>
                    <a:pt x="4570" y="1069"/>
                    <a:pt x="4770" y="1136"/>
                    <a:pt x="4937" y="1203"/>
                  </a:cubicBezTo>
                  <a:lnTo>
                    <a:pt x="5104" y="1303"/>
                  </a:lnTo>
                  <a:lnTo>
                    <a:pt x="5271" y="1369"/>
                  </a:lnTo>
                  <a:lnTo>
                    <a:pt x="5304" y="1369"/>
                  </a:lnTo>
                  <a:lnTo>
                    <a:pt x="5371" y="1403"/>
                  </a:lnTo>
                  <a:cubicBezTo>
                    <a:pt x="5471" y="1503"/>
                    <a:pt x="5604" y="1570"/>
                    <a:pt x="5738" y="1703"/>
                  </a:cubicBezTo>
                  <a:cubicBezTo>
                    <a:pt x="5971" y="2037"/>
                    <a:pt x="5904" y="2804"/>
                    <a:pt x="5771" y="3404"/>
                  </a:cubicBezTo>
                  <a:cubicBezTo>
                    <a:pt x="5704" y="3838"/>
                    <a:pt x="5504" y="4238"/>
                    <a:pt x="5204" y="4572"/>
                  </a:cubicBezTo>
                  <a:cubicBezTo>
                    <a:pt x="4763" y="5044"/>
                    <a:pt x="4173" y="5308"/>
                    <a:pt x="3548" y="5308"/>
                  </a:cubicBezTo>
                  <a:cubicBezTo>
                    <a:pt x="3510" y="5308"/>
                    <a:pt x="3473" y="5307"/>
                    <a:pt x="3436" y="5306"/>
                  </a:cubicBezTo>
                  <a:cubicBezTo>
                    <a:pt x="3399" y="5307"/>
                    <a:pt x="3362" y="5308"/>
                    <a:pt x="3325" y="5308"/>
                  </a:cubicBezTo>
                  <a:cubicBezTo>
                    <a:pt x="2702" y="5308"/>
                    <a:pt x="2144" y="5042"/>
                    <a:pt x="1735" y="4538"/>
                  </a:cubicBezTo>
                  <a:lnTo>
                    <a:pt x="1701" y="4472"/>
                  </a:lnTo>
                  <a:lnTo>
                    <a:pt x="1635" y="4372"/>
                  </a:lnTo>
                  <a:cubicBezTo>
                    <a:pt x="1635" y="4338"/>
                    <a:pt x="1601" y="4338"/>
                    <a:pt x="1601" y="4305"/>
                  </a:cubicBezTo>
                  <a:lnTo>
                    <a:pt x="1568" y="4205"/>
                  </a:lnTo>
                  <a:lnTo>
                    <a:pt x="1535" y="4171"/>
                  </a:lnTo>
                  <a:lnTo>
                    <a:pt x="1535" y="4138"/>
                  </a:lnTo>
                  <a:lnTo>
                    <a:pt x="1468" y="4038"/>
                  </a:lnTo>
                  <a:cubicBezTo>
                    <a:pt x="1435" y="3971"/>
                    <a:pt x="1435" y="3871"/>
                    <a:pt x="1401" y="3804"/>
                  </a:cubicBezTo>
                  <a:lnTo>
                    <a:pt x="1368" y="3671"/>
                  </a:lnTo>
                  <a:cubicBezTo>
                    <a:pt x="1368" y="3571"/>
                    <a:pt x="1301" y="3504"/>
                    <a:pt x="1301" y="3471"/>
                  </a:cubicBezTo>
                  <a:lnTo>
                    <a:pt x="1301" y="3404"/>
                  </a:lnTo>
                  <a:lnTo>
                    <a:pt x="1301" y="3371"/>
                  </a:lnTo>
                  <a:cubicBezTo>
                    <a:pt x="1201" y="2837"/>
                    <a:pt x="1034" y="1703"/>
                    <a:pt x="1301" y="1403"/>
                  </a:cubicBezTo>
                  <a:cubicBezTo>
                    <a:pt x="1584" y="1151"/>
                    <a:pt x="2223" y="900"/>
                    <a:pt x="3330" y="900"/>
                  </a:cubicBezTo>
                  <a:close/>
                  <a:moveTo>
                    <a:pt x="12021" y="0"/>
                  </a:moveTo>
                  <a:cubicBezTo>
                    <a:pt x="11100" y="0"/>
                    <a:pt x="10152" y="71"/>
                    <a:pt x="9507" y="302"/>
                  </a:cubicBezTo>
                  <a:cubicBezTo>
                    <a:pt x="8339" y="702"/>
                    <a:pt x="7906" y="1136"/>
                    <a:pt x="7239" y="1169"/>
                  </a:cubicBezTo>
                  <a:cubicBezTo>
                    <a:pt x="7214" y="1170"/>
                    <a:pt x="7190" y="1171"/>
                    <a:pt x="7166" y="1171"/>
                  </a:cubicBezTo>
                  <a:cubicBezTo>
                    <a:pt x="6536" y="1171"/>
                    <a:pt x="6058" y="757"/>
                    <a:pt x="4837" y="435"/>
                  </a:cubicBezTo>
                  <a:cubicBezTo>
                    <a:pt x="4407" y="335"/>
                    <a:pt x="3853" y="290"/>
                    <a:pt x="3258" y="290"/>
                  </a:cubicBezTo>
                  <a:cubicBezTo>
                    <a:pt x="2470" y="290"/>
                    <a:pt x="1609" y="369"/>
                    <a:pt x="867" y="502"/>
                  </a:cubicBezTo>
                  <a:lnTo>
                    <a:pt x="434" y="569"/>
                  </a:lnTo>
                  <a:cubicBezTo>
                    <a:pt x="167" y="669"/>
                    <a:pt x="0" y="969"/>
                    <a:pt x="0" y="1236"/>
                  </a:cubicBezTo>
                  <a:cubicBezTo>
                    <a:pt x="34" y="1536"/>
                    <a:pt x="167" y="1770"/>
                    <a:pt x="367" y="2003"/>
                  </a:cubicBezTo>
                  <a:cubicBezTo>
                    <a:pt x="400" y="2070"/>
                    <a:pt x="434" y="2203"/>
                    <a:pt x="501" y="2270"/>
                  </a:cubicBezTo>
                  <a:cubicBezTo>
                    <a:pt x="601" y="2837"/>
                    <a:pt x="701" y="3871"/>
                    <a:pt x="1001" y="4405"/>
                  </a:cubicBezTo>
                  <a:cubicBezTo>
                    <a:pt x="1101" y="4705"/>
                    <a:pt x="1268" y="4939"/>
                    <a:pt x="1501" y="5172"/>
                  </a:cubicBezTo>
                  <a:cubicBezTo>
                    <a:pt x="1568" y="5239"/>
                    <a:pt x="1668" y="5339"/>
                    <a:pt x="1735" y="5372"/>
                  </a:cubicBezTo>
                  <a:lnTo>
                    <a:pt x="1902" y="5439"/>
                  </a:lnTo>
                  <a:cubicBezTo>
                    <a:pt x="2035" y="5539"/>
                    <a:pt x="2202" y="5606"/>
                    <a:pt x="2369" y="5672"/>
                  </a:cubicBezTo>
                  <a:lnTo>
                    <a:pt x="2435" y="5706"/>
                  </a:lnTo>
                  <a:lnTo>
                    <a:pt x="2569" y="5739"/>
                  </a:lnTo>
                  <a:lnTo>
                    <a:pt x="2702" y="5773"/>
                  </a:lnTo>
                  <a:cubicBezTo>
                    <a:pt x="2836" y="5839"/>
                    <a:pt x="2936" y="5839"/>
                    <a:pt x="3069" y="5839"/>
                  </a:cubicBezTo>
                  <a:lnTo>
                    <a:pt x="3436" y="5839"/>
                  </a:lnTo>
                  <a:cubicBezTo>
                    <a:pt x="5070" y="5773"/>
                    <a:pt x="5738" y="4939"/>
                    <a:pt x="6171" y="4105"/>
                  </a:cubicBezTo>
                  <a:cubicBezTo>
                    <a:pt x="6572" y="3271"/>
                    <a:pt x="6438" y="2103"/>
                    <a:pt x="7205" y="2103"/>
                  </a:cubicBezTo>
                  <a:lnTo>
                    <a:pt x="7372" y="2103"/>
                  </a:lnTo>
                  <a:cubicBezTo>
                    <a:pt x="7906" y="2237"/>
                    <a:pt x="7872" y="3271"/>
                    <a:pt x="8206" y="4038"/>
                  </a:cubicBezTo>
                  <a:cubicBezTo>
                    <a:pt x="8339" y="4338"/>
                    <a:pt x="8473" y="4605"/>
                    <a:pt x="8740" y="4839"/>
                  </a:cubicBezTo>
                  <a:lnTo>
                    <a:pt x="8873" y="4939"/>
                  </a:lnTo>
                  <a:lnTo>
                    <a:pt x="8940" y="5005"/>
                  </a:lnTo>
                  <a:lnTo>
                    <a:pt x="9040" y="5039"/>
                  </a:lnTo>
                  <a:lnTo>
                    <a:pt x="9107" y="5072"/>
                  </a:lnTo>
                  <a:lnTo>
                    <a:pt x="9207" y="5105"/>
                  </a:lnTo>
                  <a:lnTo>
                    <a:pt x="9240" y="5172"/>
                  </a:lnTo>
                  <a:lnTo>
                    <a:pt x="9273" y="5205"/>
                  </a:lnTo>
                  <a:cubicBezTo>
                    <a:pt x="9507" y="5339"/>
                    <a:pt x="9707" y="5406"/>
                    <a:pt x="9907" y="5439"/>
                  </a:cubicBezTo>
                  <a:lnTo>
                    <a:pt x="9941" y="5439"/>
                  </a:lnTo>
                  <a:cubicBezTo>
                    <a:pt x="10136" y="5488"/>
                    <a:pt x="10349" y="5519"/>
                    <a:pt x="10541" y="5519"/>
                  </a:cubicBezTo>
                  <a:cubicBezTo>
                    <a:pt x="10611" y="5519"/>
                    <a:pt x="10679" y="5515"/>
                    <a:pt x="10741" y="5506"/>
                  </a:cubicBezTo>
                  <a:cubicBezTo>
                    <a:pt x="10766" y="5506"/>
                    <a:pt x="10791" y="5507"/>
                    <a:pt x="10815" y="5507"/>
                  </a:cubicBezTo>
                  <a:cubicBezTo>
                    <a:pt x="11820" y="5507"/>
                    <a:pt x="12717" y="4849"/>
                    <a:pt x="13043" y="3905"/>
                  </a:cubicBezTo>
                  <a:cubicBezTo>
                    <a:pt x="13243" y="3204"/>
                    <a:pt x="13410" y="2504"/>
                    <a:pt x="13510" y="1736"/>
                  </a:cubicBezTo>
                  <a:cubicBezTo>
                    <a:pt x="13543" y="1603"/>
                    <a:pt x="13577" y="1536"/>
                    <a:pt x="13610" y="1436"/>
                  </a:cubicBezTo>
                  <a:cubicBezTo>
                    <a:pt x="13777" y="1203"/>
                    <a:pt x="13910" y="936"/>
                    <a:pt x="13943" y="669"/>
                  </a:cubicBezTo>
                  <a:cubicBezTo>
                    <a:pt x="14010" y="402"/>
                    <a:pt x="13777" y="135"/>
                    <a:pt x="13577" y="68"/>
                  </a:cubicBezTo>
                  <a:lnTo>
                    <a:pt x="13210" y="35"/>
                  </a:lnTo>
                  <a:cubicBezTo>
                    <a:pt x="12839" y="14"/>
                    <a:pt x="12432" y="0"/>
                    <a:pt x="120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0"/>
            <p:cNvSpPr/>
            <p:nvPr/>
          </p:nvSpPr>
          <p:spPr>
            <a:xfrm>
              <a:off x="3870425" y="952725"/>
              <a:ext cx="426175" cy="223525"/>
            </a:xfrm>
            <a:custGeom>
              <a:avLst/>
              <a:gdLst/>
              <a:ahLst/>
              <a:cxnLst/>
              <a:rect l="l" t="t" r="r" b="b"/>
              <a:pathLst>
                <a:path w="17047" h="8941" extrusionOk="0">
                  <a:moveTo>
                    <a:pt x="13959" y="0"/>
                  </a:moveTo>
                  <a:cubicBezTo>
                    <a:pt x="13676" y="0"/>
                    <a:pt x="13399" y="248"/>
                    <a:pt x="13210" y="437"/>
                  </a:cubicBezTo>
                  <a:cubicBezTo>
                    <a:pt x="12111" y="1464"/>
                    <a:pt x="10826" y="1683"/>
                    <a:pt x="9482" y="1683"/>
                  </a:cubicBezTo>
                  <a:cubicBezTo>
                    <a:pt x="8485" y="1683"/>
                    <a:pt x="7455" y="1563"/>
                    <a:pt x="6444" y="1563"/>
                  </a:cubicBezTo>
                  <a:cubicBezTo>
                    <a:pt x="6297" y="1563"/>
                    <a:pt x="6151" y="1565"/>
                    <a:pt x="6005" y="1571"/>
                  </a:cubicBezTo>
                  <a:cubicBezTo>
                    <a:pt x="3904" y="1638"/>
                    <a:pt x="1469" y="2472"/>
                    <a:pt x="501" y="4473"/>
                  </a:cubicBezTo>
                  <a:cubicBezTo>
                    <a:pt x="68" y="5407"/>
                    <a:pt x="1" y="6374"/>
                    <a:pt x="835" y="6975"/>
                  </a:cubicBezTo>
                  <a:cubicBezTo>
                    <a:pt x="1569" y="7475"/>
                    <a:pt x="2469" y="7809"/>
                    <a:pt x="3337" y="7942"/>
                  </a:cubicBezTo>
                  <a:cubicBezTo>
                    <a:pt x="5471" y="8304"/>
                    <a:pt x="8068" y="8941"/>
                    <a:pt x="10498" y="8941"/>
                  </a:cubicBezTo>
                  <a:cubicBezTo>
                    <a:pt x="12777" y="8941"/>
                    <a:pt x="14910" y="8380"/>
                    <a:pt x="16379" y="6508"/>
                  </a:cubicBezTo>
                  <a:cubicBezTo>
                    <a:pt x="16846" y="5941"/>
                    <a:pt x="17046" y="5240"/>
                    <a:pt x="17013" y="4473"/>
                  </a:cubicBezTo>
                  <a:cubicBezTo>
                    <a:pt x="17046" y="3806"/>
                    <a:pt x="16913" y="3205"/>
                    <a:pt x="16646" y="2605"/>
                  </a:cubicBezTo>
                  <a:cubicBezTo>
                    <a:pt x="16579" y="2505"/>
                    <a:pt x="16513" y="2438"/>
                    <a:pt x="16379" y="2405"/>
                  </a:cubicBezTo>
                  <a:cubicBezTo>
                    <a:pt x="16313" y="2405"/>
                    <a:pt x="16212" y="2438"/>
                    <a:pt x="16179" y="2472"/>
                  </a:cubicBezTo>
                  <a:cubicBezTo>
                    <a:pt x="15712" y="2872"/>
                    <a:pt x="15212" y="3205"/>
                    <a:pt x="14678" y="3539"/>
                  </a:cubicBezTo>
                  <a:cubicBezTo>
                    <a:pt x="14778" y="2872"/>
                    <a:pt x="14778" y="2138"/>
                    <a:pt x="14711" y="1471"/>
                  </a:cubicBezTo>
                  <a:cubicBezTo>
                    <a:pt x="14645" y="1071"/>
                    <a:pt x="14511" y="103"/>
                    <a:pt x="14011" y="3"/>
                  </a:cubicBezTo>
                  <a:cubicBezTo>
                    <a:pt x="13994" y="1"/>
                    <a:pt x="13976" y="0"/>
                    <a:pt x="1395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0"/>
            <p:cNvSpPr/>
            <p:nvPr/>
          </p:nvSpPr>
          <p:spPr>
            <a:xfrm>
              <a:off x="3937150" y="1454825"/>
              <a:ext cx="171825" cy="105925"/>
            </a:xfrm>
            <a:custGeom>
              <a:avLst/>
              <a:gdLst/>
              <a:ahLst/>
              <a:cxnLst/>
              <a:rect l="l" t="t" r="r" b="b"/>
              <a:pathLst>
                <a:path w="6873" h="4237" extrusionOk="0">
                  <a:moveTo>
                    <a:pt x="0" y="0"/>
                  </a:moveTo>
                  <a:cubicBezTo>
                    <a:pt x="201" y="734"/>
                    <a:pt x="534" y="1501"/>
                    <a:pt x="1035" y="2135"/>
                  </a:cubicBezTo>
                  <a:cubicBezTo>
                    <a:pt x="2002" y="3336"/>
                    <a:pt x="6872" y="4237"/>
                    <a:pt x="6872" y="4237"/>
                  </a:cubicBezTo>
                  <a:lnTo>
                    <a:pt x="6872" y="3202"/>
                  </a:lnTo>
                  <a:cubicBezTo>
                    <a:pt x="6872" y="3202"/>
                    <a:pt x="3136" y="2469"/>
                    <a:pt x="1835" y="1801"/>
                  </a:cubicBezTo>
                  <a:cubicBezTo>
                    <a:pt x="1035" y="1368"/>
                    <a:pt x="401" y="801"/>
                    <a:pt x="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0"/>
            <p:cNvSpPr/>
            <p:nvPr/>
          </p:nvSpPr>
          <p:spPr>
            <a:xfrm>
              <a:off x="4048900" y="1276350"/>
              <a:ext cx="38375" cy="37625"/>
            </a:xfrm>
            <a:custGeom>
              <a:avLst/>
              <a:gdLst/>
              <a:ahLst/>
              <a:cxnLst/>
              <a:rect l="l" t="t" r="r" b="b"/>
              <a:pathLst>
                <a:path w="1535" h="1505" extrusionOk="0">
                  <a:moveTo>
                    <a:pt x="768" y="1"/>
                  </a:moveTo>
                  <a:cubicBezTo>
                    <a:pt x="367" y="1"/>
                    <a:pt x="34" y="301"/>
                    <a:pt x="34" y="701"/>
                  </a:cubicBezTo>
                  <a:cubicBezTo>
                    <a:pt x="0" y="1135"/>
                    <a:pt x="334" y="1502"/>
                    <a:pt x="734" y="1502"/>
                  </a:cubicBezTo>
                  <a:cubicBezTo>
                    <a:pt x="754" y="1503"/>
                    <a:pt x="774" y="1504"/>
                    <a:pt x="794" y="1504"/>
                  </a:cubicBezTo>
                  <a:cubicBezTo>
                    <a:pt x="1201" y="1504"/>
                    <a:pt x="1535" y="1183"/>
                    <a:pt x="1535" y="801"/>
                  </a:cubicBezTo>
                  <a:cubicBezTo>
                    <a:pt x="1535" y="334"/>
                    <a:pt x="1201" y="1"/>
                    <a:pt x="7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0"/>
            <p:cNvSpPr/>
            <p:nvPr/>
          </p:nvSpPr>
          <p:spPr>
            <a:xfrm>
              <a:off x="4033050" y="1211900"/>
              <a:ext cx="46725" cy="33625"/>
            </a:xfrm>
            <a:custGeom>
              <a:avLst/>
              <a:gdLst/>
              <a:ahLst/>
              <a:cxnLst/>
              <a:rect l="l" t="t" r="r" b="b"/>
              <a:pathLst>
                <a:path w="1869" h="1345" extrusionOk="0">
                  <a:moveTo>
                    <a:pt x="1050" y="0"/>
                  </a:moveTo>
                  <a:cubicBezTo>
                    <a:pt x="926" y="0"/>
                    <a:pt x="797" y="25"/>
                    <a:pt x="668" y="77"/>
                  </a:cubicBezTo>
                  <a:cubicBezTo>
                    <a:pt x="201" y="277"/>
                    <a:pt x="1" y="878"/>
                    <a:pt x="201" y="1345"/>
                  </a:cubicBezTo>
                  <a:lnTo>
                    <a:pt x="1869" y="577"/>
                  </a:lnTo>
                  <a:cubicBezTo>
                    <a:pt x="1720" y="206"/>
                    <a:pt x="1407" y="0"/>
                    <a:pt x="105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0"/>
            <p:cNvSpPr/>
            <p:nvPr/>
          </p:nvSpPr>
          <p:spPr>
            <a:xfrm>
              <a:off x="4088100" y="1421450"/>
              <a:ext cx="65900" cy="43925"/>
            </a:xfrm>
            <a:custGeom>
              <a:avLst/>
              <a:gdLst/>
              <a:ahLst/>
              <a:cxnLst/>
              <a:rect l="l" t="t" r="r" b="b"/>
              <a:pathLst>
                <a:path w="2636" h="1757" extrusionOk="0">
                  <a:moveTo>
                    <a:pt x="267" y="1"/>
                  </a:moveTo>
                  <a:lnTo>
                    <a:pt x="267" y="1"/>
                  </a:lnTo>
                  <a:cubicBezTo>
                    <a:pt x="0" y="668"/>
                    <a:pt x="334" y="1402"/>
                    <a:pt x="1001" y="1702"/>
                  </a:cubicBezTo>
                  <a:lnTo>
                    <a:pt x="1034" y="1702"/>
                  </a:lnTo>
                  <a:cubicBezTo>
                    <a:pt x="1157" y="1739"/>
                    <a:pt x="1283" y="1757"/>
                    <a:pt x="1406" y="1757"/>
                  </a:cubicBezTo>
                  <a:cubicBezTo>
                    <a:pt x="1954" y="1757"/>
                    <a:pt x="2472" y="1412"/>
                    <a:pt x="2635" y="868"/>
                  </a:cubicBezTo>
                  <a:lnTo>
                    <a:pt x="267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0"/>
            <p:cNvSpPr/>
            <p:nvPr/>
          </p:nvSpPr>
          <p:spPr>
            <a:xfrm>
              <a:off x="4092250" y="1435625"/>
              <a:ext cx="37550" cy="28950"/>
            </a:xfrm>
            <a:custGeom>
              <a:avLst/>
              <a:gdLst/>
              <a:ahLst/>
              <a:cxnLst/>
              <a:rect l="l" t="t" r="r" b="b"/>
              <a:pathLst>
                <a:path w="1502" h="1158" extrusionOk="0">
                  <a:moveTo>
                    <a:pt x="334" y="1"/>
                  </a:moveTo>
                  <a:cubicBezTo>
                    <a:pt x="201" y="1"/>
                    <a:pt x="134" y="1"/>
                    <a:pt x="1" y="34"/>
                  </a:cubicBezTo>
                  <a:cubicBezTo>
                    <a:pt x="101" y="568"/>
                    <a:pt x="401" y="935"/>
                    <a:pt x="835" y="1102"/>
                  </a:cubicBezTo>
                  <a:cubicBezTo>
                    <a:pt x="952" y="1141"/>
                    <a:pt x="1092" y="1157"/>
                    <a:pt x="1228" y="1157"/>
                  </a:cubicBezTo>
                  <a:cubicBezTo>
                    <a:pt x="1325" y="1157"/>
                    <a:pt x="1419" y="1149"/>
                    <a:pt x="1502" y="1135"/>
                  </a:cubicBezTo>
                  <a:cubicBezTo>
                    <a:pt x="1469" y="501"/>
                    <a:pt x="968" y="1"/>
                    <a:pt x="334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0"/>
            <p:cNvSpPr/>
            <p:nvPr/>
          </p:nvSpPr>
          <p:spPr>
            <a:xfrm>
              <a:off x="4215675" y="1206725"/>
              <a:ext cx="46725" cy="31300"/>
            </a:xfrm>
            <a:custGeom>
              <a:avLst/>
              <a:gdLst/>
              <a:ahLst/>
              <a:cxnLst/>
              <a:rect l="l" t="t" r="r" b="b"/>
              <a:pathLst>
                <a:path w="1869" h="1252" extrusionOk="0">
                  <a:moveTo>
                    <a:pt x="783" y="1"/>
                  </a:moveTo>
                  <a:cubicBezTo>
                    <a:pt x="414" y="1"/>
                    <a:pt x="80" y="246"/>
                    <a:pt x="1" y="618"/>
                  </a:cubicBezTo>
                  <a:lnTo>
                    <a:pt x="1735" y="1251"/>
                  </a:lnTo>
                  <a:cubicBezTo>
                    <a:pt x="1869" y="751"/>
                    <a:pt x="1602" y="251"/>
                    <a:pt x="1168" y="84"/>
                  </a:cubicBezTo>
                  <a:cubicBezTo>
                    <a:pt x="1102" y="50"/>
                    <a:pt x="1102" y="50"/>
                    <a:pt x="1068" y="50"/>
                  </a:cubicBezTo>
                  <a:cubicBezTo>
                    <a:pt x="973" y="17"/>
                    <a:pt x="877" y="1"/>
                    <a:pt x="78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0"/>
            <p:cNvSpPr/>
            <p:nvPr/>
          </p:nvSpPr>
          <p:spPr>
            <a:xfrm>
              <a:off x="4204000" y="1270525"/>
              <a:ext cx="38400" cy="37600"/>
            </a:xfrm>
            <a:custGeom>
              <a:avLst/>
              <a:gdLst/>
              <a:ahLst/>
              <a:cxnLst/>
              <a:rect l="l" t="t" r="r" b="b"/>
              <a:pathLst>
                <a:path w="1536" h="1504" extrusionOk="0">
                  <a:moveTo>
                    <a:pt x="801" y="0"/>
                  </a:moveTo>
                  <a:cubicBezTo>
                    <a:pt x="368" y="0"/>
                    <a:pt x="34" y="267"/>
                    <a:pt x="34" y="701"/>
                  </a:cubicBezTo>
                  <a:cubicBezTo>
                    <a:pt x="1" y="1101"/>
                    <a:pt x="334" y="1501"/>
                    <a:pt x="735" y="1501"/>
                  </a:cubicBezTo>
                  <a:cubicBezTo>
                    <a:pt x="755" y="1503"/>
                    <a:pt x="775" y="1504"/>
                    <a:pt x="794" y="1504"/>
                  </a:cubicBezTo>
                  <a:cubicBezTo>
                    <a:pt x="1201" y="1504"/>
                    <a:pt x="1535" y="1181"/>
                    <a:pt x="1535" y="767"/>
                  </a:cubicBezTo>
                  <a:cubicBezTo>
                    <a:pt x="1535" y="367"/>
                    <a:pt x="1202" y="0"/>
                    <a:pt x="8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0"/>
            <p:cNvSpPr/>
            <p:nvPr/>
          </p:nvSpPr>
          <p:spPr>
            <a:xfrm>
              <a:off x="4149800" y="1283850"/>
              <a:ext cx="64250" cy="108450"/>
            </a:xfrm>
            <a:custGeom>
              <a:avLst/>
              <a:gdLst/>
              <a:ahLst/>
              <a:cxnLst/>
              <a:rect l="l" t="t" r="r" b="b"/>
              <a:pathLst>
                <a:path w="2570" h="4338" extrusionOk="0">
                  <a:moveTo>
                    <a:pt x="234" y="1"/>
                  </a:moveTo>
                  <a:cubicBezTo>
                    <a:pt x="167" y="1"/>
                    <a:pt x="67" y="1"/>
                    <a:pt x="1" y="34"/>
                  </a:cubicBezTo>
                  <a:lnTo>
                    <a:pt x="234" y="4337"/>
                  </a:lnTo>
                  <a:lnTo>
                    <a:pt x="2569" y="3503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0"/>
            <p:cNvSpPr/>
            <p:nvPr/>
          </p:nvSpPr>
          <p:spPr>
            <a:xfrm>
              <a:off x="3850425" y="1245500"/>
              <a:ext cx="137625" cy="51725"/>
            </a:xfrm>
            <a:custGeom>
              <a:avLst/>
              <a:gdLst/>
              <a:ahLst/>
              <a:cxnLst/>
              <a:rect l="l" t="t" r="r" b="b"/>
              <a:pathLst>
                <a:path w="5505" h="2069" extrusionOk="0">
                  <a:moveTo>
                    <a:pt x="5504" y="1"/>
                  </a:moveTo>
                  <a:lnTo>
                    <a:pt x="0" y="1235"/>
                  </a:lnTo>
                  <a:cubicBezTo>
                    <a:pt x="501" y="1368"/>
                    <a:pt x="901" y="1668"/>
                    <a:pt x="1268" y="2069"/>
                  </a:cubicBezTo>
                  <a:lnTo>
                    <a:pt x="5471" y="1268"/>
                  </a:lnTo>
                  <a:lnTo>
                    <a:pt x="550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0"/>
            <p:cNvSpPr/>
            <p:nvPr/>
          </p:nvSpPr>
          <p:spPr>
            <a:xfrm>
              <a:off x="3874600" y="1537375"/>
              <a:ext cx="212675" cy="216025"/>
            </a:xfrm>
            <a:custGeom>
              <a:avLst/>
              <a:gdLst/>
              <a:ahLst/>
              <a:cxnLst/>
              <a:rect l="l" t="t" r="r" b="b"/>
              <a:pathLst>
                <a:path w="8507" h="8641" extrusionOk="0">
                  <a:moveTo>
                    <a:pt x="1902" y="1"/>
                  </a:moveTo>
                  <a:cubicBezTo>
                    <a:pt x="1468" y="34"/>
                    <a:pt x="1235" y="101"/>
                    <a:pt x="835" y="868"/>
                  </a:cubicBezTo>
                  <a:cubicBezTo>
                    <a:pt x="368" y="1735"/>
                    <a:pt x="1" y="2536"/>
                    <a:pt x="1" y="2536"/>
                  </a:cubicBezTo>
                  <a:cubicBezTo>
                    <a:pt x="67" y="3803"/>
                    <a:pt x="668" y="5037"/>
                    <a:pt x="1602" y="5938"/>
                  </a:cubicBezTo>
                  <a:cubicBezTo>
                    <a:pt x="3203" y="7573"/>
                    <a:pt x="6739" y="8640"/>
                    <a:pt x="6739" y="8640"/>
                  </a:cubicBezTo>
                  <a:cubicBezTo>
                    <a:pt x="6739" y="8640"/>
                    <a:pt x="7039" y="7039"/>
                    <a:pt x="7239" y="6372"/>
                  </a:cubicBezTo>
                  <a:cubicBezTo>
                    <a:pt x="7432" y="5805"/>
                    <a:pt x="7665" y="5631"/>
                    <a:pt x="7878" y="5631"/>
                  </a:cubicBezTo>
                  <a:cubicBezTo>
                    <a:pt x="8217" y="5631"/>
                    <a:pt x="8507" y="6072"/>
                    <a:pt x="8507" y="6072"/>
                  </a:cubicBezTo>
                  <a:cubicBezTo>
                    <a:pt x="8440" y="5738"/>
                    <a:pt x="8273" y="5438"/>
                    <a:pt x="8073" y="5204"/>
                  </a:cubicBezTo>
                  <a:cubicBezTo>
                    <a:pt x="7740" y="4904"/>
                    <a:pt x="5738" y="4737"/>
                    <a:pt x="4104" y="3737"/>
                  </a:cubicBezTo>
                  <a:cubicBezTo>
                    <a:pt x="3136" y="3069"/>
                    <a:pt x="2336" y="2069"/>
                    <a:pt x="1902" y="935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0"/>
            <p:cNvSpPr/>
            <p:nvPr/>
          </p:nvSpPr>
          <p:spPr>
            <a:xfrm>
              <a:off x="4085600" y="1552375"/>
              <a:ext cx="80075" cy="189350"/>
            </a:xfrm>
            <a:custGeom>
              <a:avLst/>
              <a:gdLst/>
              <a:ahLst/>
              <a:cxnLst/>
              <a:rect l="l" t="t" r="r" b="b"/>
              <a:pathLst>
                <a:path w="3203" h="7574" extrusionOk="0">
                  <a:moveTo>
                    <a:pt x="934" y="1"/>
                  </a:moveTo>
                  <a:lnTo>
                    <a:pt x="934" y="2236"/>
                  </a:lnTo>
                  <a:cubicBezTo>
                    <a:pt x="1034" y="2903"/>
                    <a:pt x="834" y="3604"/>
                    <a:pt x="467" y="4171"/>
                  </a:cubicBezTo>
                  <a:cubicBezTo>
                    <a:pt x="133" y="4504"/>
                    <a:pt x="0" y="5005"/>
                    <a:pt x="67" y="5472"/>
                  </a:cubicBezTo>
                  <a:cubicBezTo>
                    <a:pt x="256" y="5078"/>
                    <a:pt x="467" y="4907"/>
                    <a:pt x="666" y="4907"/>
                  </a:cubicBezTo>
                  <a:cubicBezTo>
                    <a:pt x="888" y="4907"/>
                    <a:pt x="1093" y="5120"/>
                    <a:pt x="1234" y="5472"/>
                  </a:cubicBezTo>
                  <a:cubicBezTo>
                    <a:pt x="1468" y="6139"/>
                    <a:pt x="1901" y="7573"/>
                    <a:pt x="1901" y="7573"/>
                  </a:cubicBezTo>
                  <a:cubicBezTo>
                    <a:pt x="1901" y="7573"/>
                    <a:pt x="2602" y="7006"/>
                    <a:pt x="2902" y="5305"/>
                  </a:cubicBezTo>
                  <a:cubicBezTo>
                    <a:pt x="3202" y="3604"/>
                    <a:pt x="2569" y="1836"/>
                    <a:pt x="2235" y="1002"/>
                  </a:cubicBezTo>
                  <a:cubicBezTo>
                    <a:pt x="1901" y="168"/>
                    <a:pt x="1468" y="101"/>
                    <a:pt x="9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0"/>
            <p:cNvSpPr/>
            <p:nvPr/>
          </p:nvSpPr>
          <p:spPr>
            <a:xfrm>
              <a:off x="2900100" y="1614100"/>
              <a:ext cx="875300" cy="709050"/>
            </a:xfrm>
            <a:custGeom>
              <a:avLst/>
              <a:gdLst/>
              <a:ahLst/>
              <a:cxnLst/>
              <a:rect l="l" t="t" r="r" b="b"/>
              <a:pathLst>
                <a:path w="35012" h="28362" extrusionOk="0">
                  <a:moveTo>
                    <a:pt x="33844" y="0"/>
                  </a:moveTo>
                  <a:lnTo>
                    <a:pt x="33844" y="0"/>
                  </a:lnTo>
                  <a:cubicBezTo>
                    <a:pt x="30842" y="167"/>
                    <a:pt x="28206" y="2202"/>
                    <a:pt x="27339" y="5071"/>
                  </a:cubicBezTo>
                  <a:cubicBezTo>
                    <a:pt x="26372" y="7839"/>
                    <a:pt x="24037" y="14878"/>
                    <a:pt x="22636" y="19214"/>
                  </a:cubicBezTo>
                  <a:cubicBezTo>
                    <a:pt x="20167" y="18013"/>
                    <a:pt x="14163" y="15145"/>
                    <a:pt x="12962" y="14111"/>
                  </a:cubicBezTo>
                  <a:cubicBezTo>
                    <a:pt x="11828" y="13076"/>
                    <a:pt x="10794" y="12009"/>
                    <a:pt x="9927" y="10808"/>
                  </a:cubicBezTo>
                  <a:cubicBezTo>
                    <a:pt x="9360" y="10074"/>
                    <a:pt x="8859" y="9374"/>
                    <a:pt x="8459" y="8573"/>
                  </a:cubicBezTo>
                  <a:cubicBezTo>
                    <a:pt x="7959" y="7639"/>
                    <a:pt x="7525" y="6638"/>
                    <a:pt x="7291" y="5571"/>
                  </a:cubicBezTo>
                  <a:cubicBezTo>
                    <a:pt x="7204" y="5335"/>
                    <a:pt x="7059" y="5227"/>
                    <a:pt x="6892" y="5227"/>
                  </a:cubicBezTo>
                  <a:cubicBezTo>
                    <a:pt x="6425" y="5227"/>
                    <a:pt x="5790" y="6076"/>
                    <a:pt x="5790" y="7306"/>
                  </a:cubicBezTo>
                  <a:cubicBezTo>
                    <a:pt x="5824" y="8206"/>
                    <a:pt x="5990" y="9074"/>
                    <a:pt x="6324" y="9907"/>
                  </a:cubicBezTo>
                  <a:cubicBezTo>
                    <a:pt x="5757" y="9874"/>
                    <a:pt x="3989" y="9674"/>
                    <a:pt x="3756" y="9674"/>
                  </a:cubicBezTo>
                  <a:cubicBezTo>
                    <a:pt x="3608" y="9663"/>
                    <a:pt x="3412" y="9655"/>
                    <a:pt x="3187" y="9655"/>
                  </a:cubicBezTo>
                  <a:cubicBezTo>
                    <a:pt x="1993" y="9655"/>
                    <a:pt x="0" y="9883"/>
                    <a:pt x="253" y="11175"/>
                  </a:cubicBezTo>
                  <a:cubicBezTo>
                    <a:pt x="320" y="11509"/>
                    <a:pt x="520" y="11842"/>
                    <a:pt x="487" y="12176"/>
                  </a:cubicBezTo>
                  <a:cubicBezTo>
                    <a:pt x="453" y="12343"/>
                    <a:pt x="420" y="12509"/>
                    <a:pt x="353" y="12643"/>
                  </a:cubicBezTo>
                  <a:cubicBezTo>
                    <a:pt x="186" y="13243"/>
                    <a:pt x="320" y="13877"/>
                    <a:pt x="787" y="14344"/>
                  </a:cubicBezTo>
                  <a:cubicBezTo>
                    <a:pt x="987" y="14544"/>
                    <a:pt x="1120" y="14744"/>
                    <a:pt x="1187" y="15045"/>
                  </a:cubicBezTo>
                  <a:cubicBezTo>
                    <a:pt x="1220" y="15345"/>
                    <a:pt x="1320" y="15645"/>
                    <a:pt x="1454" y="15878"/>
                  </a:cubicBezTo>
                  <a:cubicBezTo>
                    <a:pt x="1621" y="16045"/>
                    <a:pt x="1787" y="16212"/>
                    <a:pt x="1988" y="16345"/>
                  </a:cubicBezTo>
                  <a:cubicBezTo>
                    <a:pt x="2188" y="16546"/>
                    <a:pt x="2421" y="16812"/>
                    <a:pt x="2521" y="17079"/>
                  </a:cubicBezTo>
                  <a:cubicBezTo>
                    <a:pt x="2655" y="17380"/>
                    <a:pt x="2822" y="17646"/>
                    <a:pt x="3022" y="17880"/>
                  </a:cubicBezTo>
                  <a:cubicBezTo>
                    <a:pt x="3337" y="18237"/>
                    <a:pt x="3784" y="18303"/>
                    <a:pt x="4239" y="18303"/>
                  </a:cubicBezTo>
                  <a:cubicBezTo>
                    <a:pt x="4506" y="18303"/>
                    <a:pt x="4776" y="18280"/>
                    <a:pt x="5023" y="18280"/>
                  </a:cubicBezTo>
                  <a:cubicBezTo>
                    <a:pt x="5765" y="18280"/>
                    <a:pt x="6642" y="18122"/>
                    <a:pt x="7469" y="18122"/>
                  </a:cubicBezTo>
                  <a:cubicBezTo>
                    <a:pt x="7646" y="18122"/>
                    <a:pt x="7821" y="18129"/>
                    <a:pt x="7992" y="18147"/>
                  </a:cubicBezTo>
                  <a:cubicBezTo>
                    <a:pt x="9726" y="18547"/>
                    <a:pt x="16164" y="24184"/>
                    <a:pt x="21635" y="27187"/>
                  </a:cubicBezTo>
                  <a:cubicBezTo>
                    <a:pt x="22946" y="27889"/>
                    <a:pt x="24093" y="28361"/>
                    <a:pt x="25064" y="28361"/>
                  </a:cubicBezTo>
                  <a:cubicBezTo>
                    <a:pt x="25476" y="28361"/>
                    <a:pt x="25857" y="28276"/>
                    <a:pt x="26205" y="28087"/>
                  </a:cubicBezTo>
                  <a:cubicBezTo>
                    <a:pt x="27206" y="27720"/>
                    <a:pt x="27706" y="26586"/>
                    <a:pt x="28340" y="25018"/>
                  </a:cubicBezTo>
                  <a:cubicBezTo>
                    <a:pt x="29807" y="21349"/>
                    <a:pt x="33543" y="11509"/>
                    <a:pt x="33543" y="11509"/>
                  </a:cubicBezTo>
                  <a:cubicBezTo>
                    <a:pt x="35011" y="7472"/>
                    <a:pt x="34878" y="2002"/>
                    <a:pt x="3384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0"/>
            <p:cNvSpPr/>
            <p:nvPr/>
          </p:nvSpPr>
          <p:spPr>
            <a:xfrm>
              <a:off x="2992300" y="1875950"/>
              <a:ext cx="126800" cy="155700"/>
            </a:xfrm>
            <a:custGeom>
              <a:avLst/>
              <a:gdLst/>
              <a:ahLst/>
              <a:cxnLst/>
              <a:rect l="l" t="t" r="r" b="b"/>
              <a:pathLst>
                <a:path w="5072" h="6228" extrusionOk="0">
                  <a:moveTo>
                    <a:pt x="1669" y="1"/>
                  </a:moveTo>
                  <a:cubicBezTo>
                    <a:pt x="1969" y="134"/>
                    <a:pt x="2603" y="367"/>
                    <a:pt x="2569" y="1235"/>
                  </a:cubicBezTo>
                  <a:cubicBezTo>
                    <a:pt x="2436" y="1902"/>
                    <a:pt x="635" y="2169"/>
                    <a:pt x="635" y="2169"/>
                  </a:cubicBezTo>
                  <a:cubicBezTo>
                    <a:pt x="813" y="2155"/>
                    <a:pt x="986" y="2149"/>
                    <a:pt x="1151" y="2149"/>
                  </a:cubicBezTo>
                  <a:cubicBezTo>
                    <a:pt x="2218" y="2149"/>
                    <a:pt x="2961" y="2434"/>
                    <a:pt x="2903" y="3069"/>
                  </a:cubicBezTo>
                  <a:cubicBezTo>
                    <a:pt x="2803" y="3837"/>
                    <a:pt x="601" y="4037"/>
                    <a:pt x="601" y="4037"/>
                  </a:cubicBezTo>
                  <a:cubicBezTo>
                    <a:pt x="631" y="4036"/>
                    <a:pt x="662" y="4035"/>
                    <a:pt x="693" y="4035"/>
                  </a:cubicBezTo>
                  <a:cubicBezTo>
                    <a:pt x="1596" y="4035"/>
                    <a:pt x="2926" y="4498"/>
                    <a:pt x="2636" y="5304"/>
                  </a:cubicBezTo>
                  <a:cubicBezTo>
                    <a:pt x="2336" y="6138"/>
                    <a:pt x="1" y="6172"/>
                    <a:pt x="1" y="6172"/>
                  </a:cubicBezTo>
                  <a:cubicBezTo>
                    <a:pt x="256" y="6210"/>
                    <a:pt x="510" y="6227"/>
                    <a:pt x="759" y="6227"/>
                  </a:cubicBezTo>
                  <a:cubicBezTo>
                    <a:pt x="2041" y="6227"/>
                    <a:pt x="3163" y="5758"/>
                    <a:pt x="3303" y="5171"/>
                  </a:cubicBezTo>
                  <a:cubicBezTo>
                    <a:pt x="3403" y="4737"/>
                    <a:pt x="3236" y="4337"/>
                    <a:pt x="2836" y="4137"/>
                  </a:cubicBezTo>
                  <a:cubicBezTo>
                    <a:pt x="3003" y="4003"/>
                    <a:pt x="3170" y="3837"/>
                    <a:pt x="3270" y="3670"/>
                  </a:cubicBezTo>
                  <a:cubicBezTo>
                    <a:pt x="3338" y="3515"/>
                    <a:pt x="3398" y="3440"/>
                    <a:pt x="3504" y="3440"/>
                  </a:cubicBezTo>
                  <a:cubicBezTo>
                    <a:pt x="3603" y="3440"/>
                    <a:pt x="3744" y="3507"/>
                    <a:pt x="3970" y="3637"/>
                  </a:cubicBezTo>
                  <a:cubicBezTo>
                    <a:pt x="4188" y="3702"/>
                    <a:pt x="4419" y="3753"/>
                    <a:pt x="4665" y="3753"/>
                  </a:cubicBezTo>
                  <a:cubicBezTo>
                    <a:pt x="4796" y="3753"/>
                    <a:pt x="4932" y="3738"/>
                    <a:pt x="5071" y="3703"/>
                  </a:cubicBezTo>
                  <a:cubicBezTo>
                    <a:pt x="4137" y="3470"/>
                    <a:pt x="3503" y="2235"/>
                    <a:pt x="3303" y="1568"/>
                  </a:cubicBezTo>
                  <a:cubicBezTo>
                    <a:pt x="2970" y="434"/>
                    <a:pt x="2569" y="1"/>
                    <a:pt x="1669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0"/>
            <p:cNvSpPr/>
            <p:nvPr/>
          </p:nvSpPr>
          <p:spPr>
            <a:xfrm>
              <a:off x="3219125" y="1612200"/>
              <a:ext cx="583775" cy="720075"/>
            </a:xfrm>
            <a:custGeom>
              <a:avLst/>
              <a:gdLst/>
              <a:ahLst/>
              <a:cxnLst/>
              <a:rect l="l" t="t" r="r" b="b"/>
              <a:pathLst>
                <a:path w="23351" h="28803" extrusionOk="0">
                  <a:moveTo>
                    <a:pt x="21416" y="1"/>
                  </a:moveTo>
                  <a:cubicBezTo>
                    <a:pt x="19799" y="1"/>
                    <a:pt x="18323" y="333"/>
                    <a:pt x="17013" y="1277"/>
                  </a:cubicBezTo>
                  <a:cubicBezTo>
                    <a:pt x="15545" y="2345"/>
                    <a:pt x="14912" y="2912"/>
                    <a:pt x="13044" y="8683"/>
                  </a:cubicBezTo>
                  <a:cubicBezTo>
                    <a:pt x="11176" y="14420"/>
                    <a:pt x="9608" y="19023"/>
                    <a:pt x="9608" y="19023"/>
                  </a:cubicBezTo>
                  <a:lnTo>
                    <a:pt x="2770" y="15788"/>
                  </a:lnTo>
                  <a:cubicBezTo>
                    <a:pt x="2269" y="17856"/>
                    <a:pt x="1335" y="19724"/>
                    <a:pt x="1" y="21292"/>
                  </a:cubicBezTo>
                  <a:cubicBezTo>
                    <a:pt x="1" y="21292"/>
                    <a:pt x="4504" y="24894"/>
                    <a:pt x="6839" y="26362"/>
                  </a:cubicBezTo>
                  <a:cubicBezTo>
                    <a:pt x="8888" y="27621"/>
                    <a:pt x="11143" y="28802"/>
                    <a:pt x="12498" y="28802"/>
                  </a:cubicBezTo>
                  <a:cubicBezTo>
                    <a:pt x="12687" y="28802"/>
                    <a:pt x="12859" y="28779"/>
                    <a:pt x="13010" y="28730"/>
                  </a:cubicBezTo>
                  <a:cubicBezTo>
                    <a:pt x="14211" y="28297"/>
                    <a:pt x="14678" y="28030"/>
                    <a:pt x="16279" y="23860"/>
                  </a:cubicBezTo>
                  <a:cubicBezTo>
                    <a:pt x="17914" y="19690"/>
                    <a:pt x="21350" y="11051"/>
                    <a:pt x="21350" y="11051"/>
                  </a:cubicBezTo>
                  <a:cubicBezTo>
                    <a:pt x="21350" y="11051"/>
                    <a:pt x="23351" y="5013"/>
                    <a:pt x="21883" y="10"/>
                  </a:cubicBezTo>
                  <a:cubicBezTo>
                    <a:pt x="21726" y="4"/>
                    <a:pt x="21571" y="1"/>
                    <a:pt x="2141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0"/>
            <p:cNvSpPr/>
            <p:nvPr/>
          </p:nvSpPr>
          <p:spPr>
            <a:xfrm>
              <a:off x="3174100" y="1983525"/>
              <a:ext cx="163475" cy="198500"/>
            </a:xfrm>
            <a:custGeom>
              <a:avLst/>
              <a:gdLst/>
              <a:ahLst/>
              <a:cxnLst/>
              <a:rect l="l" t="t" r="r" b="b"/>
              <a:pathLst>
                <a:path w="6539" h="7940" extrusionOk="0">
                  <a:moveTo>
                    <a:pt x="2969" y="1"/>
                  </a:moveTo>
                  <a:cubicBezTo>
                    <a:pt x="2969" y="1"/>
                    <a:pt x="2002" y="3336"/>
                    <a:pt x="1" y="5204"/>
                  </a:cubicBezTo>
                  <a:lnTo>
                    <a:pt x="3670" y="7940"/>
                  </a:lnTo>
                  <a:cubicBezTo>
                    <a:pt x="3703" y="7940"/>
                    <a:pt x="6539" y="5538"/>
                    <a:pt x="6472" y="1835"/>
                  </a:cubicBezTo>
                  <a:lnTo>
                    <a:pt x="296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0"/>
            <p:cNvSpPr/>
            <p:nvPr/>
          </p:nvSpPr>
          <p:spPr>
            <a:xfrm>
              <a:off x="3460975" y="2059425"/>
              <a:ext cx="90100" cy="112600"/>
            </a:xfrm>
            <a:custGeom>
              <a:avLst/>
              <a:gdLst/>
              <a:ahLst/>
              <a:cxnLst/>
              <a:rect l="l" t="t" r="r" b="b"/>
              <a:pathLst>
                <a:path w="3604" h="4504" extrusionOk="0">
                  <a:moveTo>
                    <a:pt x="367" y="0"/>
                  </a:moveTo>
                  <a:lnTo>
                    <a:pt x="1" y="1134"/>
                  </a:lnTo>
                  <a:cubicBezTo>
                    <a:pt x="2602" y="2569"/>
                    <a:pt x="3603" y="4503"/>
                    <a:pt x="3603" y="4503"/>
                  </a:cubicBezTo>
                  <a:cubicBezTo>
                    <a:pt x="3603" y="4503"/>
                    <a:pt x="3236" y="1835"/>
                    <a:pt x="36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50"/>
          <p:cNvSpPr txBox="1"/>
          <p:nvPr/>
        </p:nvSpPr>
        <p:spPr>
          <a:xfrm>
            <a:off x="5799599" y="1973549"/>
            <a:ext cx="3216063" cy="1202787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000" tIns="91425" rIns="162000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J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ikai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kamu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memperlakukan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orang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dengan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benar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,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maka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mereka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akan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memperlakukanmu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dengan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</a:t>
            </a:r>
            <a:r>
              <a:rPr lang="en" dirty="0" err="1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benar</a:t>
            </a:r>
            <a:r>
              <a:rPr lang="en" dirty="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 –Franklin D. Roosevelt</a:t>
            </a:r>
            <a:endParaRPr dirty="0">
              <a:solidFill>
                <a:schemeClr val="lt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sp>
        <p:nvSpPr>
          <p:cNvPr id="747" name="Google Shape;747;p50"/>
          <p:cNvSpPr txBox="1">
            <a:spLocks noGrp="1"/>
          </p:cNvSpPr>
          <p:nvPr>
            <p:ph type="title" idx="4294967295"/>
          </p:nvPr>
        </p:nvSpPr>
        <p:spPr>
          <a:xfrm>
            <a:off x="729700" y="2998292"/>
            <a:ext cx="25740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Interests</a:t>
            </a:r>
            <a:endParaRPr sz="1800" b="1">
              <a:solidFill>
                <a:srgbClr val="FFD11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749" name="Google Shape;749;p50"/>
          <p:cNvSpPr txBox="1">
            <a:spLocks noGrp="1"/>
          </p:cNvSpPr>
          <p:nvPr>
            <p:ph type="title" idx="4294967295"/>
          </p:nvPr>
        </p:nvSpPr>
        <p:spPr>
          <a:xfrm>
            <a:off x="729700" y="1415300"/>
            <a:ext cx="25740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Gender</a:t>
            </a:r>
            <a:endParaRPr sz="1800" b="1">
              <a:solidFill>
                <a:srgbClr val="FFD11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750" name="Google Shape;750;p50"/>
          <p:cNvGrpSpPr/>
          <p:nvPr/>
        </p:nvGrpSpPr>
        <p:grpSpPr>
          <a:xfrm>
            <a:off x="730281" y="3487849"/>
            <a:ext cx="2572838" cy="572700"/>
            <a:chOff x="745781" y="3371650"/>
            <a:chExt cx="2572838" cy="572700"/>
          </a:xfrm>
        </p:grpSpPr>
        <p:grpSp>
          <p:nvGrpSpPr>
            <p:cNvPr id="751" name="Google Shape;751;p50"/>
            <p:cNvGrpSpPr/>
            <p:nvPr/>
          </p:nvGrpSpPr>
          <p:grpSpPr>
            <a:xfrm>
              <a:off x="745781" y="3371650"/>
              <a:ext cx="2572838" cy="572700"/>
              <a:chOff x="720000" y="3398625"/>
              <a:chExt cx="2572838" cy="572700"/>
            </a:xfrm>
          </p:grpSpPr>
          <p:sp>
            <p:nvSpPr>
              <p:cNvPr id="752" name="Google Shape;752;p50"/>
              <p:cNvSpPr/>
              <p:nvPr/>
            </p:nvSpPr>
            <p:spPr>
              <a:xfrm>
                <a:off x="720000" y="33986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50"/>
              <p:cNvSpPr/>
              <p:nvPr/>
            </p:nvSpPr>
            <p:spPr>
              <a:xfrm>
                <a:off x="1386713" y="33986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50"/>
              <p:cNvSpPr/>
              <p:nvPr/>
            </p:nvSpPr>
            <p:spPr>
              <a:xfrm>
                <a:off x="2053425" y="33986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50"/>
              <p:cNvSpPr/>
              <p:nvPr/>
            </p:nvSpPr>
            <p:spPr>
              <a:xfrm>
                <a:off x="2720138" y="33986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6" name="Google Shape;756;p50"/>
            <p:cNvSpPr/>
            <p:nvPr/>
          </p:nvSpPr>
          <p:spPr>
            <a:xfrm>
              <a:off x="903112" y="3522812"/>
              <a:ext cx="266758" cy="270393"/>
            </a:xfrm>
            <a:custGeom>
              <a:avLst/>
              <a:gdLst/>
              <a:ahLst/>
              <a:cxnLst/>
              <a:rect l="l" t="t" r="r" b="b"/>
              <a:pathLst>
                <a:path w="12477" h="12647" extrusionOk="0">
                  <a:moveTo>
                    <a:pt x="3750" y="4538"/>
                  </a:moveTo>
                  <a:cubicBezTo>
                    <a:pt x="4223" y="4538"/>
                    <a:pt x="4601" y="4884"/>
                    <a:pt x="4601" y="5357"/>
                  </a:cubicBezTo>
                  <a:cubicBezTo>
                    <a:pt x="4601" y="5829"/>
                    <a:pt x="4223" y="6176"/>
                    <a:pt x="3750" y="6176"/>
                  </a:cubicBezTo>
                  <a:cubicBezTo>
                    <a:pt x="3277" y="6176"/>
                    <a:pt x="2931" y="5829"/>
                    <a:pt x="2931" y="5357"/>
                  </a:cubicBezTo>
                  <a:cubicBezTo>
                    <a:pt x="2931" y="4884"/>
                    <a:pt x="3277" y="4538"/>
                    <a:pt x="3750" y="4538"/>
                  </a:cubicBezTo>
                  <a:close/>
                  <a:moveTo>
                    <a:pt x="6239" y="4538"/>
                  </a:moveTo>
                  <a:cubicBezTo>
                    <a:pt x="6711" y="4538"/>
                    <a:pt x="7058" y="4884"/>
                    <a:pt x="7058" y="5357"/>
                  </a:cubicBezTo>
                  <a:cubicBezTo>
                    <a:pt x="7058" y="5829"/>
                    <a:pt x="6711" y="6176"/>
                    <a:pt x="6239" y="6176"/>
                  </a:cubicBezTo>
                  <a:cubicBezTo>
                    <a:pt x="5766" y="6176"/>
                    <a:pt x="5420" y="5829"/>
                    <a:pt x="5420" y="5357"/>
                  </a:cubicBezTo>
                  <a:cubicBezTo>
                    <a:pt x="5420" y="4884"/>
                    <a:pt x="5766" y="4538"/>
                    <a:pt x="6239" y="4538"/>
                  </a:cubicBezTo>
                  <a:close/>
                  <a:moveTo>
                    <a:pt x="8728" y="4538"/>
                  </a:moveTo>
                  <a:cubicBezTo>
                    <a:pt x="9200" y="4538"/>
                    <a:pt x="9547" y="4884"/>
                    <a:pt x="9547" y="5357"/>
                  </a:cubicBezTo>
                  <a:cubicBezTo>
                    <a:pt x="9547" y="5829"/>
                    <a:pt x="9200" y="6176"/>
                    <a:pt x="8728" y="6176"/>
                  </a:cubicBezTo>
                  <a:cubicBezTo>
                    <a:pt x="8255" y="6176"/>
                    <a:pt x="7877" y="5829"/>
                    <a:pt x="7877" y="5357"/>
                  </a:cubicBezTo>
                  <a:cubicBezTo>
                    <a:pt x="7877" y="4884"/>
                    <a:pt x="8255" y="4538"/>
                    <a:pt x="8728" y="4538"/>
                  </a:cubicBezTo>
                  <a:close/>
                  <a:moveTo>
                    <a:pt x="6239" y="1"/>
                  </a:moveTo>
                  <a:cubicBezTo>
                    <a:pt x="2805" y="1"/>
                    <a:pt x="1" y="2395"/>
                    <a:pt x="1" y="5357"/>
                  </a:cubicBezTo>
                  <a:cubicBezTo>
                    <a:pt x="1" y="7436"/>
                    <a:pt x="1387" y="9200"/>
                    <a:pt x="3309" y="10082"/>
                  </a:cubicBezTo>
                  <a:lnTo>
                    <a:pt x="3309" y="12256"/>
                  </a:lnTo>
                  <a:cubicBezTo>
                    <a:pt x="3309" y="12486"/>
                    <a:pt x="3502" y="12646"/>
                    <a:pt x="3715" y="12646"/>
                  </a:cubicBezTo>
                  <a:cubicBezTo>
                    <a:pt x="3824" y="12646"/>
                    <a:pt x="3938" y="12604"/>
                    <a:pt x="4034" y="12508"/>
                  </a:cubicBezTo>
                  <a:lnTo>
                    <a:pt x="5609" y="10681"/>
                  </a:lnTo>
                  <a:cubicBezTo>
                    <a:pt x="5798" y="10681"/>
                    <a:pt x="5987" y="10713"/>
                    <a:pt x="6239" y="10713"/>
                  </a:cubicBezTo>
                  <a:cubicBezTo>
                    <a:pt x="9641" y="10713"/>
                    <a:pt x="12477" y="8350"/>
                    <a:pt x="12477" y="5357"/>
                  </a:cubicBezTo>
                  <a:cubicBezTo>
                    <a:pt x="12477" y="2395"/>
                    <a:pt x="9704" y="1"/>
                    <a:pt x="6239" y="1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7" name="Google Shape;757;p50"/>
            <p:cNvGrpSpPr/>
            <p:nvPr/>
          </p:nvGrpSpPr>
          <p:grpSpPr>
            <a:xfrm>
              <a:off x="1561083" y="3534388"/>
              <a:ext cx="271462" cy="247217"/>
              <a:chOff x="-40378075" y="3267450"/>
              <a:chExt cx="317425" cy="289075"/>
            </a:xfrm>
          </p:grpSpPr>
          <p:sp>
            <p:nvSpPr>
              <p:cNvPr id="758" name="Google Shape;758;p50"/>
              <p:cNvSpPr/>
              <p:nvPr/>
            </p:nvSpPr>
            <p:spPr>
              <a:xfrm>
                <a:off x="-40218975" y="3308400"/>
                <a:ext cx="158325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33" h="9925" extrusionOk="0">
                    <a:moveTo>
                      <a:pt x="4694" y="1"/>
                    </a:moveTo>
                    <a:lnTo>
                      <a:pt x="4694" y="7877"/>
                    </a:lnTo>
                    <a:cubicBezTo>
                      <a:pt x="4694" y="8097"/>
                      <a:pt x="4474" y="8255"/>
                      <a:pt x="4253" y="8255"/>
                    </a:cubicBezTo>
                    <a:cubicBezTo>
                      <a:pt x="2993" y="8255"/>
                      <a:pt x="1638" y="8696"/>
                      <a:pt x="693" y="9452"/>
                    </a:cubicBezTo>
                    <a:cubicBezTo>
                      <a:pt x="536" y="9546"/>
                      <a:pt x="189" y="9925"/>
                      <a:pt x="0" y="9925"/>
                    </a:cubicBezTo>
                    <a:lnTo>
                      <a:pt x="5073" y="9925"/>
                    </a:lnTo>
                    <a:cubicBezTo>
                      <a:pt x="5734" y="9925"/>
                      <a:pt x="6333" y="9357"/>
                      <a:pt x="6333" y="8696"/>
                    </a:cubicBezTo>
                    <a:lnTo>
                      <a:pt x="6333" y="1229"/>
                    </a:lnTo>
                    <a:cubicBezTo>
                      <a:pt x="6333" y="536"/>
                      <a:pt x="5766" y="1"/>
                      <a:pt x="5073" y="1"/>
                    </a:cubicBezTo>
                    <a:close/>
                  </a:path>
                </a:pathLst>
              </a:custGeom>
              <a:solidFill>
                <a:srgbClr val="5C0B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50"/>
              <p:cNvSpPr/>
              <p:nvPr/>
            </p:nvSpPr>
            <p:spPr>
              <a:xfrm>
                <a:off x="-40316650" y="3267450"/>
                <a:ext cx="86675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0303" extrusionOk="0">
                    <a:moveTo>
                      <a:pt x="1" y="0"/>
                    </a:moveTo>
                    <a:lnTo>
                      <a:pt x="1" y="9105"/>
                    </a:lnTo>
                    <a:cubicBezTo>
                      <a:pt x="1166" y="9200"/>
                      <a:pt x="2489" y="9578"/>
                      <a:pt x="3466" y="10302"/>
                    </a:cubicBezTo>
                    <a:lnTo>
                      <a:pt x="3466" y="1197"/>
                    </a:lnTo>
                    <a:cubicBezTo>
                      <a:pt x="2489" y="473"/>
                      <a:pt x="1229" y="95"/>
                      <a:pt x="1" y="0"/>
                    </a:cubicBezTo>
                    <a:close/>
                  </a:path>
                </a:pathLst>
              </a:custGeom>
              <a:solidFill>
                <a:srgbClr val="5C0B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50"/>
              <p:cNvSpPr/>
              <p:nvPr/>
            </p:nvSpPr>
            <p:spPr>
              <a:xfrm>
                <a:off x="-40209525" y="3267450"/>
                <a:ext cx="8665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0303" extrusionOk="0">
                    <a:moveTo>
                      <a:pt x="3466" y="0"/>
                    </a:moveTo>
                    <a:cubicBezTo>
                      <a:pt x="2300" y="95"/>
                      <a:pt x="977" y="473"/>
                      <a:pt x="0" y="1197"/>
                    </a:cubicBezTo>
                    <a:lnTo>
                      <a:pt x="0" y="10302"/>
                    </a:lnTo>
                    <a:cubicBezTo>
                      <a:pt x="977" y="9578"/>
                      <a:pt x="2237" y="9200"/>
                      <a:pt x="3466" y="9105"/>
                    </a:cubicBezTo>
                    <a:lnTo>
                      <a:pt x="3466" y="0"/>
                    </a:lnTo>
                    <a:close/>
                  </a:path>
                </a:pathLst>
              </a:custGeom>
              <a:solidFill>
                <a:srgbClr val="5C0B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50"/>
              <p:cNvSpPr/>
              <p:nvPr/>
            </p:nvSpPr>
            <p:spPr>
              <a:xfrm>
                <a:off x="-40378075" y="3308400"/>
                <a:ext cx="157550" cy="24812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9925" extrusionOk="0">
                    <a:moveTo>
                      <a:pt x="1229" y="1"/>
                    </a:moveTo>
                    <a:cubicBezTo>
                      <a:pt x="567" y="1"/>
                      <a:pt x="0" y="536"/>
                      <a:pt x="0" y="1198"/>
                    </a:cubicBezTo>
                    <a:lnTo>
                      <a:pt x="0" y="8664"/>
                    </a:lnTo>
                    <a:cubicBezTo>
                      <a:pt x="32" y="9357"/>
                      <a:pt x="567" y="9925"/>
                      <a:pt x="1229" y="9925"/>
                    </a:cubicBezTo>
                    <a:lnTo>
                      <a:pt x="6301" y="9925"/>
                    </a:lnTo>
                    <a:cubicBezTo>
                      <a:pt x="6112" y="9925"/>
                      <a:pt x="5766" y="9609"/>
                      <a:pt x="5608" y="9452"/>
                    </a:cubicBezTo>
                    <a:cubicBezTo>
                      <a:pt x="4631" y="8664"/>
                      <a:pt x="3277" y="8255"/>
                      <a:pt x="2048" y="8255"/>
                    </a:cubicBezTo>
                    <a:cubicBezTo>
                      <a:pt x="1828" y="8255"/>
                      <a:pt x="1638" y="8066"/>
                      <a:pt x="1638" y="7877"/>
                    </a:cubicBezTo>
                    <a:lnTo>
                      <a:pt x="1638" y="1"/>
                    </a:lnTo>
                    <a:close/>
                  </a:path>
                </a:pathLst>
              </a:custGeom>
              <a:solidFill>
                <a:srgbClr val="5C0B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2" name="Google Shape;762;p50"/>
            <p:cNvSpPr/>
            <p:nvPr/>
          </p:nvSpPr>
          <p:spPr>
            <a:xfrm>
              <a:off x="2853708" y="3521894"/>
              <a:ext cx="265411" cy="272210"/>
            </a:xfrm>
            <a:custGeom>
              <a:avLst/>
              <a:gdLst/>
              <a:ahLst/>
              <a:cxnLst/>
              <a:rect l="l" t="t" r="r" b="b"/>
              <a:pathLst>
                <a:path w="12414" h="12732" extrusionOk="0">
                  <a:moveTo>
                    <a:pt x="11965" y="0"/>
                  </a:moveTo>
                  <a:cubicBezTo>
                    <a:pt x="11946" y="0"/>
                    <a:pt x="11928" y="1"/>
                    <a:pt x="11910" y="4"/>
                  </a:cubicBezTo>
                  <a:lnTo>
                    <a:pt x="4474" y="1642"/>
                  </a:lnTo>
                  <a:cubicBezTo>
                    <a:pt x="4254" y="1705"/>
                    <a:pt x="4128" y="1862"/>
                    <a:pt x="4128" y="2051"/>
                  </a:cubicBezTo>
                  <a:lnTo>
                    <a:pt x="4128" y="9108"/>
                  </a:lnTo>
                  <a:cubicBezTo>
                    <a:pt x="3718" y="8793"/>
                    <a:pt x="3120" y="8541"/>
                    <a:pt x="2490" y="8541"/>
                  </a:cubicBezTo>
                  <a:cubicBezTo>
                    <a:pt x="1103" y="8541"/>
                    <a:pt x="1" y="9486"/>
                    <a:pt x="1" y="10652"/>
                  </a:cubicBezTo>
                  <a:cubicBezTo>
                    <a:pt x="1" y="11786"/>
                    <a:pt x="1103" y="12731"/>
                    <a:pt x="2490" y="12731"/>
                  </a:cubicBezTo>
                  <a:cubicBezTo>
                    <a:pt x="3876" y="12731"/>
                    <a:pt x="4979" y="11786"/>
                    <a:pt x="4979" y="10652"/>
                  </a:cubicBezTo>
                  <a:lnTo>
                    <a:pt x="4979" y="4887"/>
                  </a:lnTo>
                  <a:lnTo>
                    <a:pt x="11595" y="3438"/>
                  </a:lnTo>
                  <a:lnTo>
                    <a:pt x="11595" y="7502"/>
                  </a:lnTo>
                  <a:cubicBezTo>
                    <a:pt x="11154" y="7187"/>
                    <a:pt x="10555" y="6935"/>
                    <a:pt x="9925" y="6935"/>
                  </a:cubicBezTo>
                  <a:cubicBezTo>
                    <a:pt x="8570" y="6935"/>
                    <a:pt x="7467" y="7880"/>
                    <a:pt x="7467" y="9014"/>
                  </a:cubicBezTo>
                  <a:cubicBezTo>
                    <a:pt x="7467" y="10180"/>
                    <a:pt x="8570" y="11125"/>
                    <a:pt x="9925" y="11125"/>
                  </a:cubicBezTo>
                  <a:cubicBezTo>
                    <a:pt x="11311" y="11125"/>
                    <a:pt x="12414" y="10180"/>
                    <a:pt x="12414" y="9014"/>
                  </a:cubicBezTo>
                  <a:lnTo>
                    <a:pt x="12414" y="445"/>
                  </a:lnTo>
                  <a:cubicBezTo>
                    <a:pt x="12414" y="182"/>
                    <a:pt x="12197" y="0"/>
                    <a:pt x="11965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0"/>
            <p:cNvSpPr/>
            <p:nvPr/>
          </p:nvSpPr>
          <p:spPr>
            <a:xfrm>
              <a:off x="2223758" y="3522493"/>
              <a:ext cx="280912" cy="271013"/>
            </a:xfrm>
            <a:custGeom>
              <a:avLst/>
              <a:gdLst/>
              <a:ahLst/>
              <a:cxnLst/>
              <a:rect l="l" t="t" r="r" b="b"/>
              <a:pathLst>
                <a:path w="13139" h="12676" extrusionOk="0">
                  <a:moveTo>
                    <a:pt x="7184" y="1702"/>
                  </a:moveTo>
                  <a:cubicBezTo>
                    <a:pt x="7909" y="1702"/>
                    <a:pt x="8444" y="2237"/>
                    <a:pt x="8444" y="2962"/>
                  </a:cubicBezTo>
                  <a:cubicBezTo>
                    <a:pt x="8444" y="3623"/>
                    <a:pt x="7877" y="4222"/>
                    <a:pt x="7184" y="4222"/>
                  </a:cubicBezTo>
                  <a:cubicBezTo>
                    <a:pt x="6491" y="4222"/>
                    <a:pt x="5955" y="3655"/>
                    <a:pt x="5955" y="2962"/>
                  </a:cubicBezTo>
                  <a:cubicBezTo>
                    <a:pt x="5955" y="2237"/>
                    <a:pt x="6491" y="1702"/>
                    <a:pt x="7184" y="1702"/>
                  </a:cubicBezTo>
                  <a:close/>
                  <a:moveTo>
                    <a:pt x="3813" y="2521"/>
                  </a:moveTo>
                  <a:cubicBezTo>
                    <a:pt x="4506" y="2521"/>
                    <a:pt x="5073" y="3056"/>
                    <a:pt x="5073" y="3781"/>
                  </a:cubicBezTo>
                  <a:cubicBezTo>
                    <a:pt x="5073" y="4474"/>
                    <a:pt x="4506" y="5041"/>
                    <a:pt x="3813" y="5041"/>
                  </a:cubicBezTo>
                  <a:cubicBezTo>
                    <a:pt x="3088" y="5041"/>
                    <a:pt x="2553" y="4474"/>
                    <a:pt x="2553" y="3781"/>
                  </a:cubicBezTo>
                  <a:cubicBezTo>
                    <a:pt x="2521" y="3056"/>
                    <a:pt x="3088" y="2521"/>
                    <a:pt x="3813" y="2521"/>
                  </a:cubicBezTo>
                  <a:close/>
                  <a:moveTo>
                    <a:pt x="2931" y="5892"/>
                  </a:moveTo>
                  <a:cubicBezTo>
                    <a:pt x="3656" y="5892"/>
                    <a:pt x="4191" y="6459"/>
                    <a:pt x="4191" y="7152"/>
                  </a:cubicBezTo>
                  <a:cubicBezTo>
                    <a:pt x="4191" y="7877"/>
                    <a:pt x="3656" y="8412"/>
                    <a:pt x="2931" y="8412"/>
                  </a:cubicBezTo>
                  <a:cubicBezTo>
                    <a:pt x="2238" y="8412"/>
                    <a:pt x="1671" y="7877"/>
                    <a:pt x="1671" y="7152"/>
                  </a:cubicBezTo>
                  <a:cubicBezTo>
                    <a:pt x="1671" y="6459"/>
                    <a:pt x="2238" y="5892"/>
                    <a:pt x="2931" y="5892"/>
                  </a:cubicBezTo>
                  <a:close/>
                  <a:moveTo>
                    <a:pt x="5514" y="8475"/>
                  </a:moveTo>
                  <a:cubicBezTo>
                    <a:pt x="6207" y="8475"/>
                    <a:pt x="6775" y="9011"/>
                    <a:pt x="6775" y="9735"/>
                  </a:cubicBezTo>
                  <a:cubicBezTo>
                    <a:pt x="6775" y="10397"/>
                    <a:pt x="6176" y="10996"/>
                    <a:pt x="5514" y="10996"/>
                  </a:cubicBezTo>
                  <a:cubicBezTo>
                    <a:pt x="4790" y="10996"/>
                    <a:pt x="4254" y="10429"/>
                    <a:pt x="4254" y="9735"/>
                  </a:cubicBezTo>
                  <a:cubicBezTo>
                    <a:pt x="4254" y="9011"/>
                    <a:pt x="4790" y="8475"/>
                    <a:pt x="5514" y="8475"/>
                  </a:cubicBezTo>
                  <a:close/>
                  <a:moveTo>
                    <a:pt x="6333" y="0"/>
                  </a:moveTo>
                  <a:cubicBezTo>
                    <a:pt x="2836" y="0"/>
                    <a:pt x="1" y="2836"/>
                    <a:pt x="1" y="6333"/>
                  </a:cubicBezTo>
                  <a:cubicBezTo>
                    <a:pt x="1" y="9420"/>
                    <a:pt x="2143" y="11878"/>
                    <a:pt x="4916" y="12508"/>
                  </a:cubicBezTo>
                  <a:cubicBezTo>
                    <a:pt x="5408" y="12621"/>
                    <a:pt x="5838" y="12675"/>
                    <a:pt x="6211" y="12675"/>
                  </a:cubicBezTo>
                  <a:cubicBezTo>
                    <a:pt x="7914" y="12675"/>
                    <a:pt x="8444" y="11545"/>
                    <a:pt x="8444" y="9735"/>
                  </a:cubicBezTo>
                  <a:cubicBezTo>
                    <a:pt x="8444" y="9011"/>
                    <a:pt x="9011" y="8475"/>
                    <a:pt x="9705" y="8475"/>
                  </a:cubicBezTo>
                  <a:cubicBezTo>
                    <a:pt x="11878" y="8475"/>
                    <a:pt x="13139" y="7719"/>
                    <a:pt x="12508" y="4915"/>
                  </a:cubicBezTo>
                  <a:cubicBezTo>
                    <a:pt x="11878" y="2206"/>
                    <a:pt x="9452" y="0"/>
                    <a:pt x="6333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4" name="Google Shape;764;p50"/>
          <p:cNvGrpSpPr/>
          <p:nvPr/>
        </p:nvGrpSpPr>
        <p:grpSpPr>
          <a:xfrm>
            <a:off x="729743" y="2446100"/>
            <a:ext cx="2574065" cy="374986"/>
            <a:chOff x="729743" y="2446100"/>
            <a:chExt cx="2574065" cy="374986"/>
          </a:xfrm>
        </p:grpSpPr>
        <p:grpSp>
          <p:nvGrpSpPr>
            <p:cNvPr id="765" name="Google Shape;765;p50"/>
            <p:cNvGrpSpPr/>
            <p:nvPr/>
          </p:nvGrpSpPr>
          <p:grpSpPr>
            <a:xfrm>
              <a:off x="729743" y="2446100"/>
              <a:ext cx="2574065" cy="374986"/>
              <a:chOff x="668450" y="2511640"/>
              <a:chExt cx="2624455" cy="246005"/>
            </a:xfrm>
          </p:grpSpPr>
          <p:sp>
            <p:nvSpPr>
              <p:cNvPr id="766" name="Google Shape;766;p50"/>
              <p:cNvSpPr/>
              <p:nvPr/>
            </p:nvSpPr>
            <p:spPr>
              <a:xfrm>
                <a:off x="2881905" y="2511640"/>
                <a:ext cx="411000" cy="246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50"/>
              <p:cNvSpPr/>
              <p:nvPr/>
            </p:nvSpPr>
            <p:spPr>
              <a:xfrm>
                <a:off x="668450" y="2511646"/>
                <a:ext cx="2219700" cy="246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C0B68"/>
                  </a:solidFill>
                </a:endParaRPr>
              </a:p>
            </p:txBody>
          </p:sp>
        </p:grpSp>
        <p:sp>
          <p:nvSpPr>
            <p:cNvPr id="768" name="Google Shape;768;p50"/>
            <p:cNvSpPr txBox="1"/>
            <p:nvPr/>
          </p:nvSpPr>
          <p:spPr>
            <a:xfrm>
              <a:off x="2192975" y="2491843"/>
              <a:ext cx="7497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000" tIns="91425" rIns="162000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ed Hat Text Medium"/>
                  <a:ea typeface="Red Hat Text Medium"/>
                  <a:cs typeface="Red Hat Text Medium"/>
                  <a:sym typeface="Red Hat Text Medium"/>
                </a:rPr>
                <a:t>80%</a:t>
              </a:r>
              <a:endPara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  <p:sp>
          <p:nvSpPr>
            <p:cNvPr id="769" name="Google Shape;769;p50"/>
            <p:cNvSpPr txBox="1"/>
            <p:nvPr/>
          </p:nvSpPr>
          <p:spPr>
            <a:xfrm>
              <a:off x="769225" y="2490943"/>
              <a:ext cx="9399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000" tIns="91425" rIns="162000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ed Hat Text Medium"/>
                  <a:ea typeface="Red Hat Text Medium"/>
                  <a:cs typeface="Red Hat Text Medium"/>
                  <a:sym typeface="Red Hat Text Medium"/>
                </a:rPr>
                <a:t>Male</a:t>
              </a:r>
              <a:endPara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</p:grpSp>
      <p:grpSp>
        <p:nvGrpSpPr>
          <p:cNvPr id="770" name="Google Shape;770;p50"/>
          <p:cNvGrpSpPr/>
          <p:nvPr/>
        </p:nvGrpSpPr>
        <p:grpSpPr>
          <a:xfrm>
            <a:off x="729694" y="1973573"/>
            <a:ext cx="2574026" cy="371509"/>
            <a:chOff x="729694" y="1973573"/>
            <a:chExt cx="2574026" cy="371509"/>
          </a:xfrm>
        </p:grpSpPr>
        <p:grpSp>
          <p:nvGrpSpPr>
            <p:cNvPr id="771" name="Google Shape;771;p50"/>
            <p:cNvGrpSpPr/>
            <p:nvPr/>
          </p:nvGrpSpPr>
          <p:grpSpPr>
            <a:xfrm>
              <a:off x="729694" y="1973573"/>
              <a:ext cx="2574026" cy="371509"/>
              <a:chOff x="668450" y="1806200"/>
              <a:chExt cx="2624415" cy="192901"/>
            </a:xfrm>
          </p:grpSpPr>
          <p:sp>
            <p:nvSpPr>
              <p:cNvPr id="772" name="Google Shape;772;p50"/>
              <p:cNvSpPr/>
              <p:nvPr/>
            </p:nvSpPr>
            <p:spPr>
              <a:xfrm>
                <a:off x="2314565" y="1806201"/>
                <a:ext cx="978300" cy="1929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50"/>
              <p:cNvSpPr/>
              <p:nvPr/>
            </p:nvSpPr>
            <p:spPr>
              <a:xfrm>
                <a:off x="668450" y="1806200"/>
                <a:ext cx="1650600" cy="192900"/>
              </a:xfrm>
              <a:prstGeom prst="rect">
                <a:avLst/>
              </a:prstGeom>
              <a:solidFill>
                <a:srgbClr val="5C0B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C0B68"/>
                  </a:solidFill>
                </a:endParaRPr>
              </a:p>
            </p:txBody>
          </p:sp>
        </p:grpSp>
        <p:sp>
          <p:nvSpPr>
            <p:cNvPr id="774" name="Google Shape;774;p50"/>
            <p:cNvSpPr txBox="1"/>
            <p:nvPr/>
          </p:nvSpPr>
          <p:spPr>
            <a:xfrm>
              <a:off x="2195075" y="2017577"/>
              <a:ext cx="747600" cy="28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000" tIns="91425" rIns="162000" bIns="91425" anchor="ctr" anchorCtr="0">
              <a:noAutofit/>
            </a:bodyPr>
            <a:lstStyle/>
            <a:p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2"/>
                  </a:solidFill>
                  <a:latin typeface="Red Hat Text Medium"/>
                  <a:ea typeface="Red Hat Text Medium"/>
                  <a:cs typeface="Red Hat Text Medium"/>
                  <a:sym typeface="Red Hat Text Medium"/>
                </a:rPr>
                <a:t>65%</a:t>
              </a:r>
              <a:endParaRPr>
                <a:solidFill>
                  <a:schemeClr val="lt2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  <p:sp>
          <p:nvSpPr>
            <p:cNvPr id="775" name="Google Shape;775;p50"/>
            <p:cNvSpPr txBox="1"/>
            <p:nvPr/>
          </p:nvSpPr>
          <p:spPr>
            <a:xfrm>
              <a:off x="769225" y="2016677"/>
              <a:ext cx="1010400" cy="28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2000" tIns="91425" rIns="162000" bIns="91425" anchor="ctr" anchorCtr="0">
              <a:noAutofit/>
            </a:bodyPr>
            <a:lstStyle/>
            <a:p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lt1"/>
                  </a:solidFill>
                  <a:latin typeface="Red Hat Text Medium"/>
                  <a:ea typeface="Red Hat Text Medium"/>
                  <a:cs typeface="Red Hat Text Medium"/>
                  <a:sym typeface="Red Hat Text Medium"/>
                </a:rPr>
                <a:t>Female</a:t>
              </a:r>
              <a:endParaRPr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endParaRPr>
            </a:p>
          </p:txBody>
        </p:sp>
      </p:grpSp>
      <p:sp>
        <p:nvSpPr>
          <p:cNvPr id="89" name="Google Shape;472;p44">
            <a:extLst>
              <a:ext uri="{FF2B5EF4-FFF2-40B4-BE49-F238E27FC236}">
                <a16:creationId xmlns:a16="http://schemas.microsoft.com/office/drawing/2014/main" xmlns="" id="{86D71095-C57A-A54A-A523-2AC4D5384635}"/>
              </a:ext>
            </a:extLst>
          </p:cNvPr>
          <p:cNvSpPr/>
          <p:nvPr/>
        </p:nvSpPr>
        <p:spPr>
          <a:xfrm>
            <a:off x="5231839" y="607010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528;p44">
            <a:extLst>
              <a:ext uri="{FF2B5EF4-FFF2-40B4-BE49-F238E27FC236}">
                <a16:creationId xmlns:a16="http://schemas.microsoft.com/office/drawing/2014/main" xmlns="" id="{60057296-A99D-CA48-BBAD-D0D1A2176374}"/>
              </a:ext>
            </a:extLst>
          </p:cNvPr>
          <p:cNvSpPr txBox="1">
            <a:spLocks/>
          </p:cNvSpPr>
          <p:nvPr/>
        </p:nvSpPr>
        <p:spPr>
          <a:xfrm>
            <a:off x="5231839" y="607676"/>
            <a:ext cx="572700" cy="53447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/>
              <a:t>5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59"/>
          <p:cNvSpPr txBox="1">
            <a:spLocks noGrp="1"/>
          </p:cNvSpPr>
          <p:nvPr>
            <p:ph type="title"/>
          </p:nvPr>
        </p:nvSpPr>
        <p:spPr>
          <a:xfrm>
            <a:off x="711740" y="280366"/>
            <a:ext cx="5247663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K</a:t>
            </a:r>
            <a:r>
              <a:rPr lang="en" dirty="0" err="1"/>
              <a:t>esalahan</a:t>
            </a:r>
            <a:r>
              <a:rPr lang="en" dirty="0"/>
              <a:t> </a:t>
            </a:r>
            <a:r>
              <a:rPr lang="en" dirty="0" err="1"/>
              <a:t>dalam</a:t>
            </a:r>
            <a:r>
              <a:rPr lang="en" dirty="0"/>
              <a:t> </a:t>
            </a:r>
            <a:r>
              <a:rPr lang="en" dirty="0" err="1"/>
              <a:t>Wawancara</a:t>
            </a:r>
            <a:r>
              <a:rPr lang="en" dirty="0"/>
              <a:t> </a:t>
            </a:r>
            <a:endParaRPr dirty="0"/>
          </a:p>
        </p:txBody>
      </p:sp>
      <p:sp>
        <p:nvSpPr>
          <p:cNvPr id="1234" name="Google Shape;1234;p59"/>
          <p:cNvSpPr txBox="1"/>
          <p:nvPr/>
        </p:nvSpPr>
        <p:spPr>
          <a:xfrm>
            <a:off x="6726812" y="2045404"/>
            <a:ext cx="2417187" cy="80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D</a:t>
            </a:r>
            <a:r>
              <a:rPr lang="en" sz="2000" b="1" dirty="0" err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ominasi</a:t>
            </a:r>
            <a:r>
              <a:rPr lang="en" sz="20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lang="en" sz="2000" b="1" dirty="0" err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Pewawancara</a:t>
            </a:r>
            <a:endParaRPr sz="2000" b="1" dirty="0">
              <a:solidFill>
                <a:srgbClr val="FFD11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36" name="Google Shape;1236;p59"/>
          <p:cNvSpPr txBox="1"/>
          <p:nvPr/>
        </p:nvSpPr>
        <p:spPr>
          <a:xfrm>
            <a:off x="306298" y="1848815"/>
            <a:ext cx="2417187" cy="80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H</a:t>
            </a:r>
            <a:r>
              <a:rPr lang="en" sz="2000" b="1" dirty="0" err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allo</a:t>
            </a:r>
            <a:r>
              <a:rPr lang="en" sz="20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 Effect</a:t>
            </a:r>
            <a:endParaRPr sz="2000" b="1" dirty="0">
              <a:solidFill>
                <a:srgbClr val="FFD11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38" name="Google Shape;1238;p59"/>
          <p:cNvSpPr txBox="1"/>
          <p:nvPr/>
        </p:nvSpPr>
        <p:spPr>
          <a:xfrm>
            <a:off x="1950903" y="3555190"/>
            <a:ext cx="2415037" cy="80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L</a:t>
            </a:r>
            <a:r>
              <a:rPr lang="en" sz="2000" b="1" dirty="0" err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eading</a:t>
            </a:r>
            <a:r>
              <a:rPr lang="en" sz="20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 Questions</a:t>
            </a:r>
            <a:endParaRPr sz="2000" b="1" dirty="0">
              <a:solidFill>
                <a:srgbClr val="FFD11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sp>
        <p:nvSpPr>
          <p:cNvPr id="1240" name="Google Shape;1240;p59"/>
          <p:cNvSpPr txBox="1"/>
          <p:nvPr/>
        </p:nvSpPr>
        <p:spPr>
          <a:xfrm>
            <a:off x="4973271" y="3565075"/>
            <a:ext cx="2415037" cy="802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0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P</a:t>
            </a:r>
            <a:r>
              <a:rPr lang="en" sz="2000" b="1" dirty="0" err="1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ersonal</a:t>
            </a:r>
            <a:r>
              <a:rPr lang="en" sz="20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rPr>
              <a:t> Biased</a:t>
            </a:r>
            <a:endParaRPr sz="2000" b="1" dirty="0">
              <a:solidFill>
                <a:srgbClr val="FFD119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cxnSp>
        <p:nvCxnSpPr>
          <p:cNvPr id="1242" name="Google Shape;1242;p59"/>
          <p:cNvCxnSpPr>
            <a:cxnSpLocks/>
            <a:stCxn id="1236" idx="0"/>
            <a:endCxn id="1243" idx="0"/>
          </p:cNvCxnSpPr>
          <p:nvPr/>
        </p:nvCxnSpPr>
        <p:spPr>
          <a:xfrm rot="16200000" flipH="1">
            <a:off x="1998638" y="1365068"/>
            <a:ext cx="853187" cy="1820681"/>
          </a:xfrm>
          <a:prstGeom prst="bentConnector3">
            <a:avLst>
              <a:gd name="adj1" fmla="val -26794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4" name="Google Shape;1244;p59"/>
          <p:cNvCxnSpPr>
            <a:cxnSpLocks/>
            <a:stCxn id="1238" idx="0"/>
            <a:endCxn id="1245" idx="2"/>
          </p:cNvCxnSpPr>
          <p:nvPr/>
        </p:nvCxnSpPr>
        <p:spPr>
          <a:xfrm rot="5400000" flipH="1" flipV="1">
            <a:off x="3305269" y="2700601"/>
            <a:ext cx="707742" cy="100143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6" name="Google Shape;1246;p59"/>
          <p:cNvCxnSpPr>
            <a:cxnSpLocks/>
            <a:stCxn id="1234" idx="0"/>
            <a:endCxn id="1247" idx="0"/>
          </p:cNvCxnSpPr>
          <p:nvPr/>
        </p:nvCxnSpPr>
        <p:spPr>
          <a:xfrm rot="16200000" flipH="1" flipV="1">
            <a:off x="6543618" y="1310214"/>
            <a:ext cx="656598" cy="2126978"/>
          </a:xfrm>
          <a:prstGeom prst="bentConnector3">
            <a:avLst>
              <a:gd name="adj1" fmla="val -34816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8" name="Google Shape;1248;p59"/>
          <p:cNvCxnSpPr>
            <a:cxnSpLocks/>
            <a:stCxn id="1240" idx="0"/>
            <a:endCxn id="1249" idx="2"/>
          </p:cNvCxnSpPr>
          <p:nvPr/>
        </p:nvCxnSpPr>
        <p:spPr>
          <a:xfrm rot="16200000" flipV="1">
            <a:off x="5223654" y="2607939"/>
            <a:ext cx="717627" cy="1196646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50" name="Google Shape;1250;p59"/>
          <p:cNvGrpSpPr/>
          <p:nvPr/>
        </p:nvGrpSpPr>
        <p:grpSpPr>
          <a:xfrm>
            <a:off x="2923409" y="2702002"/>
            <a:ext cx="3297182" cy="145446"/>
            <a:chOff x="134576" y="1047023"/>
            <a:chExt cx="4241839" cy="72300"/>
          </a:xfrm>
        </p:grpSpPr>
        <p:sp>
          <p:nvSpPr>
            <p:cNvPr id="1249" name="Google Shape;1249;p59"/>
            <p:cNvSpPr/>
            <p:nvPr/>
          </p:nvSpPr>
          <p:spPr>
            <a:xfrm>
              <a:off x="2255470" y="1047023"/>
              <a:ext cx="1060500" cy="72300"/>
            </a:xfrm>
            <a:prstGeom prst="rect">
              <a:avLst/>
            </a:pr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9"/>
            <p:cNvSpPr/>
            <p:nvPr/>
          </p:nvSpPr>
          <p:spPr>
            <a:xfrm>
              <a:off x="134576" y="1047023"/>
              <a:ext cx="1060500" cy="72300"/>
            </a:xfrm>
            <a:prstGeom prst="rect">
              <a:avLst/>
            </a:pr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9"/>
            <p:cNvSpPr/>
            <p:nvPr/>
          </p:nvSpPr>
          <p:spPr>
            <a:xfrm>
              <a:off x="1195023" y="1047023"/>
              <a:ext cx="1060500" cy="72300"/>
            </a:xfrm>
            <a:prstGeom prst="rect">
              <a:avLst/>
            </a:pr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9"/>
            <p:cNvSpPr/>
            <p:nvPr/>
          </p:nvSpPr>
          <p:spPr>
            <a:xfrm>
              <a:off x="3315915" y="1047023"/>
              <a:ext cx="1060500" cy="72300"/>
            </a:xfrm>
            <a:prstGeom prst="rect">
              <a:avLst/>
            </a:pr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59"/>
          <p:cNvGrpSpPr/>
          <p:nvPr/>
        </p:nvGrpSpPr>
        <p:grpSpPr>
          <a:xfrm>
            <a:off x="3982050" y="979210"/>
            <a:ext cx="1179900" cy="1719600"/>
            <a:chOff x="1367125" y="1476625"/>
            <a:chExt cx="1179900" cy="1719600"/>
          </a:xfrm>
        </p:grpSpPr>
        <p:sp>
          <p:nvSpPr>
            <p:cNvPr id="1252" name="Google Shape;1252;p59"/>
            <p:cNvSpPr/>
            <p:nvPr/>
          </p:nvSpPr>
          <p:spPr>
            <a:xfrm>
              <a:off x="1367125" y="1476625"/>
              <a:ext cx="1179900" cy="1179900"/>
            </a:xfrm>
            <a:prstGeom prst="ellipse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53" name="Google Shape;1253;p59"/>
            <p:cNvCxnSpPr>
              <a:stCxn id="1252" idx="4"/>
            </p:cNvCxnSpPr>
            <p:nvPr/>
          </p:nvCxnSpPr>
          <p:spPr>
            <a:xfrm>
              <a:off x="1957075" y="2656525"/>
              <a:ext cx="0" cy="5397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54" name="Google Shape;1254;p59"/>
          <p:cNvGrpSpPr/>
          <p:nvPr/>
        </p:nvGrpSpPr>
        <p:grpSpPr>
          <a:xfrm>
            <a:off x="4152965" y="1229204"/>
            <a:ext cx="838091" cy="619611"/>
            <a:chOff x="1185575" y="905200"/>
            <a:chExt cx="5215250" cy="3855700"/>
          </a:xfrm>
        </p:grpSpPr>
        <p:sp>
          <p:nvSpPr>
            <p:cNvPr id="1255" name="Google Shape;1255;p59"/>
            <p:cNvSpPr/>
            <p:nvPr/>
          </p:nvSpPr>
          <p:spPr>
            <a:xfrm>
              <a:off x="1185575" y="905200"/>
              <a:ext cx="4373200" cy="3855700"/>
            </a:xfrm>
            <a:custGeom>
              <a:avLst/>
              <a:gdLst/>
              <a:ahLst/>
              <a:cxnLst/>
              <a:rect l="l" t="t" r="r" b="b"/>
              <a:pathLst>
                <a:path w="174928" h="154228" extrusionOk="0">
                  <a:moveTo>
                    <a:pt x="102187" y="33486"/>
                  </a:moveTo>
                  <a:lnTo>
                    <a:pt x="120876" y="90966"/>
                  </a:lnTo>
                  <a:lnTo>
                    <a:pt x="130087" y="119404"/>
                  </a:lnTo>
                  <a:lnTo>
                    <a:pt x="54590" y="119000"/>
                  </a:lnTo>
                  <a:lnTo>
                    <a:pt x="47934" y="98630"/>
                  </a:lnTo>
                  <a:lnTo>
                    <a:pt x="41346" y="78193"/>
                  </a:lnTo>
                  <a:lnTo>
                    <a:pt x="102187" y="33486"/>
                  </a:lnTo>
                  <a:close/>
                  <a:moveTo>
                    <a:pt x="125112" y="14259"/>
                  </a:moveTo>
                  <a:lnTo>
                    <a:pt x="159936" y="121555"/>
                  </a:lnTo>
                  <a:lnTo>
                    <a:pt x="145549" y="126194"/>
                  </a:lnTo>
                  <a:lnTo>
                    <a:pt x="144810" y="123841"/>
                  </a:lnTo>
                  <a:cubicBezTo>
                    <a:pt x="144810" y="123841"/>
                    <a:pt x="144810" y="123841"/>
                    <a:pt x="144810" y="123774"/>
                  </a:cubicBezTo>
                  <a:lnTo>
                    <a:pt x="128137" y="72546"/>
                  </a:lnTo>
                  <a:lnTo>
                    <a:pt x="110725" y="18898"/>
                  </a:lnTo>
                  <a:lnTo>
                    <a:pt x="125112" y="14259"/>
                  </a:lnTo>
                  <a:close/>
                  <a:moveTo>
                    <a:pt x="29850" y="83773"/>
                  </a:moveTo>
                  <a:lnTo>
                    <a:pt x="42085" y="121219"/>
                  </a:lnTo>
                  <a:lnTo>
                    <a:pt x="26623" y="126261"/>
                  </a:lnTo>
                  <a:lnTo>
                    <a:pt x="14454" y="88748"/>
                  </a:lnTo>
                  <a:lnTo>
                    <a:pt x="29850" y="83773"/>
                  </a:lnTo>
                  <a:close/>
                  <a:moveTo>
                    <a:pt x="77716" y="131706"/>
                  </a:moveTo>
                  <a:lnTo>
                    <a:pt x="107095" y="131908"/>
                  </a:lnTo>
                  <a:cubicBezTo>
                    <a:pt x="104674" y="137622"/>
                    <a:pt x="99027" y="141656"/>
                    <a:pt x="92439" y="141656"/>
                  </a:cubicBezTo>
                  <a:cubicBezTo>
                    <a:pt x="85783" y="141656"/>
                    <a:pt x="80136" y="137555"/>
                    <a:pt x="77716" y="131706"/>
                  </a:cubicBezTo>
                  <a:close/>
                  <a:moveTo>
                    <a:pt x="129064" y="1"/>
                  </a:moveTo>
                  <a:cubicBezTo>
                    <a:pt x="128429" y="1"/>
                    <a:pt x="127797" y="92"/>
                    <a:pt x="127196" y="275"/>
                  </a:cubicBezTo>
                  <a:lnTo>
                    <a:pt x="100842" y="8881"/>
                  </a:lnTo>
                  <a:cubicBezTo>
                    <a:pt x="97481" y="9956"/>
                    <a:pt x="95666" y="13519"/>
                    <a:pt x="96742" y="16814"/>
                  </a:cubicBezTo>
                  <a:lnTo>
                    <a:pt x="98086" y="20847"/>
                  </a:lnTo>
                  <a:lnTo>
                    <a:pt x="30992" y="70125"/>
                  </a:lnTo>
                  <a:lnTo>
                    <a:pt x="4572" y="78731"/>
                  </a:lnTo>
                  <a:cubicBezTo>
                    <a:pt x="2958" y="79268"/>
                    <a:pt x="1681" y="80411"/>
                    <a:pt x="874" y="81890"/>
                  </a:cubicBezTo>
                  <a:cubicBezTo>
                    <a:pt x="135" y="83369"/>
                    <a:pt x="0" y="85117"/>
                    <a:pt x="538" y="86664"/>
                  </a:cubicBezTo>
                  <a:lnTo>
                    <a:pt x="16606" y="136143"/>
                  </a:lnTo>
                  <a:cubicBezTo>
                    <a:pt x="17480" y="138833"/>
                    <a:pt x="19900" y="140513"/>
                    <a:pt x="22589" y="140513"/>
                  </a:cubicBezTo>
                  <a:cubicBezTo>
                    <a:pt x="23194" y="140513"/>
                    <a:pt x="23866" y="140379"/>
                    <a:pt x="24539" y="140177"/>
                  </a:cubicBezTo>
                  <a:lnTo>
                    <a:pt x="50959" y="131572"/>
                  </a:lnTo>
                  <a:lnTo>
                    <a:pt x="64539" y="131639"/>
                  </a:lnTo>
                  <a:cubicBezTo>
                    <a:pt x="67296" y="144547"/>
                    <a:pt x="78792" y="154228"/>
                    <a:pt x="92439" y="154228"/>
                  </a:cubicBezTo>
                  <a:cubicBezTo>
                    <a:pt x="106019" y="154228"/>
                    <a:pt x="117448" y="144681"/>
                    <a:pt x="120271" y="131975"/>
                  </a:cubicBezTo>
                  <a:lnTo>
                    <a:pt x="134188" y="132043"/>
                  </a:lnTo>
                  <a:lnTo>
                    <a:pt x="135532" y="136076"/>
                  </a:lnTo>
                  <a:cubicBezTo>
                    <a:pt x="136003" y="137690"/>
                    <a:pt x="137146" y="138967"/>
                    <a:pt x="138625" y="139774"/>
                  </a:cubicBezTo>
                  <a:cubicBezTo>
                    <a:pt x="139566" y="140244"/>
                    <a:pt x="140507" y="140446"/>
                    <a:pt x="141515" y="140446"/>
                  </a:cubicBezTo>
                  <a:cubicBezTo>
                    <a:pt x="142188" y="140446"/>
                    <a:pt x="142860" y="140312"/>
                    <a:pt x="143465" y="140110"/>
                  </a:cubicBezTo>
                  <a:lnTo>
                    <a:pt x="169819" y="131572"/>
                  </a:lnTo>
                  <a:cubicBezTo>
                    <a:pt x="173113" y="130496"/>
                    <a:pt x="174928" y="126933"/>
                    <a:pt x="173852" y="123639"/>
                  </a:cubicBezTo>
                  <a:lnTo>
                    <a:pt x="135129" y="4376"/>
                  </a:lnTo>
                  <a:cubicBezTo>
                    <a:pt x="134591" y="2763"/>
                    <a:pt x="133448" y="1418"/>
                    <a:pt x="131969" y="679"/>
                  </a:cubicBezTo>
                  <a:cubicBezTo>
                    <a:pt x="131065" y="227"/>
                    <a:pt x="130061" y="1"/>
                    <a:pt x="1290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9"/>
            <p:cNvSpPr/>
            <p:nvPr/>
          </p:nvSpPr>
          <p:spPr>
            <a:xfrm>
              <a:off x="4985650" y="927225"/>
              <a:ext cx="642050" cy="870600"/>
            </a:xfrm>
            <a:custGeom>
              <a:avLst/>
              <a:gdLst/>
              <a:ahLst/>
              <a:cxnLst/>
              <a:rect l="l" t="t" r="r" b="b"/>
              <a:pathLst>
                <a:path w="25682" h="34824" extrusionOk="0">
                  <a:moveTo>
                    <a:pt x="18534" y="1"/>
                  </a:moveTo>
                  <a:cubicBezTo>
                    <a:pt x="16229" y="1"/>
                    <a:pt x="13999" y="1246"/>
                    <a:pt x="12908" y="3428"/>
                  </a:cubicBezTo>
                  <a:lnTo>
                    <a:pt x="1614" y="25613"/>
                  </a:lnTo>
                  <a:cubicBezTo>
                    <a:pt x="0" y="28706"/>
                    <a:pt x="1210" y="32538"/>
                    <a:pt x="4370" y="34084"/>
                  </a:cubicBezTo>
                  <a:cubicBezTo>
                    <a:pt x="5244" y="34555"/>
                    <a:pt x="6252" y="34824"/>
                    <a:pt x="7193" y="34824"/>
                  </a:cubicBezTo>
                  <a:cubicBezTo>
                    <a:pt x="9479" y="34824"/>
                    <a:pt x="11698" y="33546"/>
                    <a:pt x="12841" y="31328"/>
                  </a:cubicBezTo>
                  <a:lnTo>
                    <a:pt x="24135" y="9143"/>
                  </a:lnTo>
                  <a:cubicBezTo>
                    <a:pt x="25681" y="6050"/>
                    <a:pt x="24471" y="2285"/>
                    <a:pt x="21379" y="672"/>
                  </a:cubicBezTo>
                  <a:cubicBezTo>
                    <a:pt x="20469" y="217"/>
                    <a:pt x="19495" y="1"/>
                    <a:pt x="185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9"/>
            <p:cNvSpPr/>
            <p:nvPr/>
          </p:nvSpPr>
          <p:spPr>
            <a:xfrm>
              <a:off x="5471350" y="2978625"/>
              <a:ext cx="916025" cy="597400"/>
            </a:xfrm>
            <a:custGeom>
              <a:avLst/>
              <a:gdLst/>
              <a:ahLst/>
              <a:cxnLst/>
              <a:rect l="l" t="t" r="r" b="b"/>
              <a:pathLst>
                <a:path w="36641" h="23896" extrusionOk="0">
                  <a:moveTo>
                    <a:pt x="7230" y="1"/>
                  </a:moveTo>
                  <a:cubicBezTo>
                    <a:pt x="4929" y="1"/>
                    <a:pt x="2704" y="1278"/>
                    <a:pt x="1614" y="3458"/>
                  </a:cubicBezTo>
                  <a:cubicBezTo>
                    <a:pt x="1" y="6550"/>
                    <a:pt x="1278" y="10315"/>
                    <a:pt x="4371" y="11928"/>
                  </a:cubicBezTo>
                  <a:lnTo>
                    <a:pt x="26556" y="23223"/>
                  </a:lnTo>
                  <a:cubicBezTo>
                    <a:pt x="27497" y="23693"/>
                    <a:pt x="28438" y="23895"/>
                    <a:pt x="29447" y="23895"/>
                  </a:cubicBezTo>
                  <a:cubicBezTo>
                    <a:pt x="31733" y="23895"/>
                    <a:pt x="33951" y="22618"/>
                    <a:pt x="35027" y="20466"/>
                  </a:cubicBezTo>
                  <a:cubicBezTo>
                    <a:pt x="36640" y="17374"/>
                    <a:pt x="35363" y="13542"/>
                    <a:pt x="32270" y="11996"/>
                  </a:cubicBezTo>
                  <a:lnTo>
                    <a:pt x="10085" y="701"/>
                  </a:lnTo>
                  <a:cubicBezTo>
                    <a:pt x="9172" y="225"/>
                    <a:pt x="8194" y="1"/>
                    <a:pt x="7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9"/>
            <p:cNvSpPr/>
            <p:nvPr/>
          </p:nvSpPr>
          <p:spPr>
            <a:xfrm>
              <a:off x="5454550" y="1964850"/>
              <a:ext cx="946275" cy="508625"/>
            </a:xfrm>
            <a:custGeom>
              <a:avLst/>
              <a:gdLst/>
              <a:ahLst/>
              <a:cxnLst/>
              <a:rect l="l" t="t" r="r" b="b"/>
              <a:pathLst>
                <a:path w="37851" h="20345" extrusionOk="0">
                  <a:moveTo>
                    <a:pt x="30778" y="1"/>
                  </a:moveTo>
                  <a:cubicBezTo>
                    <a:pt x="30136" y="1"/>
                    <a:pt x="29484" y="101"/>
                    <a:pt x="28842" y="310"/>
                  </a:cubicBezTo>
                  <a:lnTo>
                    <a:pt x="5110" y="8042"/>
                  </a:lnTo>
                  <a:cubicBezTo>
                    <a:pt x="1816" y="9117"/>
                    <a:pt x="1" y="12680"/>
                    <a:pt x="1076" y="15975"/>
                  </a:cubicBezTo>
                  <a:cubicBezTo>
                    <a:pt x="1950" y="18664"/>
                    <a:pt x="4438" y="20344"/>
                    <a:pt x="7060" y="20344"/>
                  </a:cubicBezTo>
                  <a:cubicBezTo>
                    <a:pt x="7732" y="20344"/>
                    <a:pt x="8404" y="20210"/>
                    <a:pt x="9009" y="20008"/>
                  </a:cubicBezTo>
                  <a:lnTo>
                    <a:pt x="32741" y="12344"/>
                  </a:lnTo>
                  <a:cubicBezTo>
                    <a:pt x="36035" y="11269"/>
                    <a:pt x="37850" y="7705"/>
                    <a:pt x="36774" y="4411"/>
                  </a:cubicBezTo>
                  <a:cubicBezTo>
                    <a:pt x="35908" y="1705"/>
                    <a:pt x="33430" y="1"/>
                    <a:pt x="30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48"/>
          <p:cNvSpPr/>
          <p:nvPr/>
        </p:nvSpPr>
        <p:spPr>
          <a:xfrm flipH="1">
            <a:off x="5018238" y="2234388"/>
            <a:ext cx="4253629" cy="3146628"/>
          </a:xfrm>
          <a:custGeom>
            <a:avLst/>
            <a:gdLst/>
            <a:ahLst/>
            <a:cxnLst/>
            <a:rect l="l" t="t" r="r" b="b"/>
            <a:pathLst>
              <a:path w="279844" h="207015" extrusionOk="0">
                <a:moveTo>
                  <a:pt x="0" y="0"/>
                </a:moveTo>
                <a:lnTo>
                  <a:pt x="0" y="207015"/>
                </a:lnTo>
                <a:lnTo>
                  <a:pt x="279843" y="207015"/>
                </a:lnTo>
                <a:cubicBezTo>
                  <a:pt x="274582" y="202324"/>
                  <a:pt x="268941" y="198204"/>
                  <a:pt x="262856" y="194655"/>
                </a:cubicBezTo>
                <a:cubicBezTo>
                  <a:pt x="241179" y="182104"/>
                  <a:pt x="216332" y="176400"/>
                  <a:pt x="192246" y="169491"/>
                </a:cubicBezTo>
                <a:cubicBezTo>
                  <a:pt x="168160" y="162645"/>
                  <a:pt x="143630" y="153962"/>
                  <a:pt x="125248" y="136911"/>
                </a:cubicBezTo>
                <a:cubicBezTo>
                  <a:pt x="98436" y="112001"/>
                  <a:pt x="89055" y="73590"/>
                  <a:pt x="66744" y="44623"/>
                </a:cubicBezTo>
                <a:cubicBezTo>
                  <a:pt x="49884" y="22945"/>
                  <a:pt x="26495" y="7289"/>
                  <a:pt x="0" y="0"/>
                </a:cubicBezTo>
                <a:close/>
              </a:path>
            </a:pathLst>
          </a:custGeom>
          <a:solidFill>
            <a:srgbClr val="9312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8"/>
          <p:cNvSpPr txBox="1">
            <a:spLocks noGrp="1"/>
          </p:cNvSpPr>
          <p:nvPr>
            <p:ph type="subTitle" idx="4294967295"/>
          </p:nvPr>
        </p:nvSpPr>
        <p:spPr>
          <a:xfrm>
            <a:off x="3970675" y="4041925"/>
            <a:ext cx="44535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2"/>
                </a:solidFill>
              </a:rPr>
              <a:t>A Picture is Worth a Thousand Words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67" name="Google Shape;667;p48"/>
          <p:cNvSpPr txBox="1">
            <a:spLocks noGrp="1"/>
          </p:cNvSpPr>
          <p:nvPr>
            <p:ph type="title"/>
          </p:nvPr>
        </p:nvSpPr>
        <p:spPr>
          <a:xfrm>
            <a:off x="3970375" y="3960875"/>
            <a:ext cx="5045288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200" b="0" dirty="0">
                <a:solidFill>
                  <a:schemeClr val="dk2"/>
                </a:solidFill>
              </a:rPr>
              <a:t>S</a:t>
            </a:r>
            <a:r>
              <a:rPr lang="en" sz="1200" b="0" dirty="0" err="1">
                <a:solidFill>
                  <a:schemeClr val="dk2"/>
                </a:solidFill>
              </a:rPr>
              <a:t>etiap</a:t>
            </a:r>
            <a:r>
              <a:rPr lang="en" sz="1200" b="0" dirty="0">
                <a:solidFill>
                  <a:schemeClr val="dk2"/>
                </a:solidFill>
              </a:rPr>
              <a:t> orang </a:t>
            </a:r>
            <a:r>
              <a:rPr lang="en" sz="1200" b="0" dirty="0" err="1">
                <a:solidFill>
                  <a:schemeClr val="dk2"/>
                </a:solidFill>
              </a:rPr>
              <a:t>itu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cerdas</a:t>
            </a:r>
            <a:r>
              <a:rPr lang="en" sz="1200" b="0" dirty="0">
                <a:solidFill>
                  <a:schemeClr val="dk2"/>
                </a:solidFill>
              </a:rPr>
              <a:t>. </a:t>
            </a:r>
            <a:r>
              <a:rPr lang="en-ID" sz="1200" b="0" dirty="0">
                <a:solidFill>
                  <a:schemeClr val="dk2"/>
                </a:solidFill>
              </a:rPr>
              <a:t>N</a:t>
            </a:r>
            <a:r>
              <a:rPr lang="en" sz="1200" b="0" dirty="0" err="1">
                <a:solidFill>
                  <a:schemeClr val="dk2"/>
                </a:solidFill>
              </a:rPr>
              <a:t>amun</a:t>
            </a:r>
            <a:r>
              <a:rPr lang="en" sz="1200" b="0" dirty="0">
                <a:solidFill>
                  <a:schemeClr val="dk2"/>
                </a:solidFill>
              </a:rPr>
              <a:t>, </a:t>
            </a:r>
            <a:r>
              <a:rPr lang="en" sz="1200" b="0" dirty="0" err="1">
                <a:solidFill>
                  <a:schemeClr val="dk2"/>
                </a:solidFill>
              </a:rPr>
              <a:t>jika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kita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menilai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seekor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ikan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dari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kemampuannya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memanjat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pohon</a:t>
            </a:r>
            <a:r>
              <a:rPr lang="en" sz="1200" b="0" dirty="0">
                <a:solidFill>
                  <a:schemeClr val="dk2"/>
                </a:solidFill>
              </a:rPr>
              <a:t>, </a:t>
            </a:r>
            <a:r>
              <a:rPr lang="en" sz="1200" b="0" dirty="0" err="1">
                <a:solidFill>
                  <a:schemeClr val="dk2"/>
                </a:solidFill>
              </a:rPr>
              <a:t>maka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ia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akan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selamanya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menganggap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dirinya</a:t>
            </a:r>
            <a:r>
              <a:rPr lang="en" sz="1200" b="0" dirty="0">
                <a:solidFill>
                  <a:schemeClr val="dk2"/>
                </a:solidFill>
              </a:rPr>
              <a:t> </a:t>
            </a:r>
            <a:r>
              <a:rPr lang="en" sz="1200" b="0" dirty="0" err="1">
                <a:solidFill>
                  <a:schemeClr val="dk2"/>
                </a:solidFill>
              </a:rPr>
              <a:t>boodoh</a:t>
            </a:r>
            <a:r>
              <a:rPr lang="en" sz="1200" b="0" dirty="0">
                <a:solidFill>
                  <a:schemeClr val="dk2"/>
                </a:solidFill>
              </a:rPr>
              <a:t> –Albert Einstein</a:t>
            </a:r>
            <a:endParaRPr sz="1200" b="0" dirty="0"/>
          </a:p>
        </p:txBody>
      </p:sp>
      <p:sp>
        <p:nvSpPr>
          <p:cNvPr id="5" name="Google Shape;1199;p56">
            <a:extLst>
              <a:ext uri="{FF2B5EF4-FFF2-40B4-BE49-F238E27FC236}">
                <a16:creationId xmlns:a16="http://schemas.microsoft.com/office/drawing/2014/main" xmlns="" id="{2A5801D3-3209-BE47-85E2-2AC786935E4A}"/>
              </a:ext>
            </a:extLst>
          </p:cNvPr>
          <p:cNvSpPr txBox="1">
            <a:spLocks/>
          </p:cNvSpPr>
          <p:nvPr/>
        </p:nvSpPr>
        <p:spPr>
          <a:xfrm>
            <a:off x="455731" y="161552"/>
            <a:ext cx="4305300" cy="1477958"/>
          </a:xfrm>
          <a:prstGeom prst="rect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C0B68"/>
              </a:buClr>
              <a:buSzPts val="1800"/>
              <a:buFont typeface="Red Hat Text"/>
              <a:buNone/>
              <a:defRPr sz="1800" b="1" i="0" u="none" strike="noStrike" cap="none">
                <a:solidFill>
                  <a:srgbClr val="5C0B68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algn="l"/>
            <a:r>
              <a:rPr lang="en-ID" sz="44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Hasil</a:t>
            </a:r>
            <a:r>
              <a:rPr lang="en-ID" sz="4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ID" sz="44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Seleksi</a:t>
            </a:r>
            <a:r>
              <a:rPr lang="en-ID" sz="4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-ID" sz="44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dan</a:t>
            </a:r>
            <a:r>
              <a:rPr lang="en-ID" sz="44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 </a:t>
            </a:r>
            <a:r>
              <a:rPr lang="en-ID" sz="3600" dirty="0" err="1"/>
              <a:t>Umpan</a:t>
            </a:r>
            <a:r>
              <a:rPr lang="en-ID" sz="3600" dirty="0"/>
              <a:t> </a:t>
            </a:r>
            <a:r>
              <a:rPr lang="en-ID" sz="3600" dirty="0" err="1"/>
              <a:t>Balik</a:t>
            </a:r>
            <a:endParaRPr lang="en-ID" sz="3600" dirty="0"/>
          </a:p>
        </p:txBody>
      </p:sp>
      <p:sp>
        <p:nvSpPr>
          <p:cNvPr id="6" name="Google Shape;472;p44">
            <a:extLst>
              <a:ext uri="{FF2B5EF4-FFF2-40B4-BE49-F238E27FC236}">
                <a16:creationId xmlns:a16="http://schemas.microsoft.com/office/drawing/2014/main" xmlns="" id="{40FEA6CE-E27E-4243-B56D-2F6E2C6504F3}"/>
              </a:ext>
            </a:extLst>
          </p:cNvPr>
          <p:cNvSpPr/>
          <p:nvPr/>
        </p:nvSpPr>
        <p:spPr>
          <a:xfrm>
            <a:off x="455731" y="1923065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528;p44">
            <a:extLst>
              <a:ext uri="{FF2B5EF4-FFF2-40B4-BE49-F238E27FC236}">
                <a16:creationId xmlns:a16="http://schemas.microsoft.com/office/drawing/2014/main" xmlns="" id="{AA68DD73-A761-4746-B944-0991408CF855}"/>
              </a:ext>
            </a:extLst>
          </p:cNvPr>
          <p:cNvSpPr txBox="1">
            <a:spLocks/>
          </p:cNvSpPr>
          <p:nvPr/>
        </p:nvSpPr>
        <p:spPr>
          <a:xfrm>
            <a:off x="455731" y="1923731"/>
            <a:ext cx="572700" cy="53447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/>
              <a:t>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6"/>
          <p:cNvSpPr txBox="1">
            <a:spLocks noGrp="1"/>
          </p:cNvSpPr>
          <p:nvPr>
            <p:ph type="title"/>
          </p:nvPr>
        </p:nvSpPr>
        <p:spPr>
          <a:xfrm>
            <a:off x="719999" y="540000"/>
            <a:ext cx="5080187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rgbClr val="5C0B68"/>
                </a:solidFill>
              </a:rPr>
              <a:t>H</a:t>
            </a:r>
            <a:r>
              <a:rPr lang="en" dirty="0" err="1">
                <a:solidFill>
                  <a:srgbClr val="5C0B68"/>
                </a:solidFill>
              </a:rPr>
              <a:t>asil</a:t>
            </a:r>
            <a:r>
              <a:rPr lang="en" dirty="0">
                <a:solidFill>
                  <a:srgbClr val="5C0B68"/>
                </a:solidFill>
              </a:rPr>
              <a:t> </a:t>
            </a:r>
            <a:r>
              <a:rPr lang="en" dirty="0" err="1">
                <a:solidFill>
                  <a:srgbClr val="5C0B68"/>
                </a:solidFill>
              </a:rPr>
              <a:t>Seleksi</a:t>
            </a:r>
            <a:r>
              <a:rPr lang="en" dirty="0">
                <a:solidFill>
                  <a:srgbClr val="5C0B68"/>
                </a:solidFill>
              </a:rPr>
              <a:t> &amp; </a:t>
            </a:r>
            <a:r>
              <a:rPr lang="en" dirty="0" err="1">
                <a:solidFill>
                  <a:srgbClr val="5C0B68"/>
                </a:solidFill>
              </a:rPr>
              <a:t>Umpan</a:t>
            </a:r>
            <a:r>
              <a:rPr lang="en" dirty="0">
                <a:solidFill>
                  <a:srgbClr val="5C0B68"/>
                </a:solidFill>
              </a:rPr>
              <a:t> </a:t>
            </a:r>
            <a:r>
              <a:rPr lang="en" dirty="0" err="1">
                <a:solidFill>
                  <a:srgbClr val="5C0B68"/>
                </a:solidFill>
              </a:rPr>
              <a:t>Balik</a:t>
            </a:r>
            <a:endParaRPr dirty="0">
              <a:solidFill>
                <a:srgbClr val="5C0B68"/>
              </a:solidFill>
            </a:endParaRPr>
          </a:p>
        </p:txBody>
      </p:sp>
      <p:sp>
        <p:nvSpPr>
          <p:cNvPr id="574" name="Google Shape;574;p46"/>
          <p:cNvSpPr txBox="1">
            <a:spLocks noGrp="1"/>
          </p:cNvSpPr>
          <p:nvPr>
            <p:ph type="subTitle" idx="1"/>
          </p:nvPr>
        </p:nvSpPr>
        <p:spPr>
          <a:xfrm>
            <a:off x="195231" y="1559853"/>
            <a:ext cx="2954435" cy="19267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U</a:t>
            </a:r>
            <a:r>
              <a:rPr lang="en" sz="1600" dirty="0" err="1"/>
              <a:t>ntuk</a:t>
            </a:r>
            <a:r>
              <a:rPr lang="en" sz="1600" dirty="0"/>
              <a:t> </a:t>
            </a:r>
            <a:r>
              <a:rPr lang="en" sz="1600" dirty="0" err="1"/>
              <a:t>evaluasi</a:t>
            </a:r>
            <a:r>
              <a:rPr lang="en" sz="1600" dirty="0"/>
              <a:t> </a:t>
            </a:r>
            <a:r>
              <a:rPr lang="en" sz="1600" dirty="0" err="1"/>
              <a:t>karyawan</a:t>
            </a:r>
            <a:r>
              <a:rPr lang="en" sz="1600" dirty="0"/>
              <a:t> </a:t>
            </a:r>
            <a:r>
              <a:rPr lang="en" sz="1600" dirty="0" err="1"/>
              <a:t>dan</a:t>
            </a:r>
            <a:r>
              <a:rPr lang="en" sz="1600" dirty="0"/>
              <a:t> proses </a:t>
            </a:r>
            <a:r>
              <a:rPr lang="en" sz="1600" dirty="0" err="1"/>
              <a:t>seleksi</a:t>
            </a:r>
            <a:r>
              <a:rPr lang="en" sz="1600" dirty="0"/>
              <a:t> </a:t>
            </a:r>
            <a:r>
              <a:rPr lang="en" sz="1600" dirty="0" err="1"/>
              <a:t>diperlukan</a:t>
            </a:r>
            <a:r>
              <a:rPr lang="en" sz="1600" dirty="0"/>
              <a:t> </a:t>
            </a:r>
            <a:r>
              <a:rPr lang="en" sz="1600" dirty="0" err="1"/>
              <a:t>umpan</a:t>
            </a:r>
            <a:r>
              <a:rPr lang="en" sz="1600" dirty="0"/>
              <a:t> </a:t>
            </a:r>
            <a:r>
              <a:rPr lang="en" sz="1600" dirty="0" err="1"/>
              <a:t>balik</a:t>
            </a:r>
            <a:r>
              <a:rPr lang="en" sz="1600" dirty="0"/>
              <a:t> </a:t>
            </a:r>
            <a:r>
              <a:rPr lang="en" sz="1600" dirty="0" err="1"/>
              <a:t>yg</a:t>
            </a:r>
            <a:r>
              <a:rPr lang="en" sz="1600" dirty="0"/>
              <a:t> </a:t>
            </a:r>
            <a:r>
              <a:rPr lang="en" sz="1600" dirty="0" err="1"/>
              <a:t>menyangkut</a:t>
            </a:r>
            <a:r>
              <a:rPr lang="en" sz="1600" dirty="0"/>
              <a:t>: </a:t>
            </a:r>
            <a:r>
              <a:rPr lang="en" sz="1600" dirty="0" err="1"/>
              <a:t>informasi</a:t>
            </a:r>
            <a:r>
              <a:rPr lang="en" sz="1600" dirty="0"/>
              <a:t> </a:t>
            </a:r>
            <a:r>
              <a:rPr lang="en" sz="1600" dirty="0" err="1"/>
              <a:t>kepuasan</a:t>
            </a:r>
            <a:r>
              <a:rPr lang="en" sz="1600" dirty="0"/>
              <a:t> </a:t>
            </a:r>
            <a:r>
              <a:rPr lang="en" sz="1600" dirty="0" err="1"/>
              <a:t>karyawan</a:t>
            </a:r>
            <a:r>
              <a:rPr lang="en" sz="1600" dirty="0"/>
              <a:t>, </a:t>
            </a:r>
            <a:r>
              <a:rPr lang="en" sz="1600" dirty="0" err="1"/>
              <a:t>perputaran</a:t>
            </a:r>
            <a:r>
              <a:rPr lang="en" sz="1600" dirty="0"/>
              <a:t> </a:t>
            </a:r>
            <a:r>
              <a:rPr lang="en" sz="1600" dirty="0" err="1"/>
              <a:t>dan</a:t>
            </a:r>
            <a:r>
              <a:rPr lang="en" sz="1600" dirty="0"/>
              <a:t> </a:t>
            </a:r>
            <a:r>
              <a:rPr lang="en" sz="1600" dirty="0" err="1"/>
              <a:t>absensi</a:t>
            </a:r>
            <a:r>
              <a:rPr lang="en" sz="1600" dirty="0"/>
              <a:t>, </a:t>
            </a:r>
            <a:r>
              <a:rPr lang="en" sz="1600" dirty="0" err="1"/>
              <a:t>prestasi</a:t>
            </a:r>
            <a:r>
              <a:rPr lang="en" sz="1600" dirty="0"/>
              <a:t> </a:t>
            </a:r>
            <a:r>
              <a:rPr lang="en" sz="1600" dirty="0" err="1"/>
              <a:t>kerja</a:t>
            </a:r>
            <a:r>
              <a:rPr lang="en" sz="1600" dirty="0"/>
              <a:t>, keg </a:t>
            </a:r>
            <a:r>
              <a:rPr lang="en" sz="1600" dirty="0" err="1"/>
              <a:t>serikat</a:t>
            </a:r>
            <a:r>
              <a:rPr lang="en" sz="1600" dirty="0"/>
              <a:t> </a:t>
            </a:r>
            <a:r>
              <a:rPr lang="en" sz="1600" dirty="0" err="1"/>
              <a:t>pekerja</a:t>
            </a:r>
            <a:r>
              <a:rPr lang="en" sz="1600" dirty="0"/>
              <a:t>, </a:t>
            </a:r>
            <a:r>
              <a:rPr lang="en" sz="1600" dirty="0" err="1"/>
              <a:t>dan</a:t>
            </a:r>
            <a:r>
              <a:rPr lang="en" sz="1600" dirty="0"/>
              <a:t> </a:t>
            </a:r>
            <a:r>
              <a:rPr lang="en" sz="1600" dirty="0" err="1"/>
              <a:t>sikap</a:t>
            </a:r>
            <a:r>
              <a:rPr lang="en" sz="1600" dirty="0"/>
              <a:t> </a:t>
            </a:r>
            <a:r>
              <a:rPr lang="en" sz="1600" dirty="0" err="1"/>
              <a:t>penyelia</a:t>
            </a:r>
            <a:endParaRPr sz="1600" dirty="0"/>
          </a:p>
        </p:txBody>
      </p:sp>
      <p:sp>
        <p:nvSpPr>
          <p:cNvPr id="575" name="Google Shape;575;p46"/>
          <p:cNvSpPr txBox="1">
            <a:spLocks noGrp="1"/>
          </p:cNvSpPr>
          <p:nvPr>
            <p:ph type="subTitle" idx="2"/>
          </p:nvPr>
        </p:nvSpPr>
        <p:spPr>
          <a:xfrm>
            <a:off x="5739245" y="2960010"/>
            <a:ext cx="3298063" cy="1497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600" dirty="0"/>
              <a:t>J</a:t>
            </a:r>
            <a:r>
              <a:rPr lang="en" sz="1600" dirty="0" err="1"/>
              <a:t>ika</a:t>
            </a:r>
            <a:r>
              <a:rPr lang="en" sz="1600" dirty="0"/>
              <a:t> </a:t>
            </a:r>
            <a:r>
              <a:rPr lang="en" sz="1600" dirty="0" err="1"/>
              <a:t>masukan-masukan</a:t>
            </a:r>
            <a:r>
              <a:rPr lang="en" sz="1600" dirty="0"/>
              <a:t> </a:t>
            </a:r>
            <a:r>
              <a:rPr lang="en" sz="1600" dirty="0" err="1"/>
              <a:t>seleksi</a:t>
            </a:r>
            <a:r>
              <a:rPr lang="en" sz="1600" dirty="0"/>
              <a:t> </a:t>
            </a:r>
            <a:r>
              <a:rPr lang="en" sz="1600" dirty="0" err="1"/>
              <a:t>diperhatikan</a:t>
            </a:r>
            <a:r>
              <a:rPr lang="en" sz="1600" dirty="0"/>
              <a:t> </a:t>
            </a:r>
            <a:r>
              <a:rPr lang="en" sz="1600" dirty="0" err="1"/>
              <a:t>dan</a:t>
            </a:r>
            <a:r>
              <a:rPr lang="en" sz="1600" dirty="0"/>
              <a:t> proses </a:t>
            </a:r>
            <a:r>
              <a:rPr lang="en" sz="1600" dirty="0" err="1"/>
              <a:t>seleksi</a:t>
            </a:r>
            <a:r>
              <a:rPr lang="en" sz="1600" dirty="0"/>
              <a:t> </a:t>
            </a:r>
            <a:r>
              <a:rPr lang="en" sz="1600" dirty="0" err="1"/>
              <a:t>diikuti</a:t>
            </a:r>
            <a:r>
              <a:rPr lang="en" sz="1600" dirty="0"/>
              <a:t> </a:t>
            </a:r>
            <a:r>
              <a:rPr lang="en" sz="1600" dirty="0" err="1"/>
              <a:t>langkah-langkah</a:t>
            </a:r>
            <a:r>
              <a:rPr lang="en" sz="1600" dirty="0"/>
              <a:t> dg </a:t>
            </a:r>
            <a:r>
              <a:rPr lang="en" sz="1600" dirty="0" err="1"/>
              <a:t>baik</a:t>
            </a:r>
            <a:r>
              <a:rPr lang="en" sz="1600" dirty="0"/>
              <a:t>, </a:t>
            </a:r>
            <a:r>
              <a:rPr lang="en" sz="1600" dirty="0" err="1"/>
              <a:t>maka</a:t>
            </a:r>
            <a:r>
              <a:rPr lang="en" sz="1600" dirty="0"/>
              <a:t> </a:t>
            </a:r>
            <a:r>
              <a:rPr lang="en" sz="1600" dirty="0" err="1"/>
              <a:t>karyawan</a:t>
            </a:r>
            <a:r>
              <a:rPr lang="en" sz="1600" dirty="0"/>
              <a:t> </a:t>
            </a:r>
            <a:r>
              <a:rPr lang="en" sz="1600" dirty="0" err="1"/>
              <a:t>merupakan</a:t>
            </a:r>
            <a:r>
              <a:rPr lang="en" sz="1600" dirty="0"/>
              <a:t> SDM </a:t>
            </a:r>
            <a:r>
              <a:rPr lang="en" sz="1600" dirty="0" err="1"/>
              <a:t>produktif</a:t>
            </a:r>
            <a:endParaRPr sz="1600" dirty="0"/>
          </a:p>
        </p:txBody>
      </p:sp>
      <p:sp>
        <p:nvSpPr>
          <p:cNvPr id="577" name="Google Shape;577;p46"/>
          <p:cNvSpPr txBox="1">
            <a:spLocks noGrp="1"/>
          </p:cNvSpPr>
          <p:nvPr>
            <p:ph type="subTitle" idx="4"/>
          </p:nvPr>
        </p:nvSpPr>
        <p:spPr>
          <a:xfrm>
            <a:off x="5861590" y="1428106"/>
            <a:ext cx="2656767" cy="8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600" dirty="0"/>
              <a:t>H</a:t>
            </a:r>
            <a:r>
              <a:rPr lang="en" sz="1600" dirty="0" err="1"/>
              <a:t>asil</a:t>
            </a:r>
            <a:r>
              <a:rPr lang="en" sz="1600" dirty="0"/>
              <a:t> </a:t>
            </a:r>
            <a:r>
              <a:rPr lang="en" sz="1600" dirty="0" err="1"/>
              <a:t>akhir</a:t>
            </a:r>
            <a:r>
              <a:rPr lang="en" sz="1600" dirty="0"/>
              <a:t> proses </a:t>
            </a:r>
            <a:r>
              <a:rPr lang="en" sz="1600" dirty="0" err="1"/>
              <a:t>seleksi</a:t>
            </a:r>
            <a:r>
              <a:rPr lang="en" sz="1600" dirty="0"/>
              <a:t>: </a:t>
            </a:r>
            <a:r>
              <a:rPr lang="en" sz="1600" dirty="0" err="1"/>
              <a:t>diterimanya</a:t>
            </a:r>
            <a:r>
              <a:rPr lang="en" sz="1600" dirty="0"/>
              <a:t> </a:t>
            </a:r>
            <a:r>
              <a:rPr lang="en" sz="1600" dirty="0" err="1"/>
              <a:t>pelamar</a:t>
            </a:r>
            <a:r>
              <a:rPr lang="en" sz="1600" dirty="0"/>
              <a:t> </a:t>
            </a:r>
            <a:r>
              <a:rPr lang="en" sz="1600" dirty="0" err="1"/>
              <a:t>sebagai</a:t>
            </a:r>
            <a:r>
              <a:rPr lang="en" sz="1600" dirty="0"/>
              <a:t> </a:t>
            </a:r>
            <a:r>
              <a:rPr lang="en" sz="1600" dirty="0" err="1"/>
              <a:t>karyawan</a:t>
            </a:r>
            <a:endParaRPr sz="1600" dirty="0"/>
          </a:p>
        </p:txBody>
      </p:sp>
      <p:grpSp>
        <p:nvGrpSpPr>
          <p:cNvPr id="582" name="Google Shape;582;p46"/>
          <p:cNvGrpSpPr/>
          <p:nvPr/>
        </p:nvGrpSpPr>
        <p:grpSpPr>
          <a:xfrm>
            <a:off x="3344133" y="1494417"/>
            <a:ext cx="2456053" cy="2963355"/>
            <a:chOff x="1519600" y="901925"/>
            <a:chExt cx="1933900" cy="2333350"/>
          </a:xfrm>
        </p:grpSpPr>
        <p:sp>
          <p:nvSpPr>
            <p:cNvPr id="583" name="Google Shape;583;p46"/>
            <p:cNvSpPr/>
            <p:nvPr/>
          </p:nvSpPr>
          <p:spPr>
            <a:xfrm>
              <a:off x="1519600" y="2689250"/>
              <a:ext cx="904000" cy="546025"/>
            </a:xfrm>
            <a:custGeom>
              <a:avLst/>
              <a:gdLst/>
              <a:ahLst/>
              <a:cxnLst/>
              <a:rect l="l" t="t" r="r" b="b"/>
              <a:pathLst>
                <a:path w="36160" h="21841" extrusionOk="0">
                  <a:moveTo>
                    <a:pt x="1718" y="0"/>
                  </a:moveTo>
                  <a:cubicBezTo>
                    <a:pt x="1543" y="0"/>
                    <a:pt x="1368" y="42"/>
                    <a:pt x="1201" y="125"/>
                  </a:cubicBezTo>
                  <a:lnTo>
                    <a:pt x="300" y="659"/>
                  </a:lnTo>
                  <a:cubicBezTo>
                    <a:pt x="0" y="826"/>
                    <a:pt x="0" y="1059"/>
                    <a:pt x="300" y="1226"/>
                  </a:cubicBezTo>
                  <a:lnTo>
                    <a:pt x="19481" y="12334"/>
                  </a:lnTo>
                  <a:cubicBezTo>
                    <a:pt x="19647" y="12367"/>
                    <a:pt x="19714" y="12568"/>
                    <a:pt x="19681" y="12734"/>
                  </a:cubicBezTo>
                  <a:cubicBezTo>
                    <a:pt x="19647" y="12834"/>
                    <a:pt x="19581" y="12901"/>
                    <a:pt x="19481" y="12968"/>
                  </a:cubicBezTo>
                  <a:lnTo>
                    <a:pt x="7005" y="20140"/>
                  </a:lnTo>
                  <a:cubicBezTo>
                    <a:pt x="6838" y="20173"/>
                    <a:pt x="6738" y="20373"/>
                    <a:pt x="6805" y="20540"/>
                  </a:cubicBezTo>
                  <a:cubicBezTo>
                    <a:pt x="6838" y="20640"/>
                    <a:pt x="6872" y="20707"/>
                    <a:pt x="7005" y="20740"/>
                  </a:cubicBezTo>
                  <a:lnTo>
                    <a:pt x="8873" y="21841"/>
                  </a:lnTo>
                  <a:cubicBezTo>
                    <a:pt x="9307" y="21841"/>
                    <a:pt x="9674" y="21841"/>
                    <a:pt x="9974" y="21674"/>
                  </a:cubicBezTo>
                  <a:lnTo>
                    <a:pt x="35859" y="6730"/>
                  </a:lnTo>
                  <a:cubicBezTo>
                    <a:pt x="36159" y="6563"/>
                    <a:pt x="36159" y="6330"/>
                    <a:pt x="35859" y="6163"/>
                  </a:cubicBezTo>
                  <a:lnTo>
                    <a:pt x="33991" y="5062"/>
                  </a:lnTo>
                  <a:cubicBezTo>
                    <a:pt x="33824" y="4979"/>
                    <a:pt x="33649" y="4937"/>
                    <a:pt x="33474" y="4937"/>
                  </a:cubicBezTo>
                  <a:cubicBezTo>
                    <a:pt x="33299" y="4937"/>
                    <a:pt x="33124" y="4979"/>
                    <a:pt x="32957" y="5062"/>
                  </a:cubicBezTo>
                  <a:lnTo>
                    <a:pt x="22449" y="11167"/>
                  </a:lnTo>
                  <a:cubicBezTo>
                    <a:pt x="22283" y="11250"/>
                    <a:pt x="22099" y="11292"/>
                    <a:pt x="21920" y="11292"/>
                  </a:cubicBezTo>
                  <a:cubicBezTo>
                    <a:pt x="21741" y="11292"/>
                    <a:pt x="21565" y="11250"/>
                    <a:pt x="21415" y="11167"/>
                  </a:cubicBezTo>
                  <a:lnTo>
                    <a:pt x="2235" y="125"/>
                  </a:lnTo>
                  <a:cubicBezTo>
                    <a:pt x="2068" y="42"/>
                    <a:pt x="1893" y="0"/>
                    <a:pt x="1718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6"/>
            <p:cNvSpPr/>
            <p:nvPr/>
          </p:nvSpPr>
          <p:spPr>
            <a:xfrm>
              <a:off x="2577850" y="2557275"/>
              <a:ext cx="875650" cy="548750"/>
            </a:xfrm>
            <a:custGeom>
              <a:avLst/>
              <a:gdLst/>
              <a:ahLst/>
              <a:cxnLst/>
              <a:rect l="l" t="t" r="r" b="b"/>
              <a:pathLst>
                <a:path w="35026" h="21950" extrusionOk="0">
                  <a:moveTo>
                    <a:pt x="17513" y="0"/>
                  </a:moveTo>
                  <a:cubicBezTo>
                    <a:pt x="7839" y="0"/>
                    <a:pt x="0" y="4904"/>
                    <a:pt x="0" y="10975"/>
                  </a:cubicBezTo>
                  <a:cubicBezTo>
                    <a:pt x="0" y="17046"/>
                    <a:pt x="7839" y="21949"/>
                    <a:pt x="17513" y="21949"/>
                  </a:cubicBezTo>
                  <a:cubicBezTo>
                    <a:pt x="27186" y="21949"/>
                    <a:pt x="35025" y="17046"/>
                    <a:pt x="35025" y="10975"/>
                  </a:cubicBezTo>
                  <a:cubicBezTo>
                    <a:pt x="35025" y="4904"/>
                    <a:pt x="27186" y="0"/>
                    <a:pt x="17513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6"/>
            <p:cNvSpPr/>
            <p:nvPr/>
          </p:nvSpPr>
          <p:spPr>
            <a:xfrm>
              <a:off x="1876500" y="2611475"/>
              <a:ext cx="343625" cy="206000"/>
            </a:xfrm>
            <a:custGeom>
              <a:avLst/>
              <a:gdLst/>
              <a:ahLst/>
              <a:cxnLst/>
              <a:rect l="l" t="t" r="r" b="b"/>
              <a:pathLst>
                <a:path w="13745" h="8240" extrusionOk="0">
                  <a:moveTo>
                    <a:pt x="13744" y="1"/>
                  </a:moveTo>
                  <a:lnTo>
                    <a:pt x="1" y="8006"/>
                  </a:lnTo>
                  <a:lnTo>
                    <a:pt x="268" y="8240"/>
                  </a:lnTo>
                  <a:lnTo>
                    <a:pt x="13744" y="401"/>
                  </a:lnTo>
                  <a:lnTo>
                    <a:pt x="1374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6"/>
            <p:cNvSpPr/>
            <p:nvPr/>
          </p:nvSpPr>
          <p:spPr>
            <a:xfrm>
              <a:off x="1540450" y="2118275"/>
              <a:ext cx="146775" cy="595800"/>
            </a:xfrm>
            <a:custGeom>
              <a:avLst/>
              <a:gdLst/>
              <a:ahLst/>
              <a:cxnLst/>
              <a:rect l="l" t="t" r="r" b="b"/>
              <a:pathLst>
                <a:path w="5871" h="23832" extrusionOk="0">
                  <a:moveTo>
                    <a:pt x="5342" y="1"/>
                  </a:moveTo>
                  <a:cubicBezTo>
                    <a:pt x="5320" y="1"/>
                    <a:pt x="5304" y="24"/>
                    <a:pt x="5304" y="48"/>
                  </a:cubicBezTo>
                  <a:lnTo>
                    <a:pt x="0" y="23498"/>
                  </a:lnTo>
                  <a:cubicBezTo>
                    <a:pt x="0" y="23531"/>
                    <a:pt x="0" y="23565"/>
                    <a:pt x="33" y="23565"/>
                  </a:cubicBezTo>
                  <a:lnTo>
                    <a:pt x="367" y="23798"/>
                  </a:lnTo>
                  <a:cubicBezTo>
                    <a:pt x="467" y="23832"/>
                    <a:pt x="500" y="23832"/>
                    <a:pt x="600" y="23832"/>
                  </a:cubicBezTo>
                  <a:lnTo>
                    <a:pt x="701" y="23198"/>
                  </a:lnTo>
                  <a:lnTo>
                    <a:pt x="5871" y="348"/>
                  </a:lnTo>
                  <a:cubicBezTo>
                    <a:pt x="5871" y="315"/>
                    <a:pt x="5871" y="281"/>
                    <a:pt x="5838" y="281"/>
                  </a:cubicBezTo>
                  <a:lnTo>
                    <a:pt x="5371" y="15"/>
                  </a:lnTo>
                  <a:cubicBezTo>
                    <a:pt x="5361" y="5"/>
                    <a:pt x="5351" y="1"/>
                    <a:pt x="534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6"/>
            <p:cNvSpPr/>
            <p:nvPr/>
          </p:nvSpPr>
          <p:spPr>
            <a:xfrm>
              <a:off x="1555450" y="2116950"/>
              <a:ext cx="146800" cy="597125"/>
            </a:xfrm>
            <a:custGeom>
              <a:avLst/>
              <a:gdLst/>
              <a:ahLst/>
              <a:cxnLst/>
              <a:rect l="l" t="t" r="r" b="b"/>
              <a:pathLst>
                <a:path w="5872" h="23885" extrusionOk="0">
                  <a:moveTo>
                    <a:pt x="5871" y="1"/>
                  </a:moveTo>
                  <a:lnTo>
                    <a:pt x="5338" y="268"/>
                  </a:lnTo>
                  <a:lnTo>
                    <a:pt x="167" y="23217"/>
                  </a:lnTo>
                  <a:lnTo>
                    <a:pt x="0" y="23885"/>
                  </a:lnTo>
                  <a:cubicBezTo>
                    <a:pt x="34" y="23885"/>
                    <a:pt x="101" y="23885"/>
                    <a:pt x="167" y="23818"/>
                  </a:cubicBezTo>
                  <a:lnTo>
                    <a:pt x="501" y="23618"/>
                  </a:lnTo>
                  <a:cubicBezTo>
                    <a:pt x="534" y="23618"/>
                    <a:pt x="568" y="23584"/>
                    <a:pt x="568" y="23551"/>
                  </a:cubicBezTo>
                  <a:lnTo>
                    <a:pt x="587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6"/>
            <p:cNvSpPr/>
            <p:nvPr/>
          </p:nvSpPr>
          <p:spPr>
            <a:xfrm>
              <a:off x="1852325" y="2179500"/>
              <a:ext cx="15875" cy="977400"/>
            </a:xfrm>
            <a:custGeom>
              <a:avLst/>
              <a:gdLst/>
              <a:ahLst/>
              <a:cxnLst/>
              <a:rect l="l" t="t" r="r" b="b"/>
              <a:pathLst>
                <a:path w="635" h="39096" extrusionOk="0">
                  <a:moveTo>
                    <a:pt x="1" y="1"/>
                  </a:moveTo>
                  <a:lnTo>
                    <a:pt x="1" y="38762"/>
                  </a:lnTo>
                  <a:cubicBezTo>
                    <a:pt x="1" y="38795"/>
                    <a:pt x="34" y="38828"/>
                    <a:pt x="67" y="38895"/>
                  </a:cubicBezTo>
                  <a:lnTo>
                    <a:pt x="401" y="39062"/>
                  </a:lnTo>
                  <a:cubicBezTo>
                    <a:pt x="501" y="39095"/>
                    <a:pt x="534" y="39095"/>
                    <a:pt x="634" y="39095"/>
                  </a:cubicBezTo>
                  <a:lnTo>
                    <a:pt x="634" y="38395"/>
                  </a:lnTo>
                  <a:lnTo>
                    <a:pt x="634" y="3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6"/>
            <p:cNvSpPr/>
            <p:nvPr/>
          </p:nvSpPr>
          <p:spPr>
            <a:xfrm>
              <a:off x="1868175" y="2177825"/>
              <a:ext cx="15025" cy="979075"/>
            </a:xfrm>
            <a:custGeom>
              <a:avLst/>
              <a:gdLst/>
              <a:ahLst/>
              <a:cxnLst/>
              <a:rect l="l" t="t" r="r" b="b"/>
              <a:pathLst>
                <a:path w="601" h="39163" extrusionOk="0">
                  <a:moveTo>
                    <a:pt x="601" y="1"/>
                  </a:moveTo>
                  <a:lnTo>
                    <a:pt x="0" y="401"/>
                  </a:lnTo>
                  <a:lnTo>
                    <a:pt x="0" y="39162"/>
                  </a:lnTo>
                  <a:cubicBezTo>
                    <a:pt x="67" y="39162"/>
                    <a:pt x="167" y="39129"/>
                    <a:pt x="201" y="39096"/>
                  </a:cubicBezTo>
                  <a:lnTo>
                    <a:pt x="534" y="38929"/>
                  </a:lnTo>
                  <a:cubicBezTo>
                    <a:pt x="567" y="38862"/>
                    <a:pt x="601" y="38829"/>
                    <a:pt x="601" y="38795"/>
                  </a:cubicBezTo>
                  <a:lnTo>
                    <a:pt x="6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6"/>
            <p:cNvSpPr/>
            <p:nvPr/>
          </p:nvSpPr>
          <p:spPr>
            <a:xfrm>
              <a:off x="2114175" y="2078600"/>
              <a:ext cx="171825" cy="836450"/>
            </a:xfrm>
            <a:custGeom>
              <a:avLst/>
              <a:gdLst/>
              <a:ahLst/>
              <a:cxnLst/>
              <a:rect l="l" t="t" r="r" b="b"/>
              <a:pathLst>
                <a:path w="6873" h="33458" extrusionOk="0">
                  <a:moveTo>
                    <a:pt x="1" y="0"/>
                  </a:moveTo>
                  <a:lnTo>
                    <a:pt x="6272" y="33091"/>
                  </a:lnTo>
                  <a:cubicBezTo>
                    <a:pt x="6272" y="33124"/>
                    <a:pt x="6339" y="33157"/>
                    <a:pt x="6372" y="33224"/>
                  </a:cubicBezTo>
                  <a:lnTo>
                    <a:pt x="6706" y="33424"/>
                  </a:lnTo>
                  <a:cubicBezTo>
                    <a:pt x="6739" y="33424"/>
                    <a:pt x="6772" y="33458"/>
                    <a:pt x="6872" y="33458"/>
                  </a:cubicBezTo>
                  <a:lnTo>
                    <a:pt x="6739" y="32757"/>
                  </a:lnTo>
                  <a:lnTo>
                    <a:pt x="568" y="3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6"/>
            <p:cNvSpPr/>
            <p:nvPr/>
          </p:nvSpPr>
          <p:spPr>
            <a:xfrm>
              <a:off x="2128350" y="2079425"/>
              <a:ext cx="171825" cy="834800"/>
            </a:xfrm>
            <a:custGeom>
              <a:avLst/>
              <a:gdLst/>
              <a:ahLst/>
              <a:cxnLst/>
              <a:rect l="l" t="t" r="r" b="b"/>
              <a:pathLst>
                <a:path w="6873" h="33392" extrusionOk="0">
                  <a:moveTo>
                    <a:pt x="601" y="1"/>
                  </a:moveTo>
                  <a:lnTo>
                    <a:pt x="1" y="334"/>
                  </a:lnTo>
                  <a:lnTo>
                    <a:pt x="6172" y="32724"/>
                  </a:lnTo>
                  <a:lnTo>
                    <a:pt x="6305" y="33391"/>
                  </a:lnTo>
                  <a:cubicBezTo>
                    <a:pt x="6372" y="33391"/>
                    <a:pt x="6472" y="33391"/>
                    <a:pt x="6505" y="33325"/>
                  </a:cubicBezTo>
                  <a:lnTo>
                    <a:pt x="6806" y="33191"/>
                  </a:lnTo>
                  <a:cubicBezTo>
                    <a:pt x="6839" y="33124"/>
                    <a:pt x="6872" y="33091"/>
                    <a:pt x="6872" y="33058"/>
                  </a:cubicBezTo>
                  <a:lnTo>
                    <a:pt x="6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6"/>
            <p:cNvSpPr/>
            <p:nvPr/>
          </p:nvSpPr>
          <p:spPr>
            <a:xfrm>
              <a:off x="1878175" y="2613150"/>
              <a:ext cx="356950" cy="223525"/>
            </a:xfrm>
            <a:custGeom>
              <a:avLst/>
              <a:gdLst/>
              <a:ahLst/>
              <a:cxnLst/>
              <a:rect l="l" t="t" r="r" b="b"/>
              <a:pathLst>
                <a:path w="14278" h="8941" extrusionOk="0">
                  <a:moveTo>
                    <a:pt x="14278" y="0"/>
                  </a:moveTo>
                  <a:lnTo>
                    <a:pt x="1" y="8240"/>
                  </a:lnTo>
                  <a:lnTo>
                    <a:pt x="1" y="8940"/>
                  </a:lnTo>
                  <a:lnTo>
                    <a:pt x="14278" y="667"/>
                  </a:lnTo>
                  <a:lnTo>
                    <a:pt x="1427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6"/>
            <p:cNvSpPr/>
            <p:nvPr/>
          </p:nvSpPr>
          <p:spPr>
            <a:xfrm>
              <a:off x="1568800" y="2017500"/>
              <a:ext cx="798075" cy="488100"/>
            </a:xfrm>
            <a:custGeom>
              <a:avLst/>
              <a:gdLst/>
              <a:ahLst/>
              <a:cxnLst/>
              <a:rect l="l" t="t" r="r" b="b"/>
              <a:pathLst>
                <a:path w="31923" h="19524" extrusionOk="0">
                  <a:moveTo>
                    <a:pt x="27074" y="1"/>
                  </a:moveTo>
                  <a:cubicBezTo>
                    <a:pt x="26936" y="1"/>
                    <a:pt x="26803" y="26"/>
                    <a:pt x="26686" y="76"/>
                  </a:cubicBezTo>
                  <a:lnTo>
                    <a:pt x="400" y="15220"/>
                  </a:lnTo>
                  <a:cubicBezTo>
                    <a:pt x="167" y="15354"/>
                    <a:pt x="34" y="15587"/>
                    <a:pt x="0" y="15887"/>
                  </a:cubicBezTo>
                  <a:lnTo>
                    <a:pt x="0" y="16388"/>
                  </a:lnTo>
                  <a:cubicBezTo>
                    <a:pt x="0" y="16688"/>
                    <a:pt x="167" y="16921"/>
                    <a:pt x="367" y="17055"/>
                  </a:cubicBezTo>
                  <a:lnTo>
                    <a:pt x="4503" y="19423"/>
                  </a:lnTo>
                  <a:cubicBezTo>
                    <a:pt x="4620" y="19490"/>
                    <a:pt x="4754" y="19523"/>
                    <a:pt x="4887" y="19523"/>
                  </a:cubicBezTo>
                  <a:cubicBezTo>
                    <a:pt x="5020" y="19523"/>
                    <a:pt x="5154" y="19490"/>
                    <a:pt x="5271" y="19423"/>
                  </a:cubicBezTo>
                  <a:lnTo>
                    <a:pt x="31556" y="4312"/>
                  </a:lnTo>
                  <a:cubicBezTo>
                    <a:pt x="31756" y="4146"/>
                    <a:pt x="31923" y="3879"/>
                    <a:pt x="31923" y="3645"/>
                  </a:cubicBezTo>
                  <a:lnTo>
                    <a:pt x="31923" y="3145"/>
                  </a:lnTo>
                  <a:cubicBezTo>
                    <a:pt x="31923" y="2845"/>
                    <a:pt x="31756" y="2578"/>
                    <a:pt x="31556" y="2478"/>
                  </a:cubicBezTo>
                  <a:lnTo>
                    <a:pt x="27486" y="76"/>
                  </a:lnTo>
                  <a:cubicBezTo>
                    <a:pt x="27353" y="26"/>
                    <a:pt x="27211" y="1"/>
                    <a:pt x="27074" y="1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6"/>
            <p:cNvSpPr/>
            <p:nvPr/>
          </p:nvSpPr>
          <p:spPr>
            <a:xfrm>
              <a:off x="1573050" y="2016050"/>
              <a:ext cx="791325" cy="454525"/>
            </a:xfrm>
            <a:custGeom>
              <a:avLst/>
              <a:gdLst/>
              <a:ahLst/>
              <a:cxnLst/>
              <a:rect l="l" t="t" r="r" b="b"/>
              <a:pathLst>
                <a:path w="31653" h="18181" extrusionOk="0">
                  <a:moveTo>
                    <a:pt x="26950" y="1"/>
                  </a:moveTo>
                  <a:cubicBezTo>
                    <a:pt x="26816" y="1"/>
                    <a:pt x="26683" y="34"/>
                    <a:pt x="26549" y="101"/>
                  </a:cubicBezTo>
                  <a:lnTo>
                    <a:pt x="264" y="15245"/>
                  </a:lnTo>
                  <a:cubicBezTo>
                    <a:pt x="164" y="15245"/>
                    <a:pt x="30" y="15312"/>
                    <a:pt x="30" y="15445"/>
                  </a:cubicBezTo>
                  <a:cubicBezTo>
                    <a:pt x="0" y="15594"/>
                    <a:pt x="104" y="15717"/>
                    <a:pt x="198" y="15717"/>
                  </a:cubicBezTo>
                  <a:cubicBezTo>
                    <a:pt x="209" y="15717"/>
                    <a:pt x="220" y="15715"/>
                    <a:pt x="230" y="15712"/>
                  </a:cubicBezTo>
                  <a:lnTo>
                    <a:pt x="4367" y="18080"/>
                  </a:lnTo>
                  <a:cubicBezTo>
                    <a:pt x="4500" y="18147"/>
                    <a:pt x="4634" y="18180"/>
                    <a:pt x="4767" y="18180"/>
                  </a:cubicBezTo>
                  <a:cubicBezTo>
                    <a:pt x="4900" y="18180"/>
                    <a:pt x="5034" y="18147"/>
                    <a:pt x="5167" y="18080"/>
                  </a:cubicBezTo>
                  <a:lnTo>
                    <a:pt x="31419" y="2936"/>
                  </a:lnTo>
                  <a:cubicBezTo>
                    <a:pt x="31553" y="2903"/>
                    <a:pt x="31653" y="2769"/>
                    <a:pt x="31586" y="2636"/>
                  </a:cubicBezTo>
                  <a:cubicBezTo>
                    <a:pt x="31553" y="2569"/>
                    <a:pt x="31519" y="2502"/>
                    <a:pt x="31419" y="2469"/>
                  </a:cubicBezTo>
                  <a:lnTo>
                    <a:pt x="27350" y="101"/>
                  </a:lnTo>
                  <a:cubicBezTo>
                    <a:pt x="27216" y="34"/>
                    <a:pt x="27083" y="1"/>
                    <a:pt x="26950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6"/>
            <p:cNvSpPr/>
            <p:nvPr/>
          </p:nvSpPr>
          <p:spPr>
            <a:xfrm>
              <a:off x="1539600" y="978425"/>
              <a:ext cx="796425" cy="1472450"/>
            </a:xfrm>
            <a:custGeom>
              <a:avLst/>
              <a:gdLst/>
              <a:ahLst/>
              <a:cxnLst/>
              <a:rect l="l" t="t" r="r" b="b"/>
              <a:pathLst>
                <a:path w="31857" h="58898" extrusionOk="0">
                  <a:moveTo>
                    <a:pt x="26987" y="1"/>
                  </a:moveTo>
                  <a:cubicBezTo>
                    <a:pt x="26770" y="1"/>
                    <a:pt x="26553" y="59"/>
                    <a:pt x="26353" y="176"/>
                  </a:cubicBezTo>
                  <a:lnTo>
                    <a:pt x="601" y="15020"/>
                  </a:lnTo>
                  <a:cubicBezTo>
                    <a:pt x="201" y="15253"/>
                    <a:pt x="1" y="15687"/>
                    <a:pt x="1" y="16121"/>
                  </a:cubicBezTo>
                  <a:lnTo>
                    <a:pt x="2369" y="56950"/>
                  </a:lnTo>
                  <a:cubicBezTo>
                    <a:pt x="2469" y="57417"/>
                    <a:pt x="2703" y="57817"/>
                    <a:pt x="3070" y="58084"/>
                  </a:cubicBezTo>
                  <a:lnTo>
                    <a:pt x="4204" y="58751"/>
                  </a:lnTo>
                  <a:cubicBezTo>
                    <a:pt x="4380" y="58847"/>
                    <a:pt x="4587" y="58897"/>
                    <a:pt x="4803" y="58897"/>
                  </a:cubicBezTo>
                  <a:cubicBezTo>
                    <a:pt x="5036" y="58897"/>
                    <a:pt x="5279" y="58839"/>
                    <a:pt x="5505" y="58718"/>
                  </a:cubicBezTo>
                  <a:lnTo>
                    <a:pt x="31223" y="43907"/>
                  </a:lnTo>
                  <a:cubicBezTo>
                    <a:pt x="31657" y="43640"/>
                    <a:pt x="31857" y="43240"/>
                    <a:pt x="31857" y="42773"/>
                  </a:cubicBezTo>
                  <a:lnTo>
                    <a:pt x="29455" y="1944"/>
                  </a:lnTo>
                  <a:cubicBezTo>
                    <a:pt x="29388" y="1477"/>
                    <a:pt x="29155" y="1077"/>
                    <a:pt x="28755" y="843"/>
                  </a:cubicBezTo>
                  <a:lnTo>
                    <a:pt x="27620" y="176"/>
                  </a:lnTo>
                  <a:cubicBezTo>
                    <a:pt x="27420" y="59"/>
                    <a:pt x="27203" y="1"/>
                    <a:pt x="2698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6"/>
            <p:cNvSpPr/>
            <p:nvPr/>
          </p:nvSpPr>
          <p:spPr>
            <a:xfrm>
              <a:off x="1543775" y="977400"/>
              <a:ext cx="733050" cy="423225"/>
            </a:xfrm>
            <a:custGeom>
              <a:avLst/>
              <a:gdLst/>
              <a:ahLst/>
              <a:cxnLst/>
              <a:rect l="l" t="t" r="r" b="b"/>
              <a:pathLst>
                <a:path w="29322" h="16929" extrusionOk="0">
                  <a:moveTo>
                    <a:pt x="26824" y="0"/>
                  </a:moveTo>
                  <a:cubicBezTo>
                    <a:pt x="26603" y="0"/>
                    <a:pt x="26386" y="50"/>
                    <a:pt x="26186" y="150"/>
                  </a:cubicBezTo>
                  <a:lnTo>
                    <a:pt x="467" y="14994"/>
                  </a:lnTo>
                  <a:cubicBezTo>
                    <a:pt x="234" y="15128"/>
                    <a:pt x="134" y="15294"/>
                    <a:pt x="0" y="15495"/>
                  </a:cubicBezTo>
                  <a:lnTo>
                    <a:pt x="2469" y="16929"/>
                  </a:lnTo>
                  <a:cubicBezTo>
                    <a:pt x="2569" y="16729"/>
                    <a:pt x="2702" y="16562"/>
                    <a:pt x="2903" y="16429"/>
                  </a:cubicBezTo>
                  <a:lnTo>
                    <a:pt x="28654" y="1585"/>
                  </a:lnTo>
                  <a:cubicBezTo>
                    <a:pt x="28688" y="1518"/>
                    <a:pt x="28754" y="1485"/>
                    <a:pt x="28854" y="1485"/>
                  </a:cubicBezTo>
                  <a:cubicBezTo>
                    <a:pt x="29055" y="1485"/>
                    <a:pt x="29255" y="1651"/>
                    <a:pt x="29321" y="1885"/>
                  </a:cubicBezTo>
                  <a:cubicBezTo>
                    <a:pt x="29221" y="1451"/>
                    <a:pt x="28988" y="1084"/>
                    <a:pt x="28654" y="817"/>
                  </a:cubicBezTo>
                  <a:lnTo>
                    <a:pt x="27487" y="150"/>
                  </a:lnTo>
                  <a:cubicBezTo>
                    <a:pt x="27270" y="50"/>
                    <a:pt x="27045" y="0"/>
                    <a:pt x="26824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6"/>
            <p:cNvSpPr/>
            <p:nvPr/>
          </p:nvSpPr>
          <p:spPr>
            <a:xfrm>
              <a:off x="1601325" y="1013375"/>
              <a:ext cx="733875" cy="1435500"/>
            </a:xfrm>
            <a:custGeom>
              <a:avLst/>
              <a:gdLst/>
              <a:ahLst/>
              <a:cxnLst/>
              <a:rect l="l" t="t" r="r" b="b"/>
              <a:pathLst>
                <a:path w="29355" h="57420" extrusionOk="0">
                  <a:moveTo>
                    <a:pt x="26543" y="0"/>
                  </a:moveTo>
                  <a:cubicBezTo>
                    <a:pt x="26456" y="0"/>
                    <a:pt x="26354" y="44"/>
                    <a:pt x="26252" y="146"/>
                  </a:cubicBezTo>
                  <a:lnTo>
                    <a:pt x="534" y="14923"/>
                  </a:lnTo>
                  <a:cubicBezTo>
                    <a:pt x="200" y="15223"/>
                    <a:pt x="0" y="15657"/>
                    <a:pt x="0" y="16124"/>
                  </a:cubicBezTo>
                  <a:lnTo>
                    <a:pt x="2335" y="56986"/>
                  </a:lnTo>
                  <a:cubicBezTo>
                    <a:pt x="2268" y="57186"/>
                    <a:pt x="2435" y="57420"/>
                    <a:pt x="2669" y="57420"/>
                  </a:cubicBezTo>
                  <a:cubicBezTo>
                    <a:pt x="2769" y="57420"/>
                    <a:pt x="2902" y="57420"/>
                    <a:pt x="2969" y="57320"/>
                  </a:cubicBezTo>
                  <a:lnTo>
                    <a:pt x="28721" y="42476"/>
                  </a:lnTo>
                  <a:cubicBezTo>
                    <a:pt x="29088" y="42209"/>
                    <a:pt x="29354" y="41809"/>
                    <a:pt x="29354" y="41342"/>
                  </a:cubicBezTo>
                  <a:lnTo>
                    <a:pt x="26953" y="513"/>
                  </a:lnTo>
                  <a:cubicBezTo>
                    <a:pt x="26986" y="312"/>
                    <a:pt x="26853" y="46"/>
                    <a:pt x="26619" y="12"/>
                  </a:cubicBezTo>
                  <a:cubicBezTo>
                    <a:pt x="26595" y="4"/>
                    <a:pt x="26570" y="0"/>
                    <a:pt x="26543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6"/>
            <p:cNvSpPr/>
            <p:nvPr/>
          </p:nvSpPr>
          <p:spPr>
            <a:xfrm>
              <a:off x="1755600" y="1046600"/>
              <a:ext cx="336100" cy="257500"/>
            </a:xfrm>
            <a:custGeom>
              <a:avLst/>
              <a:gdLst/>
              <a:ahLst/>
              <a:cxnLst/>
              <a:rect l="l" t="t" r="r" b="b"/>
              <a:pathLst>
                <a:path w="13444" h="10300" extrusionOk="0">
                  <a:moveTo>
                    <a:pt x="8552" y="1"/>
                  </a:moveTo>
                  <a:cubicBezTo>
                    <a:pt x="8456" y="1"/>
                    <a:pt x="8356" y="17"/>
                    <a:pt x="8273" y="51"/>
                  </a:cubicBezTo>
                  <a:lnTo>
                    <a:pt x="267" y="4654"/>
                  </a:lnTo>
                  <a:cubicBezTo>
                    <a:pt x="100" y="4721"/>
                    <a:pt x="0" y="4888"/>
                    <a:pt x="0" y="5121"/>
                  </a:cubicBezTo>
                  <a:lnTo>
                    <a:pt x="0" y="7623"/>
                  </a:lnTo>
                  <a:lnTo>
                    <a:pt x="1201" y="6889"/>
                  </a:lnTo>
                  <a:lnTo>
                    <a:pt x="3636" y="8323"/>
                  </a:lnTo>
                  <a:lnTo>
                    <a:pt x="3636" y="9391"/>
                  </a:lnTo>
                  <a:cubicBezTo>
                    <a:pt x="3703" y="9558"/>
                    <a:pt x="3770" y="9724"/>
                    <a:pt x="3936" y="9858"/>
                  </a:cubicBezTo>
                  <a:lnTo>
                    <a:pt x="4603" y="10225"/>
                  </a:lnTo>
                  <a:cubicBezTo>
                    <a:pt x="4687" y="10275"/>
                    <a:pt x="4779" y="10300"/>
                    <a:pt x="4870" y="10300"/>
                  </a:cubicBezTo>
                  <a:cubicBezTo>
                    <a:pt x="4962" y="10300"/>
                    <a:pt x="5054" y="10275"/>
                    <a:pt x="5137" y="10225"/>
                  </a:cubicBezTo>
                  <a:lnTo>
                    <a:pt x="13176" y="5655"/>
                  </a:lnTo>
                  <a:cubicBezTo>
                    <a:pt x="13343" y="5555"/>
                    <a:pt x="13443" y="5388"/>
                    <a:pt x="13443" y="5188"/>
                  </a:cubicBezTo>
                  <a:lnTo>
                    <a:pt x="13443" y="3020"/>
                  </a:lnTo>
                  <a:cubicBezTo>
                    <a:pt x="13443" y="2820"/>
                    <a:pt x="13376" y="2653"/>
                    <a:pt x="13176" y="2553"/>
                  </a:cubicBezTo>
                  <a:lnTo>
                    <a:pt x="8806" y="51"/>
                  </a:lnTo>
                  <a:cubicBezTo>
                    <a:pt x="8740" y="17"/>
                    <a:pt x="8648" y="1"/>
                    <a:pt x="8552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6"/>
            <p:cNvSpPr/>
            <p:nvPr/>
          </p:nvSpPr>
          <p:spPr>
            <a:xfrm>
              <a:off x="1877350" y="1110400"/>
              <a:ext cx="214350" cy="194325"/>
            </a:xfrm>
            <a:custGeom>
              <a:avLst/>
              <a:gdLst/>
              <a:ahLst/>
              <a:cxnLst/>
              <a:rect l="l" t="t" r="r" b="b"/>
              <a:pathLst>
                <a:path w="8574" h="7773" extrusionOk="0">
                  <a:moveTo>
                    <a:pt x="8340" y="1"/>
                  </a:moveTo>
                  <a:cubicBezTo>
                    <a:pt x="8348" y="8"/>
                    <a:pt x="8357" y="15"/>
                    <a:pt x="8365" y="22"/>
                  </a:cubicBezTo>
                  <a:lnTo>
                    <a:pt x="8365" y="22"/>
                  </a:lnTo>
                  <a:cubicBezTo>
                    <a:pt x="8357" y="15"/>
                    <a:pt x="8349" y="8"/>
                    <a:pt x="8340" y="1"/>
                  </a:cubicBezTo>
                  <a:close/>
                  <a:moveTo>
                    <a:pt x="8365" y="22"/>
                  </a:moveTo>
                  <a:lnTo>
                    <a:pt x="8365" y="22"/>
                  </a:lnTo>
                  <a:cubicBezTo>
                    <a:pt x="8464" y="115"/>
                    <a:pt x="8399" y="208"/>
                    <a:pt x="8306" y="301"/>
                  </a:cubicBezTo>
                  <a:lnTo>
                    <a:pt x="267" y="4904"/>
                  </a:lnTo>
                  <a:cubicBezTo>
                    <a:pt x="200" y="4938"/>
                    <a:pt x="67" y="4971"/>
                    <a:pt x="0" y="4971"/>
                  </a:cubicBezTo>
                  <a:lnTo>
                    <a:pt x="0" y="7773"/>
                  </a:lnTo>
                  <a:cubicBezTo>
                    <a:pt x="100" y="7773"/>
                    <a:pt x="200" y="7706"/>
                    <a:pt x="267" y="7673"/>
                  </a:cubicBezTo>
                  <a:lnTo>
                    <a:pt x="8306" y="3103"/>
                  </a:lnTo>
                  <a:cubicBezTo>
                    <a:pt x="8473" y="3003"/>
                    <a:pt x="8573" y="2836"/>
                    <a:pt x="8573" y="2636"/>
                  </a:cubicBezTo>
                  <a:lnTo>
                    <a:pt x="8573" y="468"/>
                  </a:lnTo>
                  <a:cubicBezTo>
                    <a:pt x="8573" y="310"/>
                    <a:pt x="8513" y="151"/>
                    <a:pt x="8365" y="22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6"/>
            <p:cNvSpPr/>
            <p:nvPr/>
          </p:nvSpPr>
          <p:spPr>
            <a:xfrm>
              <a:off x="1759750" y="1045775"/>
              <a:ext cx="330275" cy="188500"/>
            </a:xfrm>
            <a:custGeom>
              <a:avLst/>
              <a:gdLst/>
              <a:ahLst/>
              <a:cxnLst/>
              <a:rect l="l" t="t" r="r" b="b"/>
              <a:pathLst>
                <a:path w="13211" h="7540" extrusionOk="0">
                  <a:moveTo>
                    <a:pt x="8428" y="0"/>
                  </a:moveTo>
                  <a:cubicBezTo>
                    <a:pt x="8332" y="0"/>
                    <a:pt x="8240" y="17"/>
                    <a:pt x="8173" y="50"/>
                  </a:cubicBezTo>
                  <a:lnTo>
                    <a:pt x="168" y="4654"/>
                  </a:lnTo>
                  <a:cubicBezTo>
                    <a:pt x="1" y="4721"/>
                    <a:pt x="1" y="4887"/>
                    <a:pt x="168" y="4987"/>
                  </a:cubicBezTo>
                  <a:lnTo>
                    <a:pt x="4504" y="7489"/>
                  </a:lnTo>
                  <a:cubicBezTo>
                    <a:pt x="4588" y="7523"/>
                    <a:pt x="4679" y="7539"/>
                    <a:pt x="4771" y="7539"/>
                  </a:cubicBezTo>
                  <a:cubicBezTo>
                    <a:pt x="4863" y="7539"/>
                    <a:pt x="4954" y="7523"/>
                    <a:pt x="5038" y="7489"/>
                  </a:cubicBezTo>
                  <a:lnTo>
                    <a:pt x="13044" y="2886"/>
                  </a:lnTo>
                  <a:cubicBezTo>
                    <a:pt x="13210" y="2819"/>
                    <a:pt x="13210" y="2686"/>
                    <a:pt x="13044" y="2552"/>
                  </a:cubicBezTo>
                  <a:lnTo>
                    <a:pt x="8707" y="50"/>
                  </a:lnTo>
                  <a:cubicBezTo>
                    <a:pt x="8624" y="17"/>
                    <a:pt x="8524" y="0"/>
                    <a:pt x="8428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6"/>
            <p:cNvSpPr/>
            <p:nvPr/>
          </p:nvSpPr>
          <p:spPr>
            <a:xfrm>
              <a:off x="1757250" y="1986750"/>
              <a:ext cx="70925" cy="248975"/>
            </a:xfrm>
            <a:custGeom>
              <a:avLst/>
              <a:gdLst/>
              <a:ahLst/>
              <a:cxnLst/>
              <a:rect l="l" t="t" r="r" b="b"/>
              <a:pathLst>
                <a:path w="2837" h="9959" extrusionOk="0">
                  <a:moveTo>
                    <a:pt x="2108" y="0"/>
                  </a:moveTo>
                  <a:cubicBezTo>
                    <a:pt x="2043" y="0"/>
                    <a:pt x="1982" y="25"/>
                    <a:pt x="1936" y="72"/>
                  </a:cubicBezTo>
                  <a:lnTo>
                    <a:pt x="435" y="939"/>
                  </a:lnTo>
                  <a:cubicBezTo>
                    <a:pt x="168" y="1106"/>
                    <a:pt x="1" y="1373"/>
                    <a:pt x="1" y="1706"/>
                  </a:cubicBezTo>
                  <a:lnTo>
                    <a:pt x="468" y="9645"/>
                  </a:lnTo>
                  <a:cubicBezTo>
                    <a:pt x="435" y="9745"/>
                    <a:pt x="468" y="9812"/>
                    <a:pt x="501" y="9879"/>
                  </a:cubicBezTo>
                  <a:cubicBezTo>
                    <a:pt x="575" y="9934"/>
                    <a:pt x="658" y="9959"/>
                    <a:pt x="741" y="9959"/>
                  </a:cubicBezTo>
                  <a:cubicBezTo>
                    <a:pt x="808" y="9959"/>
                    <a:pt x="875" y="9942"/>
                    <a:pt x="935" y="9912"/>
                  </a:cubicBezTo>
                  <a:lnTo>
                    <a:pt x="2436" y="9045"/>
                  </a:lnTo>
                  <a:cubicBezTo>
                    <a:pt x="2669" y="8878"/>
                    <a:pt x="2836" y="8578"/>
                    <a:pt x="2836" y="8278"/>
                  </a:cubicBezTo>
                  <a:lnTo>
                    <a:pt x="2369" y="305"/>
                  </a:lnTo>
                  <a:cubicBezTo>
                    <a:pt x="2436" y="239"/>
                    <a:pt x="2369" y="139"/>
                    <a:pt x="2336" y="105"/>
                  </a:cubicBezTo>
                  <a:cubicBezTo>
                    <a:pt x="2264" y="34"/>
                    <a:pt x="2183" y="0"/>
                    <a:pt x="2108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6"/>
            <p:cNvSpPr/>
            <p:nvPr/>
          </p:nvSpPr>
          <p:spPr>
            <a:xfrm>
              <a:off x="1773100" y="2247350"/>
              <a:ext cx="58400" cy="43150"/>
            </a:xfrm>
            <a:custGeom>
              <a:avLst/>
              <a:gdLst/>
              <a:ahLst/>
              <a:cxnLst/>
              <a:rect l="l" t="t" r="r" b="b"/>
              <a:pathLst>
                <a:path w="2336" h="1726" extrusionOk="0">
                  <a:moveTo>
                    <a:pt x="2116" y="1"/>
                  </a:moveTo>
                  <a:cubicBezTo>
                    <a:pt x="2047" y="1"/>
                    <a:pt x="1964" y="19"/>
                    <a:pt x="1869" y="55"/>
                  </a:cubicBezTo>
                  <a:lnTo>
                    <a:pt x="368" y="956"/>
                  </a:lnTo>
                  <a:cubicBezTo>
                    <a:pt x="167" y="1056"/>
                    <a:pt x="34" y="1289"/>
                    <a:pt x="1" y="1523"/>
                  </a:cubicBezTo>
                  <a:cubicBezTo>
                    <a:pt x="22" y="1652"/>
                    <a:pt x="99" y="1726"/>
                    <a:pt x="223" y="1726"/>
                  </a:cubicBezTo>
                  <a:cubicBezTo>
                    <a:pt x="291" y="1726"/>
                    <a:pt x="373" y="1704"/>
                    <a:pt x="468" y="1656"/>
                  </a:cubicBezTo>
                  <a:lnTo>
                    <a:pt x="1902" y="822"/>
                  </a:lnTo>
                  <a:cubicBezTo>
                    <a:pt x="2169" y="689"/>
                    <a:pt x="2302" y="456"/>
                    <a:pt x="2336" y="189"/>
                  </a:cubicBezTo>
                  <a:cubicBezTo>
                    <a:pt x="2314" y="60"/>
                    <a:pt x="2238" y="1"/>
                    <a:pt x="211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6"/>
            <p:cNvSpPr/>
            <p:nvPr/>
          </p:nvSpPr>
          <p:spPr>
            <a:xfrm>
              <a:off x="1890700" y="2006775"/>
              <a:ext cx="65900" cy="153900"/>
            </a:xfrm>
            <a:custGeom>
              <a:avLst/>
              <a:gdLst/>
              <a:ahLst/>
              <a:cxnLst/>
              <a:rect l="l" t="t" r="r" b="b"/>
              <a:pathLst>
                <a:path w="2636" h="6156" extrusionOk="0">
                  <a:moveTo>
                    <a:pt x="2137" y="0"/>
                  </a:moveTo>
                  <a:cubicBezTo>
                    <a:pt x="2075" y="0"/>
                    <a:pt x="2015" y="25"/>
                    <a:pt x="1968" y="71"/>
                  </a:cubicBezTo>
                  <a:lnTo>
                    <a:pt x="467" y="939"/>
                  </a:lnTo>
                  <a:cubicBezTo>
                    <a:pt x="200" y="1105"/>
                    <a:pt x="33" y="1339"/>
                    <a:pt x="0" y="1673"/>
                  </a:cubicBezTo>
                  <a:lnTo>
                    <a:pt x="267" y="5842"/>
                  </a:lnTo>
                  <a:cubicBezTo>
                    <a:pt x="200" y="5942"/>
                    <a:pt x="267" y="6009"/>
                    <a:pt x="300" y="6076"/>
                  </a:cubicBezTo>
                  <a:cubicBezTo>
                    <a:pt x="355" y="6131"/>
                    <a:pt x="431" y="6156"/>
                    <a:pt x="509" y="6156"/>
                  </a:cubicBezTo>
                  <a:cubicBezTo>
                    <a:pt x="574" y="6156"/>
                    <a:pt x="641" y="6139"/>
                    <a:pt x="701" y="6109"/>
                  </a:cubicBezTo>
                  <a:lnTo>
                    <a:pt x="2202" y="5242"/>
                  </a:lnTo>
                  <a:cubicBezTo>
                    <a:pt x="2468" y="5075"/>
                    <a:pt x="2635" y="4775"/>
                    <a:pt x="2635" y="4475"/>
                  </a:cubicBezTo>
                  <a:lnTo>
                    <a:pt x="2368" y="305"/>
                  </a:lnTo>
                  <a:cubicBezTo>
                    <a:pt x="2435" y="238"/>
                    <a:pt x="2368" y="138"/>
                    <a:pt x="2335" y="105"/>
                  </a:cubicBezTo>
                  <a:cubicBezTo>
                    <a:pt x="2281" y="33"/>
                    <a:pt x="2209" y="0"/>
                    <a:pt x="2137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6"/>
            <p:cNvSpPr/>
            <p:nvPr/>
          </p:nvSpPr>
          <p:spPr>
            <a:xfrm>
              <a:off x="1901525" y="2172300"/>
              <a:ext cx="59250" cy="44200"/>
            </a:xfrm>
            <a:custGeom>
              <a:avLst/>
              <a:gdLst/>
              <a:ahLst/>
              <a:cxnLst/>
              <a:rect l="l" t="t" r="r" b="b"/>
              <a:pathLst>
                <a:path w="2370" h="1768" extrusionOk="0">
                  <a:moveTo>
                    <a:pt x="2134" y="0"/>
                  </a:moveTo>
                  <a:cubicBezTo>
                    <a:pt x="2065" y="0"/>
                    <a:pt x="1986" y="19"/>
                    <a:pt x="1902" y="55"/>
                  </a:cubicBezTo>
                  <a:lnTo>
                    <a:pt x="401" y="956"/>
                  </a:lnTo>
                  <a:cubicBezTo>
                    <a:pt x="134" y="1056"/>
                    <a:pt x="34" y="1323"/>
                    <a:pt x="1" y="1556"/>
                  </a:cubicBezTo>
                  <a:cubicBezTo>
                    <a:pt x="21" y="1700"/>
                    <a:pt x="92" y="1768"/>
                    <a:pt x="198" y="1768"/>
                  </a:cubicBezTo>
                  <a:cubicBezTo>
                    <a:pt x="264" y="1768"/>
                    <a:pt x="344" y="1741"/>
                    <a:pt x="434" y="1690"/>
                  </a:cubicBezTo>
                  <a:lnTo>
                    <a:pt x="1935" y="822"/>
                  </a:lnTo>
                  <a:cubicBezTo>
                    <a:pt x="2202" y="689"/>
                    <a:pt x="2336" y="455"/>
                    <a:pt x="2369" y="189"/>
                  </a:cubicBezTo>
                  <a:cubicBezTo>
                    <a:pt x="2348" y="60"/>
                    <a:pt x="2258" y="0"/>
                    <a:pt x="213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6"/>
            <p:cNvSpPr/>
            <p:nvPr/>
          </p:nvSpPr>
          <p:spPr>
            <a:xfrm>
              <a:off x="2012450" y="1780550"/>
              <a:ext cx="72575" cy="305075"/>
            </a:xfrm>
            <a:custGeom>
              <a:avLst/>
              <a:gdLst/>
              <a:ahLst/>
              <a:cxnLst/>
              <a:rect l="l" t="t" r="r" b="b"/>
              <a:pathLst>
                <a:path w="2903" h="12203" extrusionOk="0">
                  <a:moveTo>
                    <a:pt x="2065" y="1"/>
                  </a:moveTo>
                  <a:cubicBezTo>
                    <a:pt x="2005" y="1"/>
                    <a:pt x="1946" y="17"/>
                    <a:pt x="1902" y="47"/>
                  </a:cubicBezTo>
                  <a:lnTo>
                    <a:pt x="400" y="914"/>
                  </a:lnTo>
                  <a:cubicBezTo>
                    <a:pt x="134" y="1115"/>
                    <a:pt x="0" y="1381"/>
                    <a:pt x="0" y="1682"/>
                  </a:cubicBezTo>
                  <a:lnTo>
                    <a:pt x="567" y="11889"/>
                  </a:lnTo>
                  <a:cubicBezTo>
                    <a:pt x="501" y="11989"/>
                    <a:pt x="567" y="12056"/>
                    <a:pt x="601" y="12123"/>
                  </a:cubicBezTo>
                  <a:cubicBezTo>
                    <a:pt x="637" y="12178"/>
                    <a:pt x="704" y="12202"/>
                    <a:pt x="779" y="12202"/>
                  </a:cubicBezTo>
                  <a:cubicBezTo>
                    <a:pt x="841" y="12202"/>
                    <a:pt x="908" y="12186"/>
                    <a:pt x="968" y="12156"/>
                  </a:cubicBezTo>
                  <a:lnTo>
                    <a:pt x="2469" y="11289"/>
                  </a:lnTo>
                  <a:cubicBezTo>
                    <a:pt x="2735" y="11122"/>
                    <a:pt x="2902" y="10822"/>
                    <a:pt x="2902" y="10521"/>
                  </a:cubicBezTo>
                  <a:lnTo>
                    <a:pt x="2302" y="314"/>
                  </a:lnTo>
                  <a:cubicBezTo>
                    <a:pt x="2335" y="214"/>
                    <a:pt x="2302" y="147"/>
                    <a:pt x="2268" y="81"/>
                  </a:cubicBezTo>
                  <a:cubicBezTo>
                    <a:pt x="2213" y="25"/>
                    <a:pt x="2138" y="1"/>
                    <a:pt x="2065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6"/>
            <p:cNvSpPr/>
            <p:nvPr/>
          </p:nvSpPr>
          <p:spPr>
            <a:xfrm>
              <a:off x="2029950" y="2098275"/>
              <a:ext cx="60075" cy="44050"/>
            </a:xfrm>
            <a:custGeom>
              <a:avLst/>
              <a:gdLst/>
              <a:ahLst/>
              <a:cxnLst/>
              <a:rect l="l" t="t" r="r" b="b"/>
              <a:pathLst>
                <a:path w="2403" h="1762" extrusionOk="0">
                  <a:moveTo>
                    <a:pt x="2181" y="1"/>
                  </a:moveTo>
                  <a:cubicBezTo>
                    <a:pt x="2111" y="1"/>
                    <a:pt x="2029" y="27"/>
                    <a:pt x="1935" y="81"/>
                  </a:cubicBezTo>
                  <a:lnTo>
                    <a:pt x="434" y="948"/>
                  </a:lnTo>
                  <a:cubicBezTo>
                    <a:pt x="201" y="1081"/>
                    <a:pt x="1" y="1282"/>
                    <a:pt x="1" y="1582"/>
                  </a:cubicBezTo>
                  <a:cubicBezTo>
                    <a:pt x="1" y="1702"/>
                    <a:pt x="85" y="1762"/>
                    <a:pt x="202" y="1762"/>
                  </a:cubicBezTo>
                  <a:cubicBezTo>
                    <a:pt x="281" y="1762"/>
                    <a:pt x="374" y="1735"/>
                    <a:pt x="468" y="1682"/>
                  </a:cubicBezTo>
                  <a:lnTo>
                    <a:pt x="1969" y="815"/>
                  </a:lnTo>
                  <a:cubicBezTo>
                    <a:pt x="2236" y="681"/>
                    <a:pt x="2336" y="448"/>
                    <a:pt x="2402" y="181"/>
                  </a:cubicBezTo>
                  <a:cubicBezTo>
                    <a:pt x="2362" y="61"/>
                    <a:pt x="2286" y="1"/>
                    <a:pt x="218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6"/>
            <p:cNvSpPr/>
            <p:nvPr/>
          </p:nvSpPr>
          <p:spPr>
            <a:xfrm>
              <a:off x="2147550" y="1819125"/>
              <a:ext cx="65900" cy="192900"/>
            </a:xfrm>
            <a:custGeom>
              <a:avLst/>
              <a:gdLst/>
              <a:ahLst/>
              <a:cxnLst/>
              <a:rect l="l" t="t" r="r" b="b"/>
              <a:pathLst>
                <a:path w="2636" h="7716" extrusionOk="0">
                  <a:moveTo>
                    <a:pt x="2095" y="1"/>
                  </a:moveTo>
                  <a:cubicBezTo>
                    <a:pt x="2032" y="1"/>
                    <a:pt x="1963" y="26"/>
                    <a:pt x="1901" y="72"/>
                  </a:cubicBezTo>
                  <a:lnTo>
                    <a:pt x="400" y="939"/>
                  </a:lnTo>
                  <a:cubicBezTo>
                    <a:pt x="167" y="1106"/>
                    <a:pt x="33" y="1340"/>
                    <a:pt x="0" y="1673"/>
                  </a:cubicBezTo>
                  <a:lnTo>
                    <a:pt x="334" y="7411"/>
                  </a:lnTo>
                  <a:cubicBezTo>
                    <a:pt x="267" y="7477"/>
                    <a:pt x="334" y="7577"/>
                    <a:pt x="367" y="7611"/>
                  </a:cubicBezTo>
                  <a:cubicBezTo>
                    <a:pt x="403" y="7682"/>
                    <a:pt x="467" y="7715"/>
                    <a:pt x="540" y="7715"/>
                  </a:cubicBezTo>
                  <a:cubicBezTo>
                    <a:pt x="603" y="7715"/>
                    <a:pt x="672" y="7691"/>
                    <a:pt x="734" y="7644"/>
                  </a:cubicBezTo>
                  <a:lnTo>
                    <a:pt x="2235" y="6777"/>
                  </a:lnTo>
                  <a:cubicBezTo>
                    <a:pt x="2468" y="6610"/>
                    <a:pt x="2635" y="6310"/>
                    <a:pt x="2635" y="6010"/>
                  </a:cubicBezTo>
                  <a:lnTo>
                    <a:pt x="2335" y="305"/>
                  </a:lnTo>
                  <a:cubicBezTo>
                    <a:pt x="2368" y="239"/>
                    <a:pt x="2335" y="139"/>
                    <a:pt x="2268" y="105"/>
                  </a:cubicBezTo>
                  <a:cubicBezTo>
                    <a:pt x="2233" y="34"/>
                    <a:pt x="2168" y="1"/>
                    <a:pt x="2095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6"/>
            <p:cNvSpPr/>
            <p:nvPr/>
          </p:nvSpPr>
          <p:spPr>
            <a:xfrm>
              <a:off x="2158375" y="2023225"/>
              <a:ext cx="60075" cy="44050"/>
            </a:xfrm>
            <a:custGeom>
              <a:avLst/>
              <a:gdLst/>
              <a:ahLst/>
              <a:cxnLst/>
              <a:rect l="l" t="t" r="r" b="b"/>
              <a:pathLst>
                <a:path w="2403" h="1762" extrusionOk="0">
                  <a:moveTo>
                    <a:pt x="2181" y="0"/>
                  </a:moveTo>
                  <a:cubicBezTo>
                    <a:pt x="2112" y="0"/>
                    <a:pt x="2029" y="27"/>
                    <a:pt x="1935" y="81"/>
                  </a:cubicBezTo>
                  <a:lnTo>
                    <a:pt x="434" y="948"/>
                  </a:lnTo>
                  <a:cubicBezTo>
                    <a:pt x="234" y="1081"/>
                    <a:pt x="67" y="1315"/>
                    <a:pt x="1" y="1582"/>
                  </a:cubicBezTo>
                  <a:cubicBezTo>
                    <a:pt x="1" y="1702"/>
                    <a:pt x="85" y="1762"/>
                    <a:pt x="202" y="1762"/>
                  </a:cubicBezTo>
                  <a:cubicBezTo>
                    <a:pt x="281" y="1762"/>
                    <a:pt x="374" y="1735"/>
                    <a:pt x="468" y="1682"/>
                  </a:cubicBezTo>
                  <a:lnTo>
                    <a:pt x="1969" y="814"/>
                  </a:lnTo>
                  <a:cubicBezTo>
                    <a:pt x="2202" y="681"/>
                    <a:pt x="2336" y="447"/>
                    <a:pt x="2402" y="181"/>
                  </a:cubicBezTo>
                  <a:cubicBezTo>
                    <a:pt x="2362" y="60"/>
                    <a:pt x="2286" y="0"/>
                    <a:pt x="218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6"/>
            <p:cNvSpPr/>
            <p:nvPr/>
          </p:nvSpPr>
          <p:spPr>
            <a:xfrm>
              <a:off x="1712225" y="1439800"/>
              <a:ext cx="281050" cy="332950"/>
            </a:xfrm>
            <a:custGeom>
              <a:avLst/>
              <a:gdLst/>
              <a:ahLst/>
              <a:cxnLst/>
              <a:rect l="l" t="t" r="r" b="b"/>
              <a:pathLst>
                <a:path w="11242" h="13318" extrusionOk="0">
                  <a:moveTo>
                    <a:pt x="4637" y="1"/>
                  </a:moveTo>
                  <a:cubicBezTo>
                    <a:pt x="1969" y="2002"/>
                    <a:pt x="1" y="6005"/>
                    <a:pt x="167" y="9307"/>
                  </a:cubicBezTo>
                  <a:cubicBezTo>
                    <a:pt x="286" y="11869"/>
                    <a:pt x="1635" y="13317"/>
                    <a:pt x="3484" y="13317"/>
                  </a:cubicBezTo>
                  <a:cubicBezTo>
                    <a:pt x="4236" y="13317"/>
                    <a:pt x="5070" y="13078"/>
                    <a:pt x="5938" y="12576"/>
                  </a:cubicBezTo>
                  <a:cubicBezTo>
                    <a:pt x="8940" y="10808"/>
                    <a:pt x="11242" y="6439"/>
                    <a:pt x="11008" y="2903"/>
                  </a:cubicBezTo>
                  <a:cubicBezTo>
                    <a:pt x="10975" y="2769"/>
                    <a:pt x="10808" y="2803"/>
                    <a:pt x="10675" y="2769"/>
                  </a:cubicBezTo>
                  <a:cubicBezTo>
                    <a:pt x="10642" y="2836"/>
                    <a:pt x="10608" y="2936"/>
                    <a:pt x="10608" y="3003"/>
                  </a:cubicBezTo>
                  <a:cubicBezTo>
                    <a:pt x="10775" y="6339"/>
                    <a:pt x="8640" y="10308"/>
                    <a:pt x="5905" y="12009"/>
                  </a:cubicBezTo>
                  <a:cubicBezTo>
                    <a:pt x="5049" y="12553"/>
                    <a:pt x="4230" y="12811"/>
                    <a:pt x="3501" y="12811"/>
                  </a:cubicBezTo>
                  <a:cubicBezTo>
                    <a:pt x="1815" y="12811"/>
                    <a:pt x="614" y="11429"/>
                    <a:pt x="568" y="9007"/>
                  </a:cubicBezTo>
                  <a:cubicBezTo>
                    <a:pt x="468" y="5938"/>
                    <a:pt x="2269" y="2136"/>
                    <a:pt x="4804" y="334"/>
                  </a:cubicBezTo>
                  <a:lnTo>
                    <a:pt x="4637" y="268"/>
                  </a:lnTo>
                  <a:lnTo>
                    <a:pt x="4637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6"/>
            <p:cNvSpPr/>
            <p:nvPr/>
          </p:nvSpPr>
          <p:spPr>
            <a:xfrm>
              <a:off x="1705550" y="1396200"/>
              <a:ext cx="301075" cy="394275"/>
            </a:xfrm>
            <a:custGeom>
              <a:avLst/>
              <a:gdLst/>
              <a:ahLst/>
              <a:cxnLst/>
              <a:rect l="l" t="t" r="r" b="b"/>
              <a:pathLst>
                <a:path w="12043" h="15771" extrusionOk="0">
                  <a:moveTo>
                    <a:pt x="8223" y="1"/>
                  </a:moveTo>
                  <a:cubicBezTo>
                    <a:pt x="7402" y="1"/>
                    <a:pt x="6490" y="271"/>
                    <a:pt x="5538" y="844"/>
                  </a:cubicBezTo>
                  <a:cubicBezTo>
                    <a:pt x="3937" y="1845"/>
                    <a:pt x="2669" y="3246"/>
                    <a:pt x="1735" y="4880"/>
                  </a:cubicBezTo>
                  <a:lnTo>
                    <a:pt x="2703" y="5581"/>
                  </a:lnTo>
                  <a:cubicBezTo>
                    <a:pt x="3403" y="4347"/>
                    <a:pt x="4404" y="3246"/>
                    <a:pt x="5638" y="2512"/>
                  </a:cubicBezTo>
                  <a:cubicBezTo>
                    <a:pt x="6378" y="2074"/>
                    <a:pt x="7084" y="1866"/>
                    <a:pt x="7717" y="1866"/>
                  </a:cubicBezTo>
                  <a:cubicBezTo>
                    <a:pt x="9252" y="1866"/>
                    <a:pt x="10357" y="3088"/>
                    <a:pt x="10475" y="5214"/>
                  </a:cubicBezTo>
                  <a:cubicBezTo>
                    <a:pt x="10675" y="8216"/>
                    <a:pt x="8707" y="11852"/>
                    <a:pt x="6205" y="13353"/>
                  </a:cubicBezTo>
                  <a:cubicBezTo>
                    <a:pt x="5480" y="13788"/>
                    <a:pt x="4783" y="13993"/>
                    <a:pt x="4155" y="13993"/>
                  </a:cubicBezTo>
                  <a:cubicBezTo>
                    <a:pt x="2615" y="13993"/>
                    <a:pt x="1487" y="12760"/>
                    <a:pt x="1368" y="10651"/>
                  </a:cubicBezTo>
                  <a:lnTo>
                    <a:pt x="1" y="11418"/>
                  </a:lnTo>
                  <a:cubicBezTo>
                    <a:pt x="142" y="14178"/>
                    <a:pt x="1585" y="15770"/>
                    <a:pt x="3574" y="15770"/>
                  </a:cubicBezTo>
                  <a:cubicBezTo>
                    <a:pt x="4397" y="15770"/>
                    <a:pt x="5314" y="15497"/>
                    <a:pt x="6272" y="14921"/>
                  </a:cubicBezTo>
                  <a:cubicBezTo>
                    <a:pt x="9574" y="12986"/>
                    <a:pt x="12043" y="8216"/>
                    <a:pt x="11843" y="4347"/>
                  </a:cubicBezTo>
                  <a:cubicBezTo>
                    <a:pt x="11677" y="1604"/>
                    <a:pt x="10221" y="1"/>
                    <a:pt x="8223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6"/>
            <p:cNvSpPr/>
            <p:nvPr/>
          </p:nvSpPr>
          <p:spPr>
            <a:xfrm>
              <a:off x="1764775" y="1478900"/>
              <a:ext cx="178475" cy="228650"/>
            </a:xfrm>
            <a:custGeom>
              <a:avLst/>
              <a:gdLst/>
              <a:ahLst/>
              <a:cxnLst/>
              <a:rect l="l" t="t" r="r" b="b"/>
              <a:pathLst>
                <a:path w="7139" h="9146" extrusionOk="0">
                  <a:moveTo>
                    <a:pt x="4910" y="1"/>
                  </a:moveTo>
                  <a:cubicBezTo>
                    <a:pt x="4429" y="1"/>
                    <a:pt x="3894" y="162"/>
                    <a:pt x="3336" y="505"/>
                  </a:cubicBezTo>
                  <a:cubicBezTo>
                    <a:pt x="1468" y="1606"/>
                    <a:pt x="0" y="4374"/>
                    <a:pt x="134" y="6609"/>
                  </a:cubicBezTo>
                  <a:cubicBezTo>
                    <a:pt x="205" y="8224"/>
                    <a:pt x="1054" y="9146"/>
                    <a:pt x="2235" y="9146"/>
                  </a:cubicBezTo>
                  <a:cubicBezTo>
                    <a:pt x="2713" y="9146"/>
                    <a:pt x="3245" y="8995"/>
                    <a:pt x="3803" y="8677"/>
                  </a:cubicBezTo>
                  <a:cubicBezTo>
                    <a:pt x="5704" y="7543"/>
                    <a:pt x="7139" y="4775"/>
                    <a:pt x="7005" y="2540"/>
                  </a:cubicBezTo>
                  <a:cubicBezTo>
                    <a:pt x="6911" y="937"/>
                    <a:pt x="6067" y="1"/>
                    <a:pt x="4910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6"/>
            <p:cNvSpPr/>
            <p:nvPr/>
          </p:nvSpPr>
          <p:spPr>
            <a:xfrm>
              <a:off x="2024125" y="1223650"/>
              <a:ext cx="175150" cy="120600"/>
            </a:xfrm>
            <a:custGeom>
              <a:avLst/>
              <a:gdLst/>
              <a:ahLst/>
              <a:cxnLst/>
              <a:rect l="l" t="t" r="r" b="b"/>
              <a:pathLst>
                <a:path w="7006" h="4824" extrusionOk="0">
                  <a:moveTo>
                    <a:pt x="6652" y="0"/>
                  </a:moveTo>
                  <a:cubicBezTo>
                    <a:pt x="6568" y="0"/>
                    <a:pt x="6473" y="23"/>
                    <a:pt x="6371" y="74"/>
                  </a:cubicBezTo>
                  <a:lnTo>
                    <a:pt x="501" y="3576"/>
                  </a:lnTo>
                  <a:cubicBezTo>
                    <a:pt x="167" y="3777"/>
                    <a:pt x="0" y="4110"/>
                    <a:pt x="0" y="4477"/>
                  </a:cubicBezTo>
                  <a:cubicBezTo>
                    <a:pt x="0" y="4704"/>
                    <a:pt x="139" y="4823"/>
                    <a:pt x="323" y="4823"/>
                  </a:cubicBezTo>
                  <a:cubicBezTo>
                    <a:pt x="409" y="4823"/>
                    <a:pt x="505" y="4797"/>
                    <a:pt x="601" y="4744"/>
                  </a:cubicBezTo>
                  <a:lnTo>
                    <a:pt x="6471" y="1241"/>
                  </a:lnTo>
                  <a:cubicBezTo>
                    <a:pt x="6805" y="1041"/>
                    <a:pt x="6972" y="708"/>
                    <a:pt x="7005" y="307"/>
                  </a:cubicBezTo>
                  <a:cubicBezTo>
                    <a:pt x="6982" y="122"/>
                    <a:pt x="6845" y="0"/>
                    <a:pt x="66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6"/>
            <p:cNvSpPr/>
            <p:nvPr/>
          </p:nvSpPr>
          <p:spPr>
            <a:xfrm>
              <a:off x="2027450" y="1298700"/>
              <a:ext cx="175150" cy="120600"/>
            </a:xfrm>
            <a:custGeom>
              <a:avLst/>
              <a:gdLst/>
              <a:ahLst/>
              <a:cxnLst/>
              <a:rect l="l" t="t" r="r" b="b"/>
              <a:pathLst>
                <a:path w="7006" h="4824" extrusionOk="0">
                  <a:moveTo>
                    <a:pt x="6685" y="1"/>
                  </a:moveTo>
                  <a:cubicBezTo>
                    <a:pt x="6601" y="1"/>
                    <a:pt x="6506" y="23"/>
                    <a:pt x="6405" y="74"/>
                  </a:cubicBezTo>
                  <a:lnTo>
                    <a:pt x="534" y="3577"/>
                  </a:lnTo>
                  <a:cubicBezTo>
                    <a:pt x="201" y="3777"/>
                    <a:pt x="34" y="4110"/>
                    <a:pt x="1" y="4477"/>
                  </a:cubicBezTo>
                  <a:cubicBezTo>
                    <a:pt x="1" y="4704"/>
                    <a:pt x="140" y="4823"/>
                    <a:pt x="313" y="4823"/>
                  </a:cubicBezTo>
                  <a:cubicBezTo>
                    <a:pt x="394" y="4823"/>
                    <a:pt x="483" y="4797"/>
                    <a:pt x="568" y="4744"/>
                  </a:cubicBezTo>
                  <a:lnTo>
                    <a:pt x="6472" y="1242"/>
                  </a:lnTo>
                  <a:cubicBezTo>
                    <a:pt x="6805" y="1041"/>
                    <a:pt x="6972" y="708"/>
                    <a:pt x="7006" y="308"/>
                  </a:cubicBezTo>
                  <a:cubicBezTo>
                    <a:pt x="7006" y="122"/>
                    <a:pt x="6876" y="1"/>
                    <a:pt x="668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6"/>
            <p:cNvSpPr/>
            <p:nvPr/>
          </p:nvSpPr>
          <p:spPr>
            <a:xfrm>
              <a:off x="2031625" y="1373400"/>
              <a:ext cx="175150" cy="120950"/>
            </a:xfrm>
            <a:custGeom>
              <a:avLst/>
              <a:gdLst/>
              <a:ahLst/>
              <a:cxnLst/>
              <a:rect l="l" t="t" r="r" b="b"/>
              <a:pathLst>
                <a:path w="7006" h="4838" extrusionOk="0">
                  <a:moveTo>
                    <a:pt x="6706" y="0"/>
                  </a:moveTo>
                  <a:cubicBezTo>
                    <a:pt x="6614" y="0"/>
                    <a:pt x="6510" y="30"/>
                    <a:pt x="6405" y="88"/>
                  </a:cubicBezTo>
                  <a:lnTo>
                    <a:pt x="534" y="3591"/>
                  </a:lnTo>
                  <a:cubicBezTo>
                    <a:pt x="201" y="3791"/>
                    <a:pt x="34" y="4124"/>
                    <a:pt x="0" y="4491"/>
                  </a:cubicBezTo>
                  <a:cubicBezTo>
                    <a:pt x="0" y="4719"/>
                    <a:pt x="140" y="4837"/>
                    <a:pt x="313" y="4837"/>
                  </a:cubicBezTo>
                  <a:cubicBezTo>
                    <a:pt x="394" y="4837"/>
                    <a:pt x="482" y="4811"/>
                    <a:pt x="567" y="4758"/>
                  </a:cubicBezTo>
                  <a:lnTo>
                    <a:pt x="6472" y="1256"/>
                  </a:lnTo>
                  <a:cubicBezTo>
                    <a:pt x="6805" y="1056"/>
                    <a:pt x="6972" y="722"/>
                    <a:pt x="7005" y="322"/>
                  </a:cubicBezTo>
                  <a:cubicBezTo>
                    <a:pt x="7005" y="104"/>
                    <a:pt x="6878" y="0"/>
                    <a:pt x="670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6"/>
            <p:cNvSpPr/>
            <p:nvPr/>
          </p:nvSpPr>
          <p:spPr>
            <a:xfrm>
              <a:off x="2035800" y="1448075"/>
              <a:ext cx="175150" cy="121325"/>
            </a:xfrm>
            <a:custGeom>
              <a:avLst/>
              <a:gdLst/>
              <a:ahLst/>
              <a:cxnLst/>
              <a:rect l="l" t="t" r="r" b="b"/>
              <a:pathLst>
                <a:path w="7006" h="4853" extrusionOk="0">
                  <a:moveTo>
                    <a:pt x="6697" y="1"/>
                  </a:moveTo>
                  <a:cubicBezTo>
                    <a:pt x="6609" y="1"/>
                    <a:pt x="6509" y="34"/>
                    <a:pt x="6405" y="103"/>
                  </a:cubicBezTo>
                  <a:lnTo>
                    <a:pt x="534" y="3606"/>
                  </a:lnTo>
                  <a:cubicBezTo>
                    <a:pt x="200" y="3806"/>
                    <a:pt x="34" y="4140"/>
                    <a:pt x="0" y="4507"/>
                  </a:cubicBezTo>
                  <a:cubicBezTo>
                    <a:pt x="0" y="4734"/>
                    <a:pt x="139" y="4853"/>
                    <a:pt x="313" y="4853"/>
                  </a:cubicBezTo>
                  <a:cubicBezTo>
                    <a:pt x="394" y="4853"/>
                    <a:pt x="482" y="4827"/>
                    <a:pt x="567" y="4773"/>
                  </a:cubicBezTo>
                  <a:lnTo>
                    <a:pt x="6471" y="1271"/>
                  </a:lnTo>
                  <a:cubicBezTo>
                    <a:pt x="6805" y="1071"/>
                    <a:pt x="6972" y="737"/>
                    <a:pt x="7005" y="337"/>
                  </a:cubicBezTo>
                  <a:cubicBezTo>
                    <a:pt x="6983" y="119"/>
                    <a:pt x="6862" y="1"/>
                    <a:pt x="66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6"/>
            <p:cNvSpPr/>
            <p:nvPr/>
          </p:nvSpPr>
          <p:spPr>
            <a:xfrm>
              <a:off x="2039125" y="1523125"/>
              <a:ext cx="175150" cy="121325"/>
            </a:xfrm>
            <a:custGeom>
              <a:avLst/>
              <a:gdLst/>
              <a:ahLst/>
              <a:cxnLst/>
              <a:rect l="l" t="t" r="r" b="b"/>
              <a:pathLst>
                <a:path w="7006" h="4853" extrusionOk="0">
                  <a:moveTo>
                    <a:pt x="6720" y="1"/>
                  </a:moveTo>
                  <a:cubicBezTo>
                    <a:pt x="6628" y="1"/>
                    <a:pt x="6521" y="34"/>
                    <a:pt x="6405" y="104"/>
                  </a:cubicBezTo>
                  <a:lnTo>
                    <a:pt x="534" y="3606"/>
                  </a:lnTo>
                  <a:cubicBezTo>
                    <a:pt x="201" y="3806"/>
                    <a:pt x="34" y="4140"/>
                    <a:pt x="1" y="4507"/>
                  </a:cubicBezTo>
                  <a:cubicBezTo>
                    <a:pt x="1" y="4734"/>
                    <a:pt x="124" y="4853"/>
                    <a:pt x="298" y="4853"/>
                  </a:cubicBezTo>
                  <a:cubicBezTo>
                    <a:pt x="380" y="4853"/>
                    <a:pt x="472" y="4827"/>
                    <a:pt x="568" y="4774"/>
                  </a:cubicBezTo>
                  <a:lnTo>
                    <a:pt x="6439" y="1271"/>
                  </a:lnTo>
                  <a:cubicBezTo>
                    <a:pt x="6772" y="1038"/>
                    <a:pt x="6939" y="704"/>
                    <a:pt x="7006" y="337"/>
                  </a:cubicBezTo>
                  <a:cubicBezTo>
                    <a:pt x="7006" y="119"/>
                    <a:pt x="6892" y="1"/>
                    <a:pt x="67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6"/>
            <p:cNvSpPr/>
            <p:nvPr/>
          </p:nvSpPr>
          <p:spPr>
            <a:xfrm>
              <a:off x="2205925" y="1184200"/>
              <a:ext cx="709675" cy="318650"/>
            </a:xfrm>
            <a:custGeom>
              <a:avLst/>
              <a:gdLst/>
              <a:ahLst/>
              <a:cxnLst/>
              <a:rect l="l" t="t" r="r" b="b"/>
              <a:pathLst>
                <a:path w="28387" h="12746" extrusionOk="0">
                  <a:moveTo>
                    <a:pt x="934" y="1"/>
                  </a:moveTo>
                  <a:cubicBezTo>
                    <a:pt x="851" y="1"/>
                    <a:pt x="767" y="17"/>
                    <a:pt x="701" y="51"/>
                  </a:cubicBezTo>
                  <a:cubicBezTo>
                    <a:pt x="567" y="184"/>
                    <a:pt x="534" y="318"/>
                    <a:pt x="534" y="484"/>
                  </a:cubicBezTo>
                  <a:cubicBezTo>
                    <a:pt x="567" y="585"/>
                    <a:pt x="567" y="751"/>
                    <a:pt x="567" y="918"/>
                  </a:cubicBezTo>
                  <a:cubicBezTo>
                    <a:pt x="500" y="1218"/>
                    <a:pt x="400" y="1485"/>
                    <a:pt x="234" y="1685"/>
                  </a:cubicBezTo>
                  <a:cubicBezTo>
                    <a:pt x="0" y="2252"/>
                    <a:pt x="0" y="2986"/>
                    <a:pt x="234" y="3553"/>
                  </a:cubicBezTo>
                  <a:cubicBezTo>
                    <a:pt x="701" y="4654"/>
                    <a:pt x="1835" y="5388"/>
                    <a:pt x="2835" y="5922"/>
                  </a:cubicBezTo>
                  <a:cubicBezTo>
                    <a:pt x="4070" y="6656"/>
                    <a:pt x="5337" y="7456"/>
                    <a:pt x="6505" y="8323"/>
                  </a:cubicBezTo>
                  <a:cubicBezTo>
                    <a:pt x="8373" y="9724"/>
                    <a:pt x="10274" y="10992"/>
                    <a:pt x="12275" y="12159"/>
                  </a:cubicBezTo>
                  <a:cubicBezTo>
                    <a:pt x="12844" y="12545"/>
                    <a:pt x="13301" y="12746"/>
                    <a:pt x="13820" y="12746"/>
                  </a:cubicBezTo>
                  <a:cubicBezTo>
                    <a:pt x="14154" y="12746"/>
                    <a:pt x="14513" y="12663"/>
                    <a:pt x="14944" y="12493"/>
                  </a:cubicBezTo>
                  <a:cubicBezTo>
                    <a:pt x="18346" y="11092"/>
                    <a:pt x="22683" y="8757"/>
                    <a:pt x="22683" y="8757"/>
                  </a:cubicBezTo>
                  <a:lnTo>
                    <a:pt x="28387" y="3587"/>
                  </a:lnTo>
                  <a:cubicBezTo>
                    <a:pt x="28283" y="3470"/>
                    <a:pt x="28069" y="3417"/>
                    <a:pt x="27770" y="3417"/>
                  </a:cubicBezTo>
                  <a:cubicBezTo>
                    <a:pt x="26532" y="3417"/>
                    <a:pt x="23833" y="4314"/>
                    <a:pt x="21415" y="5255"/>
                  </a:cubicBezTo>
                  <a:cubicBezTo>
                    <a:pt x="18847" y="6255"/>
                    <a:pt x="13877" y="8090"/>
                    <a:pt x="13877" y="8090"/>
                  </a:cubicBezTo>
                  <a:lnTo>
                    <a:pt x="7072" y="4721"/>
                  </a:lnTo>
                  <a:cubicBezTo>
                    <a:pt x="6705" y="4521"/>
                    <a:pt x="6405" y="4187"/>
                    <a:pt x="6238" y="3820"/>
                  </a:cubicBezTo>
                  <a:cubicBezTo>
                    <a:pt x="6004" y="2920"/>
                    <a:pt x="5404" y="2553"/>
                    <a:pt x="5004" y="1819"/>
                  </a:cubicBezTo>
                  <a:cubicBezTo>
                    <a:pt x="4670" y="1218"/>
                    <a:pt x="4670" y="851"/>
                    <a:pt x="4503" y="851"/>
                  </a:cubicBezTo>
                  <a:cubicBezTo>
                    <a:pt x="4103" y="918"/>
                    <a:pt x="3869" y="1318"/>
                    <a:pt x="3903" y="1685"/>
                  </a:cubicBezTo>
                  <a:cubicBezTo>
                    <a:pt x="3935" y="2078"/>
                    <a:pt x="4064" y="2502"/>
                    <a:pt x="4195" y="2864"/>
                  </a:cubicBezTo>
                  <a:lnTo>
                    <a:pt x="4195" y="2864"/>
                  </a:lnTo>
                  <a:cubicBezTo>
                    <a:pt x="4147" y="2788"/>
                    <a:pt x="3896" y="2643"/>
                    <a:pt x="3836" y="2553"/>
                  </a:cubicBezTo>
                  <a:cubicBezTo>
                    <a:pt x="3603" y="2319"/>
                    <a:pt x="3102" y="1986"/>
                    <a:pt x="2869" y="1719"/>
                  </a:cubicBezTo>
                  <a:lnTo>
                    <a:pt x="2335" y="1185"/>
                  </a:lnTo>
                  <a:cubicBezTo>
                    <a:pt x="2035" y="851"/>
                    <a:pt x="1768" y="551"/>
                    <a:pt x="1501" y="384"/>
                  </a:cubicBezTo>
                  <a:cubicBezTo>
                    <a:pt x="1401" y="284"/>
                    <a:pt x="1268" y="151"/>
                    <a:pt x="1168" y="51"/>
                  </a:cubicBezTo>
                  <a:cubicBezTo>
                    <a:pt x="1101" y="17"/>
                    <a:pt x="1017" y="1"/>
                    <a:pt x="934" y="1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6"/>
            <p:cNvSpPr/>
            <p:nvPr/>
          </p:nvSpPr>
          <p:spPr>
            <a:xfrm>
              <a:off x="2386875" y="1261550"/>
              <a:ext cx="527900" cy="243225"/>
            </a:xfrm>
            <a:custGeom>
              <a:avLst/>
              <a:gdLst/>
              <a:ahLst/>
              <a:cxnLst/>
              <a:rect l="l" t="t" r="r" b="b"/>
              <a:pathLst>
                <a:path w="21116" h="9729" extrusionOk="0">
                  <a:moveTo>
                    <a:pt x="19887" y="0"/>
                  </a:moveTo>
                  <a:cubicBezTo>
                    <a:pt x="18092" y="0"/>
                    <a:pt x="16973" y="648"/>
                    <a:pt x="15512" y="1227"/>
                  </a:cubicBezTo>
                  <a:cubicBezTo>
                    <a:pt x="13443" y="2094"/>
                    <a:pt x="6705" y="4696"/>
                    <a:pt x="6705" y="4696"/>
                  </a:cubicBezTo>
                  <a:lnTo>
                    <a:pt x="2369" y="2628"/>
                  </a:lnTo>
                  <a:cubicBezTo>
                    <a:pt x="2369" y="2628"/>
                    <a:pt x="1135" y="4562"/>
                    <a:pt x="1" y="6097"/>
                  </a:cubicBezTo>
                  <a:cubicBezTo>
                    <a:pt x="1" y="6097"/>
                    <a:pt x="4170" y="8565"/>
                    <a:pt x="5271" y="9232"/>
                  </a:cubicBezTo>
                  <a:cubicBezTo>
                    <a:pt x="5812" y="9570"/>
                    <a:pt x="6087" y="9729"/>
                    <a:pt x="6449" y="9729"/>
                  </a:cubicBezTo>
                  <a:cubicBezTo>
                    <a:pt x="6801" y="9729"/>
                    <a:pt x="7234" y="9579"/>
                    <a:pt x="8073" y="9299"/>
                  </a:cubicBezTo>
                  <a:cubicBezTo>
                    <a:pt x="9808" y="8765"/>
                    <a:pt x="17480" y="6797"/>
                    <a:pt x="17480" y="6797"/>
                  </a:cubicBezTo>
                  <a:lnTo>
                    <a:pt x="21116" y="92"/>
                  </a:lnTo>
                  <a:cubicBezTo>
                    <a:pt x="20670" y="29"/>
                    <a:pt x="20264" y="0"/>
                    <a:pt x="1988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6"/>
            <p:cNvSpPr/>
            <p:nvPr/>
          </p:nvSpPr>
          <p:spPr>
            <a:xfrm>
              <a:off x="3107400" y="2677350"/>
              <a:ext cx="91750" cy="153025"/>
            </a:xfrm>
            <a:custGeom>
              <a:avLst/>
              <a:gdLst/>
              <a:ahLst/>
              <a:cxnLst/>
              <a:rect l="l" t="t" r="r" b="b"/>
              <a:pathLst>
                <a:path w="3670" h="6121" extrusionOk="0">
                  <a:moveTo>
                    <a:pt x="0" y="1"/>
                  </a:moveTo>
                  <a:lnTo>
                    <a:pt x="701" y="5805"/>
                  </a:lnTo>
                  <a:cubicBezTo>
                    <a:pt x="1143" y="6018"/>
                    <a:pt x="1606" y="6120"/>
                    <a:pt x="2068" y="6120"/>
                  </a:cubicBezTo>
                  <a:cubicBezTo>
                    <a:pt x="2616" y="6120"/>
                    <a:pt x="3162" y="5977"/>
                    <a:pt x="3669" y="5705"/>
                  </a:cubicBezTo>
                  <a:lnTo>
                    <a:pt x="3503" y="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6"/>
            <p:cNvSpPr/>
            <p:nvPr/>
          </p:nvSpPr>
          <p:spPr>
            <a:xfrm>
              <a:off x="2836375" y="2597300"/>
              <a:ext cx="94250" cy="171825"/>
            </a:xfrm>
            <a:custGeom>
              <a:avLst/>
              <a:gdLst/>
              <a:ahLst/>
              <a:cxnLst/>
              <a:rect l="l" t="t" r="r" b="b"/>
              <a:pathLst>
                <a:path w="3770" h="6873" extrusionOk="0">
                  <a:moveTo>
                    <a:pt x="3769" y="1"/>
                  </a:moveTo>
                  <a:lnTo>
                    <a:pt x="67" y="134"/>
                  </a:lnTo>
                  <a:lnTo>
                    <a:pt x="0" y="6005"/>
                  </a:lnTo>
                  <a:cubicBezTo>
                    <a:pt x="803" y="6518"/>
                    <a:pt x="1563" y="6873"/>
                    <a:pt x="2207" y="6873"/>
                  </a:cubicBezTo>
                  <a:cubicBezTo>
                    <a:pt x="2820" y="6873"/>
                    <a:pt x="3328" y="6551"/>
                    <a:pt x="3669" y="5738"/>
                  </a:cubicBezTo>
                  <a:lnTo>
                    <a:pt x="3769" y="1"/>
                  </a:ln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6"/>
            <p:cNvSpPr/>
            <p:nvPr/>
          </p:nvSpPr>
          <p:spPr>
            <a:xfrm>
              <a:off x="3037350" y="2839150"/>
              <a:ext cx="183475" cy="167125"/>
            </a:xfrm>
            <a:custGeom>
              <a:avLst/>
              <a:gdLst/>
              <a:ahLst/>
              <a:cxnLst/>
              <a:rect l="l" t="t" r="r" b="b"/>
              <a:pathLst>
                <a:path w="7339" h="6685" extrusionOk="0">
                  <a:moveTo>
                    <a:pt x="7172" y="0"/>
                  </a:moveTo>
                  <a:lnTo>
                    <a:pt x="100" y="4937"/>
                  </a:lnTo>
                  <a:cubicBezTo>
                    <a:pt x="0" y="5237"/>
                    <a:pt x="33" y="5571"/>
                    <a:pt x="167" y="5871"/>
                  </a:cubicBezTo>
                  <a:cubicBezTo>
                    <a:pt x="300" y="6038"/>
                    <a:pt x="967" y="6605"/>
                    <a:pt x="2202" y="6672"/>
                  </a:cubicBezTo>
                  <a:cubicBezTo>
                    <a:pt x="2327" y="6680"/>
                    <a:pt x="2452" y="6684"/>
                    <a:pt x="2577" y="6684"/>
                  </a:cubicBezTo>
                  <a:cubicBezTo>
                    <a:pt x="3451" y="6684"/>
                    <a:pt x="4316" y="6480"/>
                    <a:pt x="5104" y="6071"/>
                  </a:cubicBezTo>
                  <a:cubicBezTo>
                    <a:pt x="5671" y="5738"/>
                    <a:pt x="6038" y="5171"/>
                    <a:pt x="6138" y="4470"/>
                  </a:cubicBezTo>
                  <a:cubicBezTo>
                    <a:pt x="6171" y="3770"/>
                    <a:pt x="6104" y="3169"/>
                    <a:pt x="6371" y="2635"/>
                  </a:cubicBezTo>
                  <a:cubicBezTo>
                    <a:pt x="6672" y="2068"/>
                    <a:pt x="7105" y="1601"/>
                    <a:pt x="7205" y="1334"/>
                  </a:cubicBezTo>
                  <a:cubicBezTo>
                    <a:pt x="7339" y="867"/>
                    <a:pt x="7305" y="400"/>
                    <a:pt x="717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6"/>
            <p:cNvSpPr/>
            <p:nvPr/>
          </p:nvSpPr>
          <p:spPr>
            <a:xfrm>
              <a:off x="3037350" y="2782125"/>
              <a:ext cx="182650" cy="207425"/>
            </a:xfrm>
            <a:custGeom>
              <a:avLst/>
              <a:gdLst/>
              <a:ahLst/>
              <a:cxnLst/>
              <a:rect l="l" t="t" r="r" b="b"/>
              <a:pathLst>
                <a:path w="7306" h="8297" extrusionOk="0">
                  <a:moveTo>
                    <a:pt x="3841" y="1"/>
                  </a:moveTo>
                  <a:cubicBezTo>
                    <a:pt x="3684" y="1"/>
                    <a:pt x="3527" y="5"/>
                    <a:pt x="3369" y="13"/>
                  </a:cubicBezTo>
                  <a:cubicBezTo>
                    <a:pt x="3302" y="13"/>
                    <a:pt x="3169" y="46"/>
                    <a:pt x="3136" y="146"/>
                  </a:cubicBezTo>
                  <a:cubicBezTo>
                    <a:pt x="3102" y="246"/>
                    <a:pt x="3102" y="313"/>
                    <a:pt x="3102" y="380"/>
                  </a:cubicBezTo>
                  <a:lnTo>
                    <a:pt x="3102" y="1347"/>
                  </a:lnTo>
                  <a:cubicBezTo>
                    <a:pt x="3102" y="1614"/>
                    <a:pt x="3036" y="1848"/>
                    <a:pt x="2969" y="2114"/>
                  </a:cubicBezTo>
                  <a:cubicBezTo>
                    <a:pt x="2802" y="2615"/>
                    <a:pt x="2569" y="3115"/>
                    <a:pt x="2302" y="3582"/>
                  </a:cubicBezTo>
                  <a:cubicBezTo>
                    <a:pt x="2168" y="3816"/>
                    <a:pt x="2002" y="4016"/>
                    <a:pt x="1835" y="4283"/>
                  </a:cubicBezTo>
                  <a:cubicBezTo>
                    <a:pt x="1501" y="4683"/>
                    <a:pt x="1101" y="5083"/>
                    <a:pt x="701" y="5483"/>
                  </a:cubicBezTo>
                  <a:cubicBezTo>
                    <a:pt x="334" y="5850"/>
                    <a:pt x="100" y="6384"/>
                    <a:pt x="33" y="6951"/>
                  </a:cubicBezTo>
                  <a:cubicBezTo>
                    <a:pt x="0" y="7852"/>
                    <a:pt x="1001" y="8152"/>
                    <a:pt x="1801" y="8252"/>
                  </a:cubicBezTo>
                  <a:cubicBezTo>
                    <a:pt x="2044" y="8281"/>
                    <a:pt x="2288" y="8296"/>
                    <a:pt x="2530" y="8296"/>
                  </a:cubicBezTo>
                  <a:cubicBezTo>
                    <a:pt x="3119" y="8296"/>
                    <a:pt x="3703" y="8208"/>
                    <a:pt x="4270" y="8019"/>
                  </a:cubicBezTo>
                  <a:cubicBezTo>
                    <a:pt x="5137" y="7785"/>
                    <a:pt x="5771" y="7018"/>
                    <a:pt x="5871" y="6151"/>
                  </a:cubicBezTo>
                  <a:cubicBezTo>
                    <a:pt x="5938" y="5917"/>
                    <a:pt x="5871" y="5650"/>
                    <a:pt x="5938" y="5417"/>
                  </a:cubicBezTo>
                  <a:cubicBezTo>
                    <a:pt x="6004" y="4816"/>
                    <a:pt x="6205" y="4283"/>
                    <a:pt x="6605" y="3782"/>
                  </a:cubicBezTo>
                  <a:cubicBezTo>
                    <a:pt x="6805" y="3482"/>
                    <a:pt x="6972" y="3182"/>
                    <a:pt x="7105" y="2915"/>
                  </a:cubicBezTo>
                  <a:cubicBezTo>
                    <a:pt x="7305" y="2315"/>
                    <a:pt x="7105" y="1681"/>
                    <a:pt x="6938" y="1147"/>
                  </a:cubicBezTo>
                  <a:cubicBezTo>
                    <a:pt x="6749" y="705"/>
                    <a:pt x="6590" y="174"/>
                    <a:pt x="6488" y="174"/>
                  </a:cubicBezTo>
                  <a:cubicBezTo>
                    <a:pt x="6482" y="174"/>
                    <a:pt x="6477" y="176"/>
                    <a:pt x="6471" y="180"/>
                  </a:cubicBezTo>
                  <a:cubicBezTo>
                    <a:pt x="6471" y="280"/>
                    <a:pt x="6471" y="413"/>
                    <a:pt x="6438" y="480"/>
                  </a:cubicBezTo>
                  <a:cubicBezTo>
                    <a:pt x="6371" y="547"/>
                    <a:pt x="6338" y="680"/>
                    <a:pt x="6305" y="780"/>
                  </a:cubicBezTo>
                  <a:lnTo>
                    <a:pt x="6171" y="1147"/>
                  </a:lnTo>
                  <a:cubicBezTo>
                    <a:pt x="6104" y="1347"/>
                    <a:pt x="5971" y="1481"/>
                    <a:pt x="5804" y="1614"/>
                  </a:cubicBezTo>
                  <a:cubicBezTo>
                    <a:pt x="5738" y="1280"/>
                    <a:pt x="5738" y="947"/>
                    <a:pt x="5704" y="547"/>
                  </a:cubicBezTo>
                  <a:cubicBezTo>
                    <a:pt x="5704" y="446"/>
                    <a:pt x="5671" y="346"/>
                    <a:pt x="5637" y="280"/>
                  </a:cubicBezTo>
                  <a:cubicBezTo>
                    <a:pt x="5537" y="180"/>
                    <a:pt x="5471" y="146"/>
                    <a:pt x="5337" y="146"/>
                  </a:cubicBezTo>
                  <a:cubicBezTo>
                    <a:pt x="4853" y="44"/>
                    <a:pt x="4349" y="1"/>
                    <a:pt x="384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6"/>
            <p:cNvSpPr/>
            <p:nvPr/>
          </p:nvSpPr>
          <p:spPr>
            <a:xfrm>
              <a:off x="3089875" y="2856550"/>
              <a:ext cx="80075" cy="24350"/>
            </a:xfrm>
            <a:custGeom>
              <a:avLst/>
              <a:gdLst/>
              <a:ahLst/>
              <a:cxnLst/>
              <a:rect l="l" t="t" r="r" b="b"/>
              <a:pathLst>
                <a:path w="3203" h="974" extrusionOk="0">
                  <a:moveTo>
                    <a:pt x="1479" y="0"/>
                  </a:moveTo>
                  <a:cubicBezTo>
                    <a:pt x="677" y="0"/>
                    <a:pt x="401" y="138"/>
                    <a:pt x="401" y="138"/>
                  </a:cubicBezTo>
                  <a:cubicBezTo>
                    <a:pt x="401" y="138"/>
                    <a:pt x="1" y="505"/>
                    <a:pt x="67" y="805"/>
                  </a:cubicBezTo>
                  <a:cubicBezTo>
                    <a:pt x="334" y="592"/>
                    <a:pt x="879" y="528"/>
                    <a:pt x="1291" y="528"/>
                  </a:cubicBezTo>
                  <a:cubicBezTo>
                    <a:pt x="1394" y="528"/>
                    <a:pt x="1488" y="532"/>
                    <a:pt x="1568" y="538"/>
                  </a:cubicBezTo>
                  <a:cubicBezTo>
                    <a:pt x="2002" y="605"/>
                    <a:pt x="2402" y="705"/>
                    <a:pt x="2769" y="939"/>
                  </a:cubicBezTo>
                  <a:cubicBezTo>
                    <a:pt x="2817" y="962"/>
                    <a:pt x="2864" y="973"/>
                    <a:pt x="2908" y="973"/>
                  </a:cubicBezTo>
                  <a:cubicBezTo>
                    <a:pt x="2989" y="973"/>
                    <a:pt x="3060" y="937"/>
                    <a:pt x="3103" y="872"/>
                  </a:cubicBezTo>
                  <a:cubicBezTo>
                    <a:pt x="3203" y="805"/>
                    <a:pt x="3203" y="638"/>
                    <a:pt x="3103" y="505"/>
                  </a:cubicBezTo>
                  <a:cubicBezTo>
                    <a:pt x="3103" y="505"/>
                    <a:pt x="3069" y="505"/>
                    <a:pt x="3069" y="472"/>
                  </a:cubicBezTo>
                  <a:cubicBezTo>
                    <a:pt x="2669" y="171"/>
                    <a:pt x="2202" y="38"/>
                    <a:pt x="1735" y="5"/>
                  </a:cubicBezTo>
                  <a:cubicBezTo>
                    <a:pt x="1644" y="2"/>
                    <a:pt x="1559" y="0"/>
                    <a:pt x="1479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3073200" y="2881575"/>
              <a:ext cx="80925" cy="25225"/>
            </a:xfrm>
            <a:custGeom>
              <a:avLst/>
              <a:gdLst/>
              <a:ahLst/>
              <a:cxnLst/>
              <a:rect l="l" t="t" r="r" b="b"/>
              <a:pathLst>
                <a:path w="3237" h="1009" extrusionOk="0">
                  <a:moveTo>
                    <a:pt x="1510" y="1"/>
                  </a:moveTo>
                  <a:cubicBezTo>
                    <a:pt x="661" y="1"/>
                    <a:pt x="434" y="171"/>
                    <a:pt x="434" y="171"/>
                  </a:cubicBezTo>
                  <a:cubicBezTo>
                    <a:pt x="234" y="305"/>
                    <a:pt x="67" y="505"/>
                    <a:pt x="0" y="772"/>
                  </a:cubicBezTo>
                  <a:cubicBezTo>
                    <a:pt x="296" y="574"/>
                    <a:pt x="829" y="523"/>
                    <a:pt x="1261" y="523"/>
                  </a:cubicBezTo>
                  <a:cubicBezTo>
                    <a:pt x="1414" y="523"/>
                    <a:pt x="1555" y="529"/>
                    <a:pt x="1668" y="538"/>
                  </a:cubicBezTo>
                  <a:cubicBezTo>
                    <a:pt x="2069" y="605"/>
                    <a:pt x="2502" y="705"/>
                    <a:pt x="2836" y="972"/>
                  </a:cubicBezTo>
                  <a:cubicBezTo>
                    <a:pt x="2874" y="997"/>
                    <a:pt x="2917" y="1008"/>
                    <a:pt x="2961" y="1008"/>
                  </a:cubicBezTo>
                  <a:cubicBezTo>
                    <a:pt x="3033" y="1008"/>
                    <a:pt x="3108" y="980"/>
                    <a:pt x="3169" y="938"/>
                  </a:cubicBezTo>
                  <a:cubicBezTo>
                    <a:pt x="3236" y="838"/>
                    <a:pt x="3236" y="672"/>
                    <a:pt x="3169" y="538"/>
                  </a:cubicBezTo>
                  <a:lnTo>
                    <a:pt x="3103" y="505"/>
                  </a:lnTo>
                  <a:cubicBezTo>
                    <a:pt x="2702" y="205"/>
                    <a:pt x="2235" y="38"/>
                    <a:pt x="1735" y="4"/>
                  </a:cubicBezTo>
                  <a:cubicBezTo>
                    <a:pt x="1655" y="2"/>
                    <a:pt x="1580" y="1"/>
                    <a:pt x="151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6"/>
            <p:cNvSpPr/>
            <p:nvPr/>
          </p:nvSpPr>
          <p:spPr>
            <a:xfrm>
              <a:off x="3103225" y="2832175"/>
              <a:ext cx="75900" cy="22225"/>
            </a:xfrm>
            <a:custGeom>
              <a:avLst/>
              <a:gdLst/>
              <a:ahLst/>
              <a:cxnLst/>
              <a:rect l="l" t="t" r="r" b="b"/>
              <a:pathLst>
                <a:path w="3036" h="889" extrusionOk="0">
                  <a:moveTo>
                    <a:pt x="1290" y="1"/>
                  </a:moveTo>
                  <a:cubicBezTo>
                    <a:pt x="961" y="1"/>
                    <a:pt x="611" y="50"/>
                    <a:pt x="301" y="179"/>
                  </a:cubicBezTo>
                  <a:cubicBezTo>
                    <a:pt x="134" y="313"/>
                    <a:pt x="0" y="579"/>
                    <a:pt x="134" y="646"/>
                  </a:cubicBezTo>
                  <a:cubicBezTo>
                    <a:pt x="418" y="517"/>
                    <a:pt x="703" y="468"/>
                    <a:pt x="987" y="468"/>
                  </a:cubicBezTo>
                  <a:cubicBezTo>
                    <a:pt x="1070" y="468"/>
                    <a:pt x="1152" y="472"/>
                    <a:pt x="1235" y="479"/>
                  </a:cubicBezTo>
                  <a:cubicBezTo>
                    <a:pt x="1601" y="513"/>
                    <a:pt x="2002" y="613"/>
                    <a:pt x="2369" y="746"/>
                  </a:cubicBezTo>
                  <a:cubicBezTo>
                    <a:pt x="2435" y="780"/>
                    <a:pt x="2569" y="813"/>
                    <a:pt x="2669" y="846"/>
                  </a:cubicBezTo>
                  <a:cubicBezTo>
                    <a:pt x="2709" y="877"/>
                    <a:pt x="2747" y="889"/>
                    <a:pt x="2782" y="889"/>
                  </a:cubicBezTo>
                  <a:cubicBezTo>
                    <a:pt x="2863" y="889"/>
                    <a:pt x="2933" y="826"/>
                    <a:pt x="3002" y="780"/>
                  </a:cubicBezTo>
                  <a:cubicBezTo>
                    <a:pt x="3036" y="646"/>
                    <a:pt x="3002" y="513"/>
                    <a:pt x="2902" y="479"/>
                  </a:cubicBezTo>
                  <a:cubicBezTo>
                    <a:pt x="2502" y="246"/>
                    <a:pt x="2035" y="79"/>
                    <a:pt x="1568" y="12"/>
                  </a:cubicBezTo>
                  <a:cubicBezTo>
                    <a:pt x="1478" y="5"/>
                    <a:pt x="1385" y="1"/>
                    <a:pt x="1290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6"/>
            <p:cNvSpPr/>
            <p:nvPr/>
          </p:nvSpPr>
          <p:spPr>
            <a:xfrm>
              <a:off x="2683750" y="2784100"/>
              <a:ext cx="273550" cy="97225"/>
            </a:xfrm>
            <a:custGeom>
              <a:avLst/>
              <a:gdLst/>
              <a:ahLst/>
              <a:cxnLst/>
              <a:rect l="l" t="t" r="r" b="b"/>
              <a:pathLst>
                <a:path w="10942" h="3889" extrusionOk="0">
                  <a:moveTo>
                    <a:pt x="10808" y="1"/>
                  </a:moveTo>
                  <a:lnTo>
                    <a:pt x="101" y="2336"/>
                  </a:lnTo>
                  <a:cubicBezTo>
                    <a:pt x="1" y="2569"/>
                    <a:pt x="67" y="2869"/>
                    <a:pt x="167" y="3103"/>
                  </a:cubicBezTo>
                  <a:cubicBezTo>
                    <a:pt x="288" y="3345"/>
                    <a:pt x="1342" y="3888"/>
                    <a:pt x="2780" y="3888"/>
                  </a:cubicBezTo>
                  <a:cubicBezTo>
                    <a:pt x="2928" y="3888"/>
                    <a:pt x="3081" y="3882"/>
                    <a:pt x="3236" y="3870"/>
                  </a:cubicBezTo>
                  <a:cubicBezTo>
                    <a:pt x="4471" y="3737"/>
                    <a:pt x="5638" y="3270"/>
                    <a:pt x="6639" y="2569"/>
                  </a:cubicBezTo>
                  <a:cubicBezTo>
                    <a:pt x="7273" y="2169"/>
                    <a:pt x="8006" y="1935"/>
                    <a:pt x="8774" y="1935"/>
                  </a:cubicBezTo>
                  <a:cubicBezTo>
                    <a:pt x="9608" y="1869"/>
                    <a:pt x="10675" y="1435"/>
                    <a:pt x="10842" y="1035"/>
                  </a:cubicBezTo>
                  <a:cubicBezTo>
                    <a:pt x="10942" y="701"/>
                    <a:pt x="10875" y="334"/>
                    <a:pt x="108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6"/>
            <p:cNvSpPr/>
            <p:nvPr/>
          </p:nvSpPr>
          <p:spPr>
            <a:xfrm>
              <a:off x="2678750" y="2698975"/>
              <a:ext cx="278550" cy="167100"/>
            </a:xfrm>
            <a:custGeom>
              <a:avLst/>
              <a:gdLst/>
              <a:ahLst/>
              <a:cxnLst/>
              <a:rect l="l" t="t" r="r" b="b"/>
              <a:pathLst>
                <a:path w="11142" h="6684" extrusionOk="0">
                  <a:moveTo>
                    <a:pt x="9997" y="1"/>
                  </a:moveTo>
                  <a:cubicBezTo>
                    <a:pt x="9989" y="1"/>
                    <a:pt x="9982" y="1"/>
                    <a:pt x="9974" y="3"/>
                  </a:cubicBezTo>
                  <a:cubicBezTo>
                    <a:pt x="9974" y="270"/>
                    <a:pt x="9707" y="470"/>
                    <a:pt x="9607" y="670"/>
                  </a:cubicBezTo>
                  <a:cubicBezTo>
                    <a:pt x="9474" y="870"/>
                    <a:pt x="9374" y="1104"/>
                    <a:pt x="9341" y="1337"/>
                  </a:cubicBezTo>
                  <a:cubicBezTo>
                    <a:pt x="9274" y="1538"/>
                    <a:pt x="9140" y="1771"/>
                    <a:pt x="8940" y="1938"/>
                  </a:cubicBezTo>
                  <a:cubicBezTo>
                    <a:pt x="8823" y="2021"/>
                    <a:pt x="8707" y="2063"/>
                    <a:pt x="8594" y="2063"/>
                  </a:cubicBezTo>
                  <a:cubicBezTo>
                    <a:pt x="8482" y="2063"/>
                    <a:pt x="8373" y="2021"/>
                    <a:pt x="8273" y="1938"/>
                  </a:cubicBezTo>
                  <a:cubicBezTo>
                    <a:pt x="8006" y="1671"/>
                    <a:pt x="8140" y="1271"/>
                    <a:pt x="7973" y="970"/>
                  </a:cubicBezTo>
                  <a:cubicBezTo>
                    <a:pt x="7806" y="804"/>
                    <a:pt x="7639" y="670"/>
                    <a:pt x="7372" y="604"/>
                  </a:cubicBezTo>
                  <a:lnTo>
                    <a:pt x="6839" y="403"/>
                  </a:lnTo>
                  <a:lnTo>
                    <a:pt x="6372" y="237"/>
                  </a:lnTo>
                  <a:cubicBezTo>
                    <a:pt x="6305" y="170"/>
                    <a:pt x="6205" y="170"/>
                    <a:pt x="6138" y="170"/>
                  </a:cubicBezTo>
                  <a:cubicBezTo>
                    <a:pt x="6038" y="237"/>
                    <a:pt x="5971" y="337"/>
                    <a:pt x="5971" y="470"/>
                  </a:cubicBezTo>
                  <a:cubicBezTo>
                    <a:pt x="5938" y="737"/>
                    <a:pt x="5871" y="970"/>
                    <a:pt x="5805" y="1237"/>
                  </a:cubicBezTo>
                  <a:cubicBezTo>
                    <a:pt x="5671" y="1437"/>
                    <a:pt x="5504" y="1604"/>
                    <a:pt x="5338" y="1738"/>
                  </a:cubicBezTo>
                  <a:cubicBezTo>
                    <a:pt x="4937" y="2071"/>
                    <a:pt x="4504" y="2405"/>
                    <a:pt x="4037" y="2638"/>
                  </a:cubicBezTo>
                  <a:cubicBezTo>
                    <a:pt x="3503" y="2939"/>
                    <a:pt x="2969" y="3172"/>
                    <a:pt x="2436" y="3472"/>
                  </a:cubicBezTo>
                  <a:cubicBezTo>
                    <a:pt x="1869" y="3772"/>
                    <a:pt x="1101" y="3939"/>
                    <a:pt x="668" y="4273"/>
                  </a:cubicBezTo>
                  <a:cubicBezTo>
                    <a:pt x="134" y="4640"/>
                    <a:pt x="1" y="5440"/>
                    <a:pt x="434" y="5941"/>
                  </a:cubicBezTo>
                  <a:cubicBezTo>
                    <a:pt x="501" y="6074"/>
                    <a:pt x="634" y="6141"/>
                    <a:pt x="768" y="6208"/>
                  </a:cubicBezTo>
                  <a:cubicBezTo>
                    <a:pt x="1473" y="6523"/>
                    <a:pt x="2250" y="6684"/>
                    <a:pt x="3031" y="6684"/>
                  </a:cubicBezTo>
                  <a:cubicBezTo>
                    <a:pt x="3654" y="6684"/>
                    <a:pt x="4279" y="6582"/>
                    <a:pt x="4871" y="6374"/>
                  </a:cubicBezTo>
                  <a:cubicBezTo>
                    <a:pt x="5838" y="6108"/>
                    <a:pt x="6872" y="5007"/>
                    <a:pt x="8140" y="4907"/>
                  </a:cubicBezTo>
                  <a:cubicBezTo>
                    <a:pt x="8940" y="4807"/>
                    <a:pt x="10475" y="4506"/>
                    <a:pt x="10975" y="3873"/>
                  </a:cubicBezTo>
                  <a:cubicBezTo>
                    <a:pt x="11142" y="3606"/>
                    <a:pt x="10875" y="2772"/>
                    <a:pt x="10641" y="2005"/>
                  </a:cubicBezTo>
                  <a:cubicBezTo>
                    <a:pt x="10381" y="1224"/>
                    <a:pt x="10280" y="1"/>
                    <a:pt x="999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6"/>
            <p:cNvSpPr/>
            <p:nvPr/>
          </p:nvSpPr>
          <p:spPr>
            <a:xfrm>
              <a:off x="2799675" y="2743250"/>
              <a:ext cx="54225" cy="25950"/>
            </a:xfrm>
            <a:custGeom>
              <a:avLst/>
              <a:gdLst/>
              <a:ahLst/>
              <a:cxnLst/>
              <a:rect l="l" t="t" r="r" b="b"/>
              <a:pathLst>
                <a:path w="2169" h="1038" extrusionOk="0">
                  <a:moveTo>
                    <a:pt x="601" y="0"/>
                  </a:moveTo>
                  <a:cubicBezTo>
                    <a:pt x="334" y="33"/>
                    <a:pt x="134" y="200"/>
                    <a:pt x="0" y="400"/>
                  </a:cubicBezTo>
                  <a:cubicBezTo>
                    <a:pt x="43" y="398"/>
                    <a:pt x="86" y="397"/>
                    <a:pt x="129" y="397"/>
                  </a:cubicBezTo>
                  <a:cubicBezTo>
                    <a:pt x="682" y="397"/>
                    <a:pt x="1201" y="596"/>
                    <a:pt x="1635" y="967"/>
                  </a:cubicBezTo>
                  <a:cubicBezTo>
                    <a:pt x="1676" y="1009"/>
                    <a:pt x="1743" y="1037"/>
                    <a:pt x="1819" y="1037"/>
                  </a:cubicBezTo>
                  <a:cubicBezTo>
                    <a:pt x="1866" y="1037"/>
                    <a:pt x="1917" y="1026"/>
                    <a:pt x="1968" y="1001"/>
                  </a:cubicBezTo>
                  <a:lnTo>
                    <a:pt x="2035" y="901"/>
                  </a:lnTo>
                  <a:cubicBezTo>
                    <a:pt x="2169" y="801"/>
                    <a:pt x="2135" y="567"/>
                    <a:pt x="2002" y="500"/>
                  </a:cubicBezTo>
                  <a:cubicBezTo>
                    <a:pt x="1635" y="167"/>
                    <a:pt x="1134" y="0"/>
                    <a:pt x="60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6"/>
            <p:cNvSpPr/>
            <p:nvPr/>
          </p:nvSpPr>
          <p:spPr>
            <a:xfrm>
              <a:off x="2771325" y="2760750"/>
              <a:ext cx="61725" cy="27050"/>
            </a:xfrm>
            <a:custGeom>
              <a:avLst/>
              <a:gdLst/>
              <a:ahLst/>
              <a:cxnLst/>
              <a:rect l="l" t="t" r="r" b="b"/>
              <a:pathLst>
                <a:path w="2469" h="1082" extrusionOk="0">
                  <a:moveTo>
                    <a:pt x="701" y="1"/>
                  </a:moveTo>
                  <a:cubicBezTo>
                    <a:pt x="434" y="1"/>
                    <a:pt x="167" y="134"/>
                    <a:pt x="0" y="367"/>
                  </a:cubicBezTo>
                  <a:cubicBezTo>
                    <a:pt x="83" y="359"/>
                    <a:pt x="167" y="355"/>
                    <a:pt x="251" y="355"/>
                  </a:cubicBezTo>
                  <a:cubicBezTo>
                    <a:pt x="846" y="355"/>
                    <a:pt x="1467" y="563"/>
                    <a:pt x="1935" y="1001"/>
                  </a:cubicBezTo>
                  <a:cubicBezTo>
                    <a:pt x="1972" y="1056"/>
                    <a:pt x="2029" y="1081"/>
                    <a:pt x="2095" y="1081"/>
                  </a:cubicBezTo>
                  <a:cubicBezTo>
                    <a:pt x="2149" y="1081"/>
                    <a:pt x="2208" y="1065"/>
                    <a:pt x="2268" y="1035"/>
                  </a:cubicBezTo>
                  <a:lnTo>
                    <a:pt x="2335" y="968"/>
                  </a:lnTo>
                  <a:cubicBezTo>
                    <a:pt x="2469" y="834"/>
                    <a:pt x="2435" y="634"/>
                    <a:pt x="2302" y="534"/>
                  </a:cubicBezTo>
                  <a:cubicBezTo>
                    <a:pt x="1835" y="201"/>
                    <a:pt x="1301" y="1"/>
                    <a:pt x="70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6"/>
            <p:cNvSpPr/>
            <p:nvPr/>
          </p:nvSpPr>
          <p:spPr>
            <a:xfrm>
              <a:off x="2740450" y="2777425"/>
              <a:ext cx="59250" cy="27400"/>
            </a:xfrm>
            <a:custGeom>
              <a:avLst/>
              <a:gdLst/>
              <a:ahLst/>
              <a:cxnLst/>
              <a:rect l="l" t="t" r="r" b="b"/>
              <a:pathLst>
                <a:path w="2370" h="1096" extrusionOk="0">
                  <a:moveTo>
                    <a:pt x="701" y="1"/>
                  </a:moveTo>
                  <a:cubicBezTo>
                    <a:pt x="435" y="1"/>
                    <a:pt x="168" y="134"/>
                    <a:pt x="1" y="334"/>
                  </a:cubicBezTo>
                  <a:cubicBezTo>
                    <a:pt x="87" y="326"/>
                    <a:pt x="173" y="322"/>
                    <a:pt x="258" y="322"/>
                  </a:cubicBezTo>
                  <a:cubicBezTo>
                    <a:pt x="863" y="322"/>
                    <a:pt x="1426" y="533"/>
                    <a:pt x="1836" y="1001"/>
                  </a:cubicBezTo>
                  <a:cubicBezTo>
                    <a:pt x="1874" y="1060"/>
                    <a:pt x="1936" y="1095"/>
                    <a:pt x="2006" y="1095"/>
                  </a:cubicBezTo>
                  <a:cubicBezTo>
                    <a:pt x="2057" y="1095"/>
                    <a:pt x="2113" y="1077"/>
                    <a:pt x="2169" y="1035"/>
                  </a:cubicBezTo>
                  <a:cubicBezTo>
                    <a:pt x="2203" y="1001"/>
                    <a:pt x="2236" y="1001"/>
                    <a:pt x="2236" y="968"/>
                  </a:cubicBezTo>
                  <a:cubicBezTo>
                    <a:pt x="2369" y="835"/>
                    <a:pt x="2336" y="634"/>
                    <a:pt x="2203" y="534"/>
                  </a:cubicBezTo>
                  <a:cubicBezTo>
                    <a:pt x="1769" y="201"/>
                    <a:pt x="1235" y="1"/>
                    <a:pt x="70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6"/>
            <p:cNvSpPr/>
            <p:nvPr/>
          </p:nvSpPr>
          <p:spPr>
            <a:xfrm>
              <a:off x="2810500" y="1726675"/>
              <a:ext cx="398650" cy="1026400"/>
            </a:xfrm>
            <a:custGeom>
              <a:avLst/>
              <a:gdLst/>
              <a:ahLst/>
              <a:cxnLst/>
              <a:rect l="l" t="t" r="r" b="b"/>
              <a:pathLst>
                <a:path w="15946" h="41056" extrusionOk="0">
                  <a:moveTo>
                    <a:pt x="1" y="1"/>
                  </a:moveTo>
                  <a:cubicBezTo>
                    <a:pt x="1" y="1"/>
                    <a:pt x="401" y="20382"/>
                    <a:pt x="501" y="22383"/>
                  </a:cubicBezTo>
                  <a:cubicBezTo>
                    <a:pt x="568" y="24151"/>
                    <a:pt x="935" y="37527"/>
                    <a:pt x="935" y="37527"/>
                  </a:cubicBezTo>
                  <a:cubicBezTo>
                    <a:pt x="1586" y="37690"/>
                    <a:pt x="2253" y="37774"/>
                    <a:pt x="2913" y="37774"/>
                  </a:cubicBezTo>
                  <a:cubicBezTo>
                    <a:pt x="3605" y="37774"/>
                    <a:pt x="4289" y="37682"/>
                    <a:pt x="4938" y="37494"/>
                  </a:cubicBezTo>
                  <a:cubicBezTo>
                    <a:pt x="4938" y="37494"/>
                    <a:pt x="6072" y="29288"/>
                    <a:pt x="6339" y="27387"/>
                  </a:cubicBezTo>
                  <a:cubicBezTo>
                    <a:pt x="6539" y="25652"/>
                    <a:pt x="6572" y="23884"/>
                    <a:pt x="6439" y="22150"/>
                  </a:cubicBezTo>
                  <a:lnTo>
                    <a:pt x="7039" y="13444"/>
                  </a:lnTo>
                  <a:cubicBezTo>
                    <a:pt x="7039" y="13444"/>
                    <a:pt x="8340" y="20148"/>
                    <a:pt x="9007" y="23718"/>
                  </a:cubicBezTo>
                  <a:cubicBezTo>
                    <a:pt x="9741" y="27787"/>
                    <a:pt x="12076" y="40830"/>
                    <a:pt x="12076" y="40830"/>
                  </a:cubicBezTo>
                  <a:cubicBezTo>
                    <a:pt x="12548" y="40978"/>
                    <a:pt x="13042" y="41056"/>
                    <a:pt x="13533" y="41056"/>
                  </a:cubicBezTo>
                  <a:cubicBezTo>
                    <a:pt x="14257" y="41056"/>
                    <a:pt x="14976" y="40887"/>
                    <a:pt x="15612" y="40530"/>
                  </a:cubicBezTo>
                  <a:cubicBezTo>
                    <a:pt x="15612" y="40530"/>
                    <a:pt x="15946" y="31356"/>
                    <a:pt x="15746" y="27220"/>
                  </a:cubicBezTo>
                  <a:cubicBezTo>
                    <a:pt x="15579" y="24385"/>
                    <a:pt x="15279" y="22483"/>
                    <a:pt x="15212" y="21683"/>
                  </a:cubicBezTo>
                  <a:cubicBezTo>
                    <a:pt x="15212" y="21683"/>
                    <a:pt x="14578" y="7639"/>
                    <a:pt x="14178" y="12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6"/>
            <p:cNvSpPr/>
            <p:nvPr/>
          </p:nvSpPr>
          <p:spPr>
            <a:xfrm>
              <a:off x="2856375" y="1890125"/>
              <a:ext cx="130125" cy="307750"/>
            </a:xfrm>
            <a:custGeom>
              <a:avLst/>
              <a:gdLst/>
              <a:ahLst/>
              <a:cxnLst/>
              <a:rect l="l" t="t" r="r" b="b"/>
              <a:pathLst>
                <a:path w="5205" h="12310" extrusionOk="0">
                  <a:moveTo>
                    <a:pt x="1" y="1"/>
                  </a:moveTo>
                  <a:cubicBezTo>
                    <a:pt x="1" y="1"/>
                    <a:pt x="268" y="1435"/>
                    <a:pt x="3603" y="2169"/>
                  </a:cubicBezTo>
                  <a:lnTo>
                    <a:pt x="4704" y="7439"/>
                  </a:lnTo>
                  <a:lnTo>
                    <a:pt x="4837" y="12309"/>
                  </a:lnTo>
                  <a:lnTo>
                    <a:pt x="5204" y="6806"/>
                  </a:lnTo>
                  <a:lnTo>
                    <a:pt x="4104" y="1602"/>
                  </a:lnTo>
                  <a:cubicBezTo>
                    <a:pt x="4104" y="1602"/>
                    <a:pt x="1502" y="1435"/>
                    <a:pt x="1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6"/>
            <p:cNvSpPr/>
            <p:nvPr/>
          </p:nvSpPr>
          <p:spPr>
            <a:xfrm>
              <a:off x="2808000" y="1263825"/>
              <a:ext cx="377800" cy="590100"/>
            </a:xfrm>
            <a:custGeom>
              <a:avLst/>
              <a:gdLst/>
              <a:ahLst/>
              <a:cxnLst/>
              <a:rect l="l" t="t" r="r" b="b"/>
              <a:pathLst>
                <a:path w="15112" h="23604" extrusionOk="0">
                  <a:moveTo>
                    <a:pt x="4881" y="1"/>
                  </a:moveTo>
                  <a:cubicBezTo>
                    <a:pt x="2329" y="1"/>
                    <a:pt x="630" y="1414"/>
                    <a:pt x="268" y="5238"/>
                  </a:cubicBezTo>
                  <a:cubicBezTo>
                    <a:pt x="34" y="7507"/>
                    <a:pt x="1" y="21383"/>
                    <a:pt x="1" y="21383"/>
                  </a:cubicBezTo>
                  <a:cubicBezTo>
                    <a:pt x="2152" y="22952"/>
                    <a:pt x="5150" y="23603"/>
                    <a:pt x="7896" y="23603"/>
                  </a:cubicBezTo>
                  <a:cubicBezTo>
                    <a:pt x="10814" y="23603"/>
                    <a:pt x="13447" y="22868"/>
                    <a:pt x="14478" y="21717"/>
                  </a:cubicBezTo>
                  <a:lnTo>
                    <a:pt x="14144" y="13244"/>
                  </a:lnTo>
                  <a:lnTo>
                    <a:pt x="15045" y="5939"/>
                  </a:lnTo>
                  <a:cubicBezTo>
                    <a:pt x="15112" y="4938"/>
                    <a:pt x="14978" y="3871"/>
                    <a:pt x="14711" y="2870"/>
                  </a:cubicBezTo>
                  <a:cubicBezTo>
                    <a:pt x="14445" y="1636"/>
                    <a:pt x="14344" y="1002"/>
                    <a:pt x="13110" y="802"/>
                  </a:cubicBezTo>
                  <a:lnTo>
                    <a:pt x="9374" y="368"/>
                  </a:lnTo>
                  <a:lnTo>
                    <a:pt x="4971" y="1"/>
                  </a:lnTo>
                  <a:cubicBezTo>
                    <a:pt x="4941" y="1"/>
                    <a:pt x="4911" y="1"/>
                    <a:pt x="4881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6"/>
            <p:cNvSpPr/>
            <p:nvPr/>
          </p:nvSpPr>
          <p:spPr>
            <a:xfrm>
              <a:off x="2820525" y="938625"/>
              <a:ext cx="196825" cy="196825"/>
            </a:xfrm>
            <a:custGeom>
              <a:avLst/>
              <a:gdLst/>
              <a:ahLst/>
              <a:cxnLst/>
              <a:rect l="l" t="t" r="r" b="b"/>
              <a:pathLst>
                <a:path w="7873" h="7873" extrusionOk="0">
                  <a:moveTo>
                    <a:pt x="3970" y="0"/>
                  </a:moveTo>
                  <a:cubicBezTo>
                    <a:pt x="1802" y="0"/>
                    <a:pt x="0" y="1768"/>
                    <a:pt x="0" y="3936"/>
                  </a:cubicBezTo>
                  <a:cubicBezTo>
                    <a:pt x="0" y="6104"/>
                    <a:pt x="1768" y="7872"/>
                    <a:pt x="3936" y="7872"/>
                  </a:cubicBezTo>
                  <a:cubicBezTo>
                    <a:pt x="6105" y="7872"/>
                    <a:pt x="7873" y="6138"/>
                    <a:pt x="7873" y="3970"/>
                  </a:cubicBezTo>
                  <a:cubicBezTo>
                    <a:pt x="7873" y="1801"/>
                    <a:pt x="6138" y="0"/>
                    <a:pt x="39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6"/>
            <p:cNvSpPr/>
            <p:nvPr/>
          </p:nvSpPr>
          <p:spPr>
            <a:xfrm>
              <a:off x="3046525" y="1000175"/>
              <a:ext cx="66725" cy="210325"/>
            </a:xfrm>
            <a:custGeom>
              <a:avLst/>
              <a:gdLst/>
              <a:ahLst/>
              <a:cxnLst/>
              <a:rect l="l" t="t" r="r" b="b"/>
              <a:pathLst>
                <a:path w="2669" h="8413" extrusionOk="0">
                  <a:moveTo>
                    <a:pt x="1100" y="0"/>
                  </a:moveTo>
                  <a:cubicBezTo>
                    <a:pt x="1045" y="0"/>
                    <a:pt x="990" y="3"/>
                    <a:pt x="934" y="6"/>
                  </a:cubicBezTo>
                  <a:lnTo>
                    <a:pt x="100" y="2241"/>
                  </a:lnTo>
                  <a:lnTo>
                    <a:pt x="0" y="8413"/>
                  </a:lnTo>
                  <a:cubicBezTo>
                    <a:pt x="334" y="8346"/>
                    <a:pt x="634" y="8079"/>
                    <a:pt x="801" y="7812"/>
                  </a:cubicBezTo>
                  <a:cubicBezTo>
                    <a:pt x="1067" y="7312"/>
                    <a:pt x="1735" y="4310"/>
                    <a:pt x="1735" y="4310"/>
                  </a:cubicBezTo>
                  <a:cubicBezTo>
                    <a:pt x="2335" y="2608"/>
                    <a:pt x="2669" y="940"/>
                    <a:pt x="2135" y="407"/>
                  </a:cubicBezTo>
                  <a:cubicBezTo>
                    <a:pt x="1871" y="113"/>
                    <a:pt x="1503" y="0"/>
                    <a:pt x="1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6"/>
            <p:cNvSpPr/>
            <p:nvPr/>
          </p:nvSpPr>
          <p:spPr>
            <a:xfrm>
              <a:off x="2831350" y="953450"/>
              <a:ext cx="296075" cy="384450"/>
            </a:xfrm>
            <a:custGeom>
              <a:avLst/>
              <a:gdLst/>
              <a:ahLst/>
              <a:cxnLst/>
              <a:rect l="l" t="t" r="r" b="b"/>
              <a:pathLst>
                <a:path w="11843" h="15378" extrusionOk="0">
                  <a:moveTo>
                    <a:pt x="4141" y="0"/>
                  </a:moveTo>
                  <a:cubicBezTo>
                    <a:pt x="2355" y="0"/>
                    <a:pt x="655" y="874"/>
                    <a:pt x="368" y="3110"/>
                  </a:cubicBezTo>
                  <a:cubicBezTo>
                    <a:pt x="1" y="6412"/>
                    <a:pt x="168" y="7780"/>
                    <a:pt x="601" y="9448"/>
                  </a:cubicBezTo>
                  <a:cubicBezTo>
                    <a:pt x="902" y="10515"/>
                    <a:pt x="1535" y="11249"/>
                    <a:pt x="2503" y="11416"/>
                  </a:cubicBezTo>
                  <a:cubicBezTo>
                    <a:pt x="2664" y="11425"/>
                    <a:pt x="2824" y="11429"/>
                    <a:pt x="2985" y="11429"/>
                  </a:cubicBezTo>
                  <a:cubicBezTo>
                    <a:pt x="3422" y="11429"/>
                    <a:pt x="3855" y="11398"/>
                    <a:pt x="4271" y="11349"/>
                  </a:cubicBezTo>
                  <a:lnTo>
                    <a:pt x="4271" y="12783"/>
                  </a:lnTo>
                  <a:cubicBezTo>
                    <a:pt x="3584" y="13657"/>
                    <a:pt x="3102" y="15377"/>
                    <a:pt x="4954" y="15377"/>
                  </a:cubicBezTo>
                  <a:cubicBezTo>
                    <a:pt x="5082" y="15377"/>
                    <a:pt x="5221" y="15369"/>
                    <a:pt x="5371" y="15352"/>
                  </a:cubicBezTo>
                  <a:cubicBezTo>
                    <a:pt x="6772" y="15118"/>
                    <a:pt x="8007" y="14218"/>
                    <a:pt x="8574" y="12917"/>
                  </a:cubicBezTo>
                  <a:lnTo>
                    <a:pt x="8607" y="8180"/>
                  </a:lnTo>
                  <a:cubicBezTo>
                    <a:pt x="8607" y="8180"/>
                    <a:pt x="8712" y="8705"/>
                    <a:pt x="9422" y="8705"/>
                  </a:cubicBezTo>
                  <a:cubicBezTo>
                    <a:pt x="9607" y="8705"/>
                    <a:pt x="9833" y="8670"/>
                    <a:pt x="10108" y="8580"/>
                  </a:cubicBezTo>
                  <a:cubicBezTo>
                    <a:pt x="10909" y="8380"/>
                    <a:pt x="11843" y="7013"/>
                    <a:pt x="11342" y="5945"/>
                  </a:cubicBezTo>
                  <a:cubicBezTo>
                    <a:pt x="11276" y="5845"/>
                    <a:pt x="11209" y="5678"/>
                    <a:pt x="11075" y="5578"/>
                  </a:cubicBezTo>
                  <a:cubicBezTo>
                    <a:pt x="10892" y="5410"/>
                    <a:pt x="10652" y="5326"/>
                    <a:pt x="10408" y="5326"/>
                  </a:cubicBezTo>
                  <a:cubicBezTo>
                    <a:pt x="10120" y="5326"/>
                    <a:pt x="9825" y="5443"/>
                    <a:pt x="9608" y="5678"/>
                  </a:cubicBezTo>
                  <a:cubicBezTo>
                    <a:pt x="9373" y="5913"/>
                    <a:pt x="9087" y="6302"/>
                    <a:pt x="8840" y="6302"/>
                  </a:cubicBezTo>
                  <a:cubicBezTo>
                    <a:pt x="8806" y="6302"/>
                    <a:pt x="8773" y="6295"/>
                    <a:pt x="8740" y="6279"/>
                  </a:cubicBezTo>
                  <a:cubicBezTo>
                    <a:pt x="8740" y="6279"/>
                    <a:pt x="9541" y="2376"/>
                    <a:pt x="7273" y="908"/>
                  </a:cubicBezTo>
                  <a:cubicBezTo>
                    <a:pt x="6412" y="343"/>
                    <a:pt x="5260" y="0"/>
                    <a:pt x="4141" y="0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6"/>
            <p:cNvSpPr/>
            <p:nvPr/>
          </p:nvSpPr>
          <p:spPr>
            <a:xfrm>
              <a:off x="2816350" y="901925"/>
              <a:ext cx="266875" cy="218500"/>
            </a:xfrm>
            <a:custGeom>
              <a:avLst/>
              <a:gdLst/>
              <a:ahLst/>
              <a:cxnLst/>
              <a:rect l="l" t="t" r="r" b="b"/>
              <a:pathLst>
                <a:path w="10675" h="8740" extrusionOk="0">
                  <a:moveTo>
                    <a:pt x="1268" y="0"/>
                  </a:moveTo>
                  <a:cubicBezTo>
                    <a:pt x="1135" y="67"/>
                    <a:pt x="1001" y="134"/>
                    <a:pt x="968" y="267"/>
                  </a:cubicBezTo>
                  <a:cubicBezTo>
                    <a:pt x="934" y="401"/>
                    <a:pt x="868" y="501"/>
                    <a:pt x="868" y="634"/>
                  </a:cubicBezTo>
                  <a:cubicBezTo>
                    <a:pt x="868" y="768"/>
                    <a:pt x="934" y="934"/>
                    <a:pt x="968" y="1068"/>
                  </a:cubicBezTo>
                  <a:cubicBezTo>
                    <a:pt x="1001" y="1134"/>
                    <a:pt x="1135" y="1335"/>
                    <a:pt x="1135" y="1435"/>
                  </a:cubicBezTo>
                  <a:cubicBezTo>
                    <a:pt x="1113" y="1471"/>
                    <a:pt x="1069" y="1485"/>
                    <a:pt x="1010" y="1485"/>
                  </a:cubicBezTo>
                  <a:cubicBezTo>
                    <a:pt x="798" y="1485"/>
                    <a:pt x="405" y="1294"/>
                    <a:pt x="301" y="1268"/>
                  </a:cubicBezTo>
                  <a:lnTo>
                    <a:pt x="201" y="1268"/>
                  </a:lnTo>
                  <a:cubicBezTo>
                    <a:pt x="167" y="1268"/>
                    <a:pt x="167" y="1301"/>
                    <a:pt x="167" y="1301"/>
                  </a:cubicBezTo>
                  <a:cubicBezTo>
                    <a:pt x="0" y="1735"/>
                    <a:pt x="0" y="2235"/>
                    <a:pt x="267" y="2636"/>
                  </a:cubicBezTo>
                  <a:cubicBezTo>
                    <a:pt x="768" y="3503"/>
                    <a:pt x="1535" y="4170"/>
                    <a:pt x="2502" y="4570"/>
                  </a:cubicBezTo>
                  <a:cubicBezTo>
                    <a:pt x="3246" y="4852"/>
                    <a:pt x="4029" y="5016"/>
                    <a:pt x="4822" y="5016"/>
                  </a:cubicBezTo>
                  <a:cubicBezTo>
                    <a:pt x="5060" y="5016"/>
                    <a:pt x="5299" y="5001"/>
                    <a:pt x="5538" y="4971"/>
                  </a:cubicBezTo>
                  <a:cubicBezTo>
                    <a:pt x="6005" y="4937"/>
                    <a:pt x="6438" y="4804"/>
                    <a:pt x="6839" y="4670"/>
                  </a:cubicBezTo>
                  <a:cubicBezTo>
                    <a:pt x="6939" y="4837"/>
                    <a:pt x="7005" y="4971"/>
                    <a:pt x="7139" y="5137"/>
                  </a:cubicBezTo>
                  <a:cubicBezTo>
                    <a:pt x="7272" y="5271"/>
                    <a:pt x="7372" y="5371"/>
                    <a:pt x="7539" y="5504"/>
                  </a:cubicBezTo>
                  <a:lnTo>
                    <a:pt x="8040" y="5771"/>
                  </a:lnTo>
                  <a:cubicBezTo>
                    <a:pt x="8206" y="5804"/>
                    <a:pt x="8440" y="5804"/>
                    <a:pt x="8507" y="5971"/>
                  </a:cubicBezTo>
                  <a:cubicBezTo>
                    <a:pt x="8540" y="6105"/>
                    <a:pt x="8607" y="6271"/>
                    <a:pt x="8607" y="6405"/>
                  </a:cubicBezTo>
                  <a:lnTo>
                    <a:pt x="8640" y="7639"/>
                  </a:lnTo>
                  <a:cubicBezTo>
                    <a:pt x="8640" y="7839"/>
                    <a:pt x="8673" y="8073"/>
                    <a:pt x="8707" y="8273"/>
                  </a:cubicBezTo>
                  <a:cubicBezTo>
                    <a:pt x="8807" y="8473"/>
                    <a:pt x="8907" y="8640"/>
                    <a:pt x="9140" y="8740"/>
                  </a:cubicBezTo>
                  <a:cubicBezTo>
                    <a:pt x="9140" y="8740"/>
                    <a:pt x="9274" y="8740"/>
                    <a:pt x="9340" y="8673"/>
                  </a:cubicBezTo>
                  <a:cubicBezTo>
                    <a:pt x="9707" y="8573"/>
                    <a:pt x="10008" y="7973"/>
                    <a:pt x="10274" y="7739"/>
                  </a:cubicBezTo>
                  <a:cubicBezTo>
                    <a:pt x="10675" y="7339"/>
                    <a:pt x="10141" y="3936"/>
                    <a:pt x="10141" y="3936"/>
                  </a:cubicBezTo>
                  <a:cubicBezTo>
                    <a:pt x="10341" y="3336"/>
                    <a:pt x="10208" y="2636"/>
                    <a:pt x="9741" y="2169"/>
                  </a:cubicBezTo>
                  <a:cubicBezTo>
                    <a:pt x="9174" y="1568"/>
                    <a:pt x="8273" y="1468"/>
                    <a:pt x="6639" y="1235"/>
                  </a:cubicBezTo>
                  <a:cubicBezTo>
                    <a:pt x="5838" y="1101"/>
                    <a:pt x="4871" y="1001"/>
                    <a:pt x="4103" y="901"/>
                  </a:cubicBezTo>
                  <a:cubicBezTo>
                    <a:pt x="3236" y="768"/>
                    <a:pt x="2469" y="501"/>
                    <a:pt x="1702" y="134"/>
                  </a:cubicBezTo>
                  <a:cubicBezTo>
                    <a:pt x="1568" y="67"/>
                    <a:pt x="1435" y="0"/>
                    <a:pt x="12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6"/>
            <p:cNvSpPr/>
            <p:nvPr/>
          </p:nvSpPr>
          <p:spPr>
            <a:xfrm>
              <a:off x="2938100" y="1189625"/>
              <a:ext cx="99275" cy="60900"/>
            </a:xfrm>
            <a:custGeom>
              <a:avLst/>
              <a:gdLst/>
              <a:ahLst/>
              <a:cxnLst/>
              <a:rect l="l" t="t" r="r" b="b"/>
              <a:pathLst>
                <a:path w="3971" h="2436" extrusionOk="0">
                  <a:moveTo>
                    <a:pt x="3970" y="1"/>
                  </a:moveTo>
                  <a:lnTo>
                    <a:pt x="3970" y="1"/>
                  </a:lnTo>
                  <a:cubicBezTo>
                    <a:pt x="3737" y="468"/>
                    <a:pt x="3403" y="801"/>
                    <a:pt x="2936" y="1068"/>
                  </a:cubicBezTo>
                  <a:cubicBezTo>
                    <a:pt x="2169" y="1468"/>
                    <a:pt x="1" y="1902"/>
                    <a:pt x="1" y="1902"/>
                  </a:cubicBezTo>
                  <a:lnTo>
                    <a:pt x="1" y="2436"/>
                  </a:lnTo>
                  <a:cubicBezTo>
                    <a:pt x="1" y="2436"/>
                    <a:pt x="2836" y="1935"/>
                    <a:pt x="3403" y="1235"/>
                  </a:cubicBezTo>
                  <a:cubicBezTo>
                    <a:pt x="3637" y="901"/>
                    <a:pt x="3837" y="468"/>
                    <a:pt x="3970" y="1"/>
                  </a:cubicBez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6"/>
            <p:cNvSpPr/>
            <p:nvPr/>
          </p:nvSpPr>
          <p:spPr>
            <a:xfrm>
              <a:off x="2946450" y="1083725"/>
              <a:ext cx="22525" cy="20975"/>
            </a:xfrm>
            <a:custGeom>
              <a:avLst/>
              <a:gdLst/>
              <a:ahLst/>
              <a:cxnLst/>
              <a:rect l="l" t="t" r="r" b="b"/>
              <a:pathLst>
                <a:path w="901" h="839" extrusionOk="0">
                  <a:moveTo>
                    <a:pt x="434" y="0"/>
                  </a:moveTo>
                  <a:cubicBezTo>
                    <a:pt x="167" y="0"/>
                    <a:pt x="0" y="200"/>
                    <a:pt x="0" y="467"/>
                  </a:cubicBezTo>
                  <a:cubicBezTo>
                    <a:pt x="0" y="681"/>
                    <a:pt x="195" y="838"/>
                    <a:pt x="407" y="838"/>
                  </a:cubicBezTo>
                  <a:cubicBezTo>
                    <a:pt x="427" y="838"/>
                    <a:pt x="447" y="837"/>
                    <a:pt x="467" y="834"/>
                  </a:cubicBezTo>
                  <a:cubicBezTo>
                    <a:pt x="734" y="801"/>
                    <a:pt x="901" y="634"/>
                    <a:pt x="834" y="367"/>
                  </a:cubicBezTo>
                  <a:cubicBezTo>
                    <a:pt x="834" y="167"/>
                    <a:pt x="634" y="0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6"/>
            <p:cNvSpPr/>
            <p:nvPr/>
          </p:nvSpPr>
          <p:spPr>
            <a:xfrm>
              <a:off x="2958950" y="1054200"/>
              <a:ext cx="28375" cy="22875"/>
            </a:xfrm>
            <a:custGeom>
              <a:avLst/>
              <a:gdLst/>
              <a:ahLst/>
              <a:cxnLst/>
              <a:rect l="l" t="t" r="r" b="b"/>
              <a:pathLst>
                <a:path w="1135" h="915" extrusionOk="0">
                  <a:moveTo>
                    <a:pt x="534" y="0"/>
                  </a:moveTo>
                  <a:cubicBezTo>
                    <a:pt x="332" y="0"/>
                    <a:pt x="113" y="112"/>
                    <a:pt x="1" y="314"/>
                  </a:cubicBezTo>
                  <a:lnTo>
                    <a:pt x="968" y="914"/>
                  </a:lnTo>
                  <a:cubicBezTo>
                    <a:pt x="1135" y="647"/>
                    <a:pt x="1068" y="247"/>
                    <a:pt x="801" y="80"/>
                  </a:cubicBezTo>
                  <a:cubicBezTo>
                    <a:pt x="725" y="26"/>
                    <a:pt x="631" y="0"/>
                    <a:pt x="5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6"/>
            <p:cNvSpPr/>
            <p:nvPr/>
          </p:nvSpPr>
          <p:spPr>
            <a:xfrm>
              <a:off x="2927250" y="1160450"/>
              <a:ext cx="42575" cy="29825"/>
            </a:xfrm>
            <a:custGeom>
              <a:avLst/>
              <a:gdLst/>
              <a:ahLst/>
              <a:cxnLst/>
              <a:rect l="l" t="t" r="r" b="b"/>
              <a:pathLst>
                <a:path w="1703" h="1193" extrusionOk="0">
                  <a:moveTo>
                    <a:pt x="1502" y="0"/>
                  </a:moveTo>
                  <a:lnTo>
                    <a:pt x="1" y="667"/>
                  </a:lnTo>
                  <a:cubicBezTo>
                    <a:pt x="128" y="998"/>
                    <a:pt x="449" y="1193"/>
                    <a:pt x="772" y="1193"/>
                  </a:cubicBezTo>
                  <a:cubicBezTo>
                    <a:pt x="873" y="1193"/>
                    <a:pt x="973" y="1174"/>
                    <a:pt x="1068" y="1134"/>
                  </a:cubicBezTo>
                  <a:lnTo>
                    <a:pt x="1102" y="1134"/>
                  </a:lnTo>
                  <a:cubicBezTo>
                    <a:pt x="1502" y="934"/>
                    <a:pt x="1702" y="434"/>
                    <a:pt x="1502" y="0"/>
                  </a:cubicBez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6"/>
            <p:cNvSpPr/>
            <p:nvPr/>
          </p:nvSpPr>
          <p:spPr>
            <a:xfrm>
              <a:off x="2844700" y="1053025"/>
              <a:ext cx="25875" cy="19875"/>
            </a:xfrm>
            <a:custGeom>
              <a:avLst/>
              <a:gdLst/>
              <a:ahLst/>
              <a:cxnLst/>
              <a:rect l="l" t="t" r="r" b="b"/>
              <a:pathLst>
                <a:path w="1035" h="795" extrusionOk="0">
                  <a:moveTo>
                    <a:pt x="568" y="1"/>
                  </a:moveTo>
                  <a:cubicBezTo>
                    <a:pt x="486" y="1"/>
                    <a:pt x="406" y="20"/>
                    <a:pt x="334" y="61"/>
                  </a:cubicBezTo>
                  <a:lnTo>
                    <a:pt x="301" y="61"/>
                  </a:lnTo>
                  <a:cubicBezTo>
                    <a:pt x="67" y="227"/>
                    <a:pt x="1" y="561"/>
                    <a:pt x="134" y="795"/>
                  </a:cubicBezTo>
                  <a:lnTo>
                    <a:pt x="1035" y="261"/>
                  </a:lnTo>
                  <a:cubicBezTo>
                    <a:pt x="942" y="99"/>
                    <a:pt x="753" y="1"/>
                    <a:pt x="5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6"/>
            <p:cNvSpPr/>
            <p:nvPr/>
          </p:nvSpPr>
          <p:spPr>
            <a:xfrm>
              <a:off x="2856375" y="1079550"/>
              <a:ext cx="20875" cy="21700"/>
            </a:xfrm>
            <a:custGeom>
              <a:avLst/>
              <a:gdLst/>
              <a:ahLst/>
              <a:cxnLst/>
              <a:rect l="l" t="t" r="r" b="b"/>
              <a:pathLst>
                <a:path w="835" h="868" extrusionOk="0">
                  <a:moveTo>
                    <a:pt x="401" y="0"/>
                  </a:moveTo>
                  <a:cubicBezTo>
                    <a:pt x="201" y="34"/>
                    <a:pt x="1" y="201"/>
                    <a:pt x="1" y="467"/>
                  </a:cubicBezTo>
                  <a:cubicBezTo>
                    <a:pt x="1" y="701"/>
                    <a:pt x="201" y="868"/>
                    <a:pt x="401" y="868"/>
                  </a:cubicBezTo>
                  <a:cubicBezTo>
                    <a:pt x="601" y="868"/>
                    <a:pt x="835" y="668"/>
                    <a:pt x="835" y="467"/>
                  </a:cubicBezTo>
                  <a:cubicBezTo>
                    <a:pt x="835" y="201"/>
                    <a:pt x="668" y="34"/>
                    <a:pt x="4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6"/>
            <p:cNvSpPr/>
            <p:nvPr/>
          </p:nvSpPr>
          <p:spPr>
            <a:xfrm>
              <a:off x="2871400" y="1085375"/>
              <a:ext cx="45050" cy="69250"/>
            </a:xfrm>
            <a:custGeom>
              <a:avLst/>
              <a:gdLst/>
              <a:ahLst/>
              <a:cxnLst/>
              <a:rect l="l" t="t" r="r" b="b"/>
              <a:pathLst>
                <a:path w="1802" h="2770" extrusionOk="0">
                  <a:moveTo>
                    <a:pt x="1801" y="1"/>
                  </a:moveTo>
                  <a:lnTo>
                    <a:pt x="0" y="2169"/>
                  </a:lnTo>
                  <a:lnTo>
                    <a:pt x="1434" y="2770"/>
                  </a:lnTo>
                  <a:lnTo>
                    <a:pt x="1801" y="1"/>
                  </a:lnTo>
                  <a:close/>
                </a:path>
              </a:pathLst>
            </a:custGeom>
            <a:solidFill>
              <a:srgbClr val="F09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6"/>
            <p:cNvSpPr/>
            <p:nvPr/>
          </p:nvSpPr>
          <p:spPr>
            <a:xfrm>
              <a:off x="2792175" y="1770875"/>
              <a:ext cx="56725" cy="60900"/>
            </a:xfrm>
            <a:custGeom>
              <a:avLst/>
              <a:gdLst/>
              <a:ahLst/>
              <a:cxnLst/>
              <a:rect l="l" t="t" r="r" b="b"/>
              <a:pathLst>
                <a:path w="2269" h="2436" extrusionOk="0">
                  <a:moveTo>
                    <a:pt x="0" y="1"/>
                  </a:moveTo>
                  <a:lnTo>
                    <a:pt x="67" y="1402"/>
                  </a:lnTo>
                  <a:cubicBezTo>
                    <a:pt x="300" y="1668"/>
                    <a:pt x="567" y="1869"/>
                    <a:pt x="834" y="2035"/>
                  </a:cubicBezTo>
                  <a:cubicBezTo>
                    <a:pt x="1168" y="2202"/>
                    <a:pt x="1501" y="2369"/>
                    <a:pt x="1901" y="2436"/>
                  </a:cubicBezTo>
                  <a:lnTo>
                    <a:pt x="1968" y="2436"/>
                  </a:lnTo>
                  <a:cubicBezTo>
                    <a:pt x="2135" y="2436"/>
                    <a:pt x="2268" y="2336"/>
                    <a:pt x="2268" y="2169"/>
                  </a:cubicBezTo>
                  <a:lnTo>
                    <a:pt x="2268" y="12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6"/>
            <p:cNvSpPr/>
            <p:nvPr/>
          </p:nvSpPr>
          <p:spPr>
            <a:xfrm>
              <a:off x="2774650" y="1264625"/>
              <a:ext cx="419500" cy="627200"/>
            </a:xfrm>
            <a:custGeom>
              <a:avLst/>
              <a:gdLst/>
              <a:ahLst/>
              <a:cxnLst/>
              <a:rect l="l" t="t" r="r" b="b"/>
              <a:pathLst>
                <a:path w="16780" h="25088" extrusionOk="0">
                  <a:moveTo>
                    <a:pt x="6159" y="0"/>
                  </a:moveTo>
                  <a:cubicBezTo>
                    <a:pt x="3946" y="0"/>
                    <a:pt x="3413" y="307"/>
                    <a:pt x="2369" y="1604"/>
                  </a:cubicBezTo>
                  <a:cubicBezTo>
                    <a:pt x="1302" y="2972"/>
                    <a:pt x="1101" y="5507"/>
                    <a:pt x="968" y="8409"/>
                  </a:cubicBezTo>
                  <a:cubicBezTo>
                    <a:pt x="835" y="11177"/>
                    <a:pt x="1" y="18082"/>
                    <a:pt x="768" y="20184"/>
                  </a:cubicBezTo>
                  <a:cubicBezTo>
                    <a:pt x="1302" y="21084"/>
                    <a:pt x="3003" y="21451"/>
                    <a:pt x="3003" y="21451"/>
                  </a:cubicBezTo>
                  <a:cubicBezTo>
                    <a:pt x="3003" y="21451"/>
                    <a:pt x="2969" y="20818"/>
                    <a:pt x="3003" y="17449"/>
                  </a:cubicBezTo>
                  <a:cubicBezTo>
                    <a:pt x="3036" y="14079"/>
                    <a:pt x="3170" y="7775"/>
                    <a:pt x="3937" y="4940"/>
                  </a:cubicBezTo>
                  <a:cubicBezTo>
                    <a:pt x="4337" y="3405"/>
                    <a:pt x="5004" y="1937"/>
                    <a:pt x="5871" y="603"/>
                  </a:cubicBezTo>
                  <a:cubicBezTo>
                    <a:pt x="6038" y="336"/>
                    <a:pt x="6305" y="236"/>
                    <a:pt x="6539" y="170"/>
                  </a:cubicBezTo>
                  <a:lnTo>
                    <a:pt x="6539" y="3"/>
                  </a:lnTo>
                  <a:cubicBezTo>
                    <a:pt x="6407" y="1"/>
                    <a:pt x="6281" y="0"/>
                    <a:pt x="6159" y="0"/>
                  </a:cubicBezTo>
                  <a:close/>
                  <a:moveTo>
                    <a:pt x="10842" y="236"/>
                  </a:moveTo>
                  <a:cubicBezTo>
                    <a:pt x="10508" y="1003"/>
                    <a:pt x="9774" y="2004"/>
                    <a:pt x="9374" y="3572"/>
                  </a:cubicBezTo>
                  <a:cubicBezTo>
                    <a:pt x="8974" y="5607"/>
                    <a:pt x="8940" y="8442"/>
                    <a:pt x="8807" y="12779"/>
                  </a:cubicBezTo>
                  <a:cubicBezTo>
                    <a:pt x="8607" y="20551"/>
                    <a:pt x="9107" y="24420"/>
                    <a:pt x="9174" y="25087"/>
                  </a:cubicBezTo>
                  <a:cubicBezTo>
                    <a:pt x="9174" y="25087"/>
                    <a:pt x="14945" y="24854"/>
                    <a:pt x="16346" y="22952"/>
                  </a:cubicBezTo>
                  <a:cubicBezTo>
                    <a:pt x="16179" y="20484"/>
                    <a:pt x="15979" y="16114"/>
                    <a:pt x="15812" y="13312"/>
                  </a:cubicBezTo>
                  <a:lnTo>
                    <a:pt x="16646" y="3805"/>
                  </a:lnTo>
                  <a:cubicBezTo>
                    <a:pt x="16779" y="2505"/>
                    <a:pt x="16045" y="1304"/>
                    <a:pt x="14845" y="770"/>
                  </a:cubicBezTo>
                  <a:lnTo>
                    <a:pt x="10842" y="236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6"/>
            <p:cNvSpPr/>
            <p:nvPr/>
          </p:nvSpPr>
          <p:spPr>
            <a:xfrm>
              <a:off x="2837200" y="1258850"/>
              <a:ext cx="100925" cy="247700"/>
            </a:xfrm>
            <a:custGeom>
              <a:avLst/>
              <a:gdLst/>
              <a:ahLst/>
              <a:cxnLst/>
              <a:rect l="l" t="t" r="r" b="b"/>
              <a:pathLst>
                <a:path w="4037" h="9908" extrusionOk="0">
                  <a:moveTo>
                    <a:pt x="4037" y="0"/>
                  </a:moveTo>
                  <a:cubicBezTo>
                    <a:pt x="3269" y="134"/>
                    <a:pt x="2536" y="567"/>
                    <a:pt x="2035" y="1201"/>
                  </a:cubicBezTo>
                  <a:cubicBezTo>
                    <a:pt x="1401" y="2035"/>
                    <a:pt x="901" y="3002"/>
                    <a:pt x="534" y="3970"/>
                  </a:cubicBezTo>
                  <a:cubicBezTo>
                    <a:pt x="401" y="4337"/>
                    <a:pt x="501" y="4704"/>
                    <a:pt x="734" y="5004"/>
                  </a:cubicBezTo>
                  <a:cubicBezTo>
                    <a:pt x="734" y="5004"/>
                    <a:pt x="0" y="6905"/>
                    <a:pt x="134" y="7839"/>
                  </a:cubicBezTo>
                  <a:cubicBezTo>
                    <a:pt x="267" y="8540"/>
                    <a:pt x="467" y="9240"/>
                    <a:pt x="734" y="9907"/>
                  </a:cubicBezTo>
                  <a:cubicBezTo>
                    <a:pt x="734" y="9907"/>
                    <a:pt x="1702" y="4170"/>
                    <a:pt x="2636" y="2402"/>
                  </a:cubicBezTo>
                  <a:cubicBezTo>
                    <a:pt x="3603" y="534"/>
                    <a:pt x="4037" y="534"/>
                    <a:pt x="4037" y="534"/>
                  </a:cubicBezTo>
                  <a:lnTo>
                    <a:pt x="4037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6"/>
            <p:cNvSpPr/>
            <p:nvPr/>
          </p:nvSpPr>
          <p:spPr>
            <a:xfrm>
              <a:off x="2983125" y="1259675"/>
              <a:ext cx="113450" cy="280225"/>
            </a:xfrm>
            <a:custGeom>
              <a:avLst/>
              <a:gdLst/>
              <a:ahLst/>
              <a:cxnLst/>
              <a:rect l="l" t="t" r="r" b="b"/>
              <a:pathLst>
                <a:path w="4538" h="11209" extrusionOk="0">
                  <a:moveTo>
                    <a:pt x="2503" y="1"/>
                  </a:moveTo>
                  <a:lnTo>
                    <a:pt x="2536" y="468"/>
                  </a:lnTo>
                  <a:cubicBezTo>
                    <a:pt x="1769" y="1602"/>
                    <a:pt x="1202" y="2869"/>
                    <a:pt x="868" y="4204"/>
                  </a:cubicBezTo>
                  <a:cubicBezTo>
                    <a:pt x="1" y="7539"/>
                    <a:pt x="535" y="11142"/>
                    <a:pt x="535" y="11209"/>
                  </a:cubicBezTo>
                  <a:cubicBezTo>
                    <a:pt x="1035" y="10275"/>
                    <a:pt x="1469" y="9274"/>
                    <a:pt x="1769" y="8206"/>
                  </a:cubicBezTo>
                  <a:cubicBezTo>
                    <a:pt x="1802" y="7306"/>
                    <a:pt x="1769" y="6372"/>
                    <a:pt x="1635" y="5505"/>
                  </a:cubicBezTo>
                  <a:cubicBezTo>
                    <a:pt x="2102" y="5338"/>
                    <a:pt x="2503" y="5004"/>
                    <a:pt x="2770" y="4537"/>
                  </a:cubicBezTo>
                  <a:cubicBezTo>
                    <a:pt x="3203" y="3770"/>
                    <a:pt x="4537" y="701"/>
                    <a:pt x="4537" y="701"/>
                  </a:cubicBezTo>
                  <a:cubicBezTo>
                    <a:pt x="4537" y="701"/>
                    <a:pt x="3103" y="134"/>
                    <a:pt x="250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6"/>
            <p:cNvSpPr/>
            <p:nvPr/>
          </p:nvSpPr>
          <p:spPr>
            <a:xfrm>
              <a:off x="2527800" y="1563225"/>
              <a:ext cx="321100" cy="328600"/>
            </a:xfrm>
            <a:custGeom>
              <a:avLst/>
              <a:gdLst/>
              <a:ahLst/>
              <a:cxnLst/>
              <a:rect l="l" t="t" r="r" b="b"/>
              <a:pathLst>
                <a:path w="12844" h="13144" extrusionOk="0">
                  <a:moveTo>
                    <a:pt x="1" y="1"/>
                  </a:moveTo>
                  <a:lnTo>
                    <a:pt x="2636" y="12176"/>
                  </a:lnTo>
                  <a:lnTo>
                    <a:pt x="12843" y="13143"/>
                  </a:lnTo>
                  <a:lnTo>
                    <a:pt x="12843" y="13143"/>
                  </a:lnTo>
                  <a:lnTo>
                    <a:pt x="10775" y="73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6"/>
            <p:cNvSpPr/>
            <p:nvPr/>
          </p:nvSpPr>
          <p:spPr>
            <a:xfrm>
              <a:off x="2587975" y="1538175"/>
              <a:ext cx="140825" cy="39250"/>
            </a:xfrm>
            <a:custGeom>
              <a:avLst/>
              <a:gdLst/>
              <a:ahLst/>
              <a:cxnLst/>
              <a:rect l="l" t="t" r="r" b="b"/>
              <a:pathLst>
                <a:path w="5633" h="1570" extrusionOk="0">
                  <a:moveTo>
                    <a:pt x="2450" y="1"/>
                  </a:moveTo>
                  <a:cubicBezTo>
                    <a:pt x="1135" y="1"/>
                    <a:pt x="1263" y="802"/>
                    <a:pt x="1263" y="802"/>
                  </a:cubicBezTo>
                  <a:lnTo>
                    <a:pt x="629" y="736"/>
                  </a:lnTo>
                  <a:cubicBezTo>
                    <a:pt x="585" y="731"/>
                    <a:pt x="541" y="729"/>
                    <a:pt x="498" y="729"/>
                  </a:cubicBezTo>
                  <a:cubicBezTo>
                    <a:pt x="221" y="729"/>
                    <a:pt x="0" y="816"/>
                    <a:pt x="29" y="903"/>
                  </a:cubicBezTo>
                  <a:cubicBezTo>
                    <a:pt x="29" y="1036"/>
                    <a:pt x="96" y="1169"/>
                    <a:pt x="96" y="1203"/>
                  </a:cubicBezTo>
                  <a:lnTo>
                    <a:pt x="5633" y="1570"/>
                  </a:lnTo>
                  <a:lnTo>
                    <a:pt x="5633" y="1570"/>
                  </a:lnTo>
                  <a:lnTo>
                    <a:pt x="5600" y="1336"/>
                  </a:lnTo>
                  <a:cubicBezTo>
                    <a:pt x="5533" y="1203"/>
                    <a:pt x="5233" y="1069"/>
                    <a:pt x="4832" y="1036"/>
                  </a:cubicBezTo>
                  <a:lnTo>
                    <a:pt x="4165" y="936"/>
                  </a:lnTo>
                  <a:cubicBezTo>
                    <a:pt x="4165" y="936"/>
                    <a:pt x="3965" y="35"/>
                    <a:pt x="2531" y="2"/>
                  </a:cubicBezTo>
                  <a:cubicBezTo>
                    <a:pt x="2503" y="1"/>
                    <a:pt x="2476" y="1"/>
                    <a:pt x="24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6"/>
            <p:cNvSpPr/>
            <p:nvPr/>
          </p:nvSpPr>
          <p:spPr>
            <a:xfrm>
              <a:off x="2602875" y="1564050"/>
              <a:ext cx="96750" cy="34225"/>
            </a:xfrm>
            <a:custGeom>
              <a:avLst/>
              <a:gdLst/>
              <a:ahLst/>
              <a:cxnLst/>
              <a:rect l="l" t="t" r="r" b="b"/>
              <a:pathLst>
                <a:path w="3870" h="1369" extrusionOk="0">
                  <a:moveTo>
                    <a:pt x="0" y="1"/>
                  </a:moveTo>
                  <a:lnTo>
                    <a:pt x="200" y="168"/>
                  </a:lnTo>
                  <a:cubicBezTo>
                    <a:pt x="701" y="201"/>
                    <a:pt x="901" y="201"/>
                    <a:pt x="967" y="535"/>
                  </a:cubicBezTo>
                  <a:cubicBezTo>
                    <a:pt x="1001" y="868"/>
                    <a:pt x="1001" y="1202"/>
                    <a:pt x="1001" y="1202"/>
                  </a:cubicBezTo>
                  <a:lnTo>
                    <a:pt x="3469" y="1369"/>
                  </a:lnTo>
                  <a:cubicBezTo>
                    <a:pt x="3469" y="1369"/>
                    <a:pt x="3369" y="935"/>
                    <a:pt x="3369" y="701"/>
                  </a:cubicBezTo>
                  <a:cubicBezTo>
                    <a:pt x="3369" y="537"/>
                    <a:pt x="3437" y="417"/>
                    <a:pt x="3665" y="417"/>
                  </a:cubicBezTo>
                  <a:cubicBezTo>
                    <a:pt x="3714" y="417"/>
                    <a:pt x="3771" y="423"/>
                    <a:pt x="3836" y="435"/>
                  </a:cubicBezTo>
                  <a:lnTo>
                    <a:pt x="3869" y="2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6"/>
            <p:cNvSpPr/>
            <p:nvPr/>
          </p:nvSpPr>
          <p:spPr>
            <a:xfrm>
              <a:off x="2602025" y="1579750"/>
              <a:ext cx="115100" cy="22700"/>
            </a:xfrm>
            <a:custGeom>
              <a:avLst/>
              <a:gdLst/>
              <a:ahLst/>
              <a:cxnLst/>
              <a:rect l="l" t="t" r="r" b="b"/>
              <a:pathLst>
                <a:path w="4604" h="908" extrusionOk="0">
                  <a:moveTo>
                    <a:pt x="1134" y="1"/>
                  </a:moveTo>
                  <a:cubicBezTo>
                    <a:pt x="460" y="1"/>
                    <a:pt x="1" y="103"/>
                    <a:pt x="1" y="307"/>
                  </a:cubicBezTo>
                  <a:cubicBezTo>
                    <a:pt x="1" y="507"/>
                    <a:pt x="34" y="674"/>
                    <a:pt x="34" y="674"/>
                  </a:cubicBezTo>
                  <a:lnTo>
                    <a:pt x="4604" y="907"/>
                  </a:lnTo>
                  <a:lnTo>
                    <a:pt x="4604" y="907"/>
                  </a:lnTo>
                  <a:lnTo>
                    <a:pt x="4571" y="540"/>
                  </a:lnTo>
                  <a:cubicBezTo>
                    <a:pt x="4571" y="340"/>
                    <a:pt x="3870" y="140"/>
                    <a:pt x="3036" y="73"/>
                  </a:cubicBezTo>
                  <a:lnTo>
                    <a:pt x="1435" y="7"/>
                  </a:lnTo>
                  <a:cubicBezTo>
                    <a:pt x="1331" y="3"/>
                    <a:pt x="1230" y="1"/>
                    <a:pt x="113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6"/>
            <p:cNvSpPr/>
            <p:nvPr/>
          </p:nvSpPr>
          <p:spPr>
            <a:xfrm>
              <a:off x="2723775" y="1288875"/>
              <a:ext cx="537075" cy="514925"/>
            </a:xfrm>
            <a:custGeom>
              <a:avLst/>
              <a:gdLst/>
              <a:ahLst/>
              <a:cxnLst/>
              <a:rect l="l" t="t" r="r" b="b"/>
              <a:pathLst>
                <a:path w="21483" h="20597" extrusionOk="0">
                  <a:moveTo>
                    <a:pt x="17146" y="0"/>
                  </a:moveTo>
                  <a:cubicBezTo>
                    <a:pt x="15045" y="500"/>
                    <a:pt x="15345" y="5271"/>
                    <a:pt x="15345" y="5271"/>
                  </a:cubicBezTo>
                  <a:lnTo>
                    <a:pt x="16646" y="12676"/>
                  </a:lnTo>
                  <a:cubicBezTo>
                    <a:pt x="16646" y="12676"/>
                    <a:pt x="9141" y="15778"/>
                    <a:pt x="8173" y="16178"/>
                  </a:cubicBezTo>
                  <a:cubicBezTo>
                    <a:pt x="7873" y="16278"/>
                    <a:pt x="7640" y="16312"/>
                    <a:pt x="7339" y="16345"/>
                  </a:cubicBezTo>
                  <a:cubicBezTo>
                    <a:pt x="7201" y="16359"/>
                    <a:pt x="7057" y="16367"/>
                    <a:pt x="6912" y="16367"/>
                  </a:cubicBezTo>
                  <a:cubicBezTo>
                    <a:pt x="6708" y="16367"/>
                    <a:pt x="6501" y="16351"/>
                    <a:pt x="6305" y="16312"/>
                  </a:cubicBezTo>
                  <a:cubicBezTo>
                    <a:pt x="5638" y="16178"/>
                    <a:pt x="4404" y="15945"/>
                    <a:pt x="3670" y="15878"/>
                  </a:cubicBezTo>
                  <a:lnTo>
                    <a:pt x="3670" y="15878"/>
                  </a:lnTo>
                  <a:lnTo>
                    <a:pt x="3837" y="17146"/>
                  </a:lnTo>
                  <a:cubicBezTo>
                    <a:pt x="3870" y="17146"/>
                    <a:pt x="3904" y="17179"/>
                    <a:pt x="3837" y="17212"/>
                  </a:cubicBezTo>
                  <a:lnTo>
                    <a:pt x="3737" y="17212"/>
                  </a:lnTo>
                  <a:cubicBezTo>
                    <a:pt x="3502" y="17226"/>
                    <a:pt x="3273" y="17234"/>
                    <a:pt x="3042" y="17234"/>
                  </a:cubicBezTo>
                  <a:cubicBezTo>
                    <a:pt x="2716" y="17234"/>
                    <a:pt x="2387" y="17218"/>
                    <a:pt x="2036" y="17179"/>
                  </a:cubicBezTo>
                  <a:cubicBezTo>
                    <a:pt x="1569" y="17146"/>
                    <a:pt x="1068" y="17012"/>
                    <a:pt x="568" y="16912"/>
                  </a:cubicBezTo>
                  <a:lnTo>
                    <a:pt x="301" y="16912"/>
                  </a:lnTo>
                  <a:cubicBezTo>
                    <a:pt x="68" y="17012"/>
                    <a:pt x="1" y="17246"/>
                    <a:pt x="34" y="17479"/>
                  </a:cubicBezTo>
                  <a:cubicBezTo>
                    <a:pt x="68" y="17679"/>
                    <a:pt x="168" y="17880"/>
                    <a:pt x="301" y="18046"/>
                  </a:cubicBezTo>
                  <a:cubicBezTo>
                    <a:pt x="468" y="18380"/>
                    <a:pt x="501" y="18814"/>
                    <a:pt x="668" y="19147"/>
                  </a:cubicBezTo>
                  <a:cubicBezTo>
                    <a:pt x="1145" y="20052"/>
                    <a:pt x="1963" y="20597"/>
                    <a:pt x="3664" y="20597"/>
                  </a:cubicBezTo>
                  <a:cubicBezTo>
                    <a:pt x="4221" y="20597"/>
                    <a:pt x="4873" y="20538"/>
                    <a:pt x="5638" y="20415"/>
                  </a:cubicBezTo>
                  <a:cubicBezTo>
                    <a:pt x="6839" y="20181"/>
                    <a:pt x="8007" y="19848"/>
                    <a:pt x="9141" y="19414"/>
                  </a:cubicBezTo>
                  <a:cubicBezTo>
                    <a:pt x="15212" y="17679"/>
                    <a:pt x="17313" y="17179"/>
                    <a:pt x="19148" y="16479"/>
                  </a:cubicBezTo>
                  <a:cubicBezTo>
                    <a:pt x="20882" y="15811"/>
                    <a:pt x="20916" y="14977"/>
                    <a:pt x="21149" y="14177"/>
                  </a:cubicBezTo>
                  <a:cubicBezTo>
                    <a:pt x="21483" y="13009"/>
                    <a:pt x="20816" y="8840"/>
                    <a:pt x="19982" y="5271"/>
                  </a:cubicBezTo>
                  <a:cubicBezTo>
                    <a:pt x="19248" y="2135"/>
                    <a:pt x="18714" y="701"/>
                    <a:pt x="17146" y="0"/>
                  </a:cubicBezTo>
                  <a:close/>
                </a:path>
              </a:pathLst>
            </a:custGeom>
            <a:solidFill>
              <a:srgbClr val="FFBD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6"/>
            <p:cNvSpPr/>
            <p:nvPr/>
          </p:nvSpPr>
          <p:spPr>
            <a:xfrm>
              <a:off x="2989800" y="1284700"/>
              <a:ext cx="273550" cy="475350"/>
            </a:xfrm>
            <a:custGeom>
              <a:avLst/>
              <a:gdLst/>
              <a:ahLst/>
              <a:cxnLst/>
              <a:rect l="l" t="t" r="r" b="b"/>
              <a:pathLst>
                <a:path w="10942" h="19014" extrusionOk="0">
                  <a:moveTo>
                    <a:pt x="6272" y="0"/>
                  </a:moveTo>
                  <a:cubicBezTo>
                    <a:pt x="3613" y="1197"/>
                    <a:pt x="4266" y="5971"/>
                    <a:pt x="4270" y="5971"/>
                  </a:cubicBezTo>
                  <a:cubicBezTo>
                    <a:pt x="4270" y="5971"/>
                    <a:pt x="4270" y="5971"/>
                    <a:pt x="4270" y="5971"/>
                  </a:cubicBezTo>
                  <a:lnTo>
                    <a:pt x="5772" y="12543"/>
                  </a:lnTo>
                  <a:lnTo>
                    <a:pt x="1" y="15144"/>
                  </a:lnTo>
                  <a:cubicBezTo>
                    <a:pt x="534" y="15812"/>
                    <a:pt x="1268" y="17980"/>
                    <a:pt x="1669" y="19014"/>
                  </a:cubicBezTo>
                  <a:cubicBezTo>
                    <a:pt x="1669" y="19014"/>
                    <a:pt x="10275" y="16279"/>
                    <a:pt x="10608" y="15478"/>
                  </a:cubicBezTo>
                  <a:cubicBezTo>
                    <a:pt x="10942" y="14677"/>
                    <a:pt x="10742" y="11775"/>
                    <a:pt x="10241" y="9174"/>
                  </a:cubicBezTo>
                  <a:cubicBezTo>
                    <a:pt x="9708" y="6338"/>
                    <a:pt x="9441" y="5104"/>
                    <a:pt x="9007" y="2836"/>
                  </a:cubicBezTo>
                  <a:cubicBezTo>
                    <a:pt x="8640" y="1368"/>
                    <a:pt x="7740" y="167"/>
                    <a:pt x="627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64"/>
          <p:cNvSpPr txBox="1">
            <a:spLocks noGrp="1"/>
          </p:cNvSpPr>
          <p:nvPr>
            <p:ph type="ctrTitle"/>
          </p:nvPr>
        </p:nvSpPr>
        <p:spPr>
          <a:xfrm>
            <a:off x="713626" y="540000"/>
            <a:ext cx="2658000" cy="10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460" name="Google Shape;1460;p64"/>
          <p:cNvSpPr txBox="1">
            <a:spLocks noGrp="1"/>
          </p:cNvSpPr>
          <p:nvPr>
            <p:ph type="subTitle" idx="1"/>
          </p:nvPr>
        </p:nvSpPr>
        <p:spPr>
          <a:xfrm>
            <a:off x="720000" y="1864175"/>
            <a:ext cx="3309300" cy="14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latin typeface="Red Hat Text"/>
                <a:ea typeface="Red Hat Text"/>
                <a:cs typeface="Red Hat Text"/>
                <a:sym typeface="Red Hat Text"/>
              </a:rPr>
              <a:t>Do you have any questions?</a:t>
            </a:r>
            <a:endParaRPr sz="1800" b="1" dirty="0">
              <a:latin typeface="Red Hat Text"/>
              <a:ea typeface="Red Hat Text"/>
              <a:cs typeface="Red Hat Text"/>
              <a:sym typeface="Red Hat Tex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dirty="0"/>
              <a:t>i</a:t>
            </a:r>
            <a:r>
              <a:rPr lang="en" dirty="0" err="1"/>
              <a:t>stikhomah_fp@yahoo.com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+62  813 913 234 17 </a:t>
            </a:r>
            <a:endParaRPr dirty="0"/>
          </a:p>
        </p:txBody>
      </p:sp>
      <p:grpSp>
        <p:nvGrpSpPr>
          <p:cNvPr id="1461" name="Google Shape;1461;p64"/>
          <p:cNvGrpSpPr/>
          <p:nvPr/>
        </p:nvGrpSpPr>
        <p:grpSpPr>
          <a:xfrm>
            <a:off x="7527038" y="4381437"/>
            <a:ext cx="896970" cy="222961"/>
            <a:chOff x="4123513" y="3189752"/>
            <a:chExt cx="896970" cy="222961"/>
          </a:xfrm>
        </p:grpSpPr>
        <p:sp>
          <p:nvSpPr>
            <p:cNvPr id="1462" name="Google Shape;1462;p64"/>
            <p:cNvSpPr/>
            <p:nvPr/>
          </p:nvSpPr>
          <p:spPr>
            <a:xfrm>
              <a:off x="4819895" y="3221150"/>
              <a:ext cx="200589" cy="191563"/>
            </a:xfrm>
            <a:custGeom>
              <a:avLst/>
              <a:gdLst/>
              <a:ahLst/>
              <a:cxnLst/>
              <a:rect l="l" t="t" r="r" b="b"/>
              <a:pathLst>
                <a:path w="39025" h="37269" extrusionOk="0">
                  <a:moveTo>
                    <a:pt x="4748" y="1"/>
                  </a:moveTo>
                  <a:cubicBezTo>
                    <a:pt x="1887" y="1"/>
                    <a:pt x="1" y="1919"/>
                    <a:pt x="1" y="4358"/>
                  </a:cubicBezTo>
                  <a:cubicBezTo>
                    <a:pt x="1" y="6797"/>
                    <a:pt x="1757" y="8683"/>
                    <a:pt x="4618" y="8683"/>
                  </a:cubicBezTo>
                  <a:lnTo>
                    <a:pt x="4748" y="8683"/>
                  </a:lnTo>
                  <a:cubicBezTo>
                    <a:pt x="7578" y="8683"/>
                    <a:pt x="9366" y="6797"/>
                    <a:pt x="9366" y="4358"/>
                  </a:cubicBezTo>
                  <a:cubicBezTo>
                    <a:pt x="9366" y="1919"/>
                    <a:pt x="7578" y="1"/>
                    <a:pt x="4748" y="1"/>
                  </a:cubicBezTo>
                  <a:close/>
                  <a:moveTo>
                    <a:pt x="553" y="12196"/>
                  </a:moveTo>
                  <a:lnTo>
                    <a:pt x="553" y="37268"/>
                  </a:lnTo>
                  <a:lnTo>
                    <a:pt x="8813" y="37268"/>
                  </a:lnTo>
                  <a:lnTo>
                    <a:pt x="8813" y="12196"/>
                  </a:lnTo>
                  <a:close/>
                  <a:moveTo>
                    <a:pt x="29398" y="11545"/>
                  </a:moveTo>
                  <a:cubicBezTo>
                    <a:pt x="24943" y="11545"/>
                    <a:pt x="22894" y="13984"/>
                    <a:pt x="21821" y="15740"/>
                  </a:cubicBezTo>
                  <a:lnTo>
                    <a:pt x="21821" y="12196"/>
                  </a:lnTo>
                  <a:lnTo>
                    <a:pt x="13561" y="12196"/>
                  </a:lnTo>
                  <a:lnTo>
                    <a:pt x="13561" y="37268"/>
                  </a:lnTo>
                  <a:lnTo>
                    <a:pt x="21821" y="37268"/>
                  </a:lnTo>
                  <a:lnTo>
                    <a:pt x="21821" y="23187"/>
                  </a:lnTo>
                  <a:cubicBezTo>
                    <a:pt x="21821" y="22504"/>
                    <a:pt x="21951" y="21691"/>
                    <a:pt x="22081" y="21138"/>
                  </a:cubicBezTo>
                  <a:cubicBezTo>
                    <a:pt x="22764" y="19675"/>
                    <a:pt x="24130" y="18179"/>
                    <a:pt x="26439" y="18179"/>
                  </a:cubicBezTo>
                  <a:cubicBezTo>
                    <a:pt x="29398" y="18179"/>
                    <a:pt x="30634" y="20488"/>
                    <a:pt x="30634" y="23870"/>
                  </a:cubicBezTo>
                  <a:lnTo>
                    <a:pt x="30634" y="37268"/>
                  </a:lnTo>
                  <a:lnTo>
                    <a:pt x="39024" y="37268"/>
                  </a:lnTo>
                  <a:lnTo>
                    <a:pt x="39024" y="22927"/>
                  </a:lnTo>
                  <a:cubicBezTo>
                    <a:pt x="39024" y="15187"/>
                    <a:pt x="34959" y="11545"/>
                    <a:pt x="29398" y="115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63" name="Google Shape;1463;p64"/>
            <p:cNvSpPr/>
            <p:nvPr/>
          </p:nvSpPr>
          <p:spPr>
            <a:xfrm>
              <a:off x="4412089" y="3258888"/>
              <a:ext cx="222930" cy="153792"/>
            </a:xfrm>
            <a:custGeom>
              <a:avLst/>
              <a:gdLst/>
              <a:ahLst/>
              <a:cxnLst/>
              <a:rect l="l" t="t" r="r" b="b"/>
              <a:pathLst>
                <a:path w="39025" h="26922" extrusionOk="0">
                  <a:moveTo>
                    <a:pt x="27350" y="0"/>
                  </a:moveTo>
                  <a:lnTo>
                    <a:pt x="27350" y="0"/>
                  </a:lnTo>
                  <a:cubicBezTo>
                    <a:pt x="26197" y="125"/>
                    <a:pt x="25134" y="638"/>
                    <a:pt x="24332" y="1395"/>
                  </a:cubicBezTo>
                  <a:lnTo>
                    <a:pt x="24332" y="1395"/>
                  </a:lnTo>
                  <a:cubicBezTo>
                    <a:pt x="24579" y="1133"/>
                    <a:pt x="24781" y="747"/>
                    <a:pt x="24781" y="261"/>
                  </a:cubicBezTo>
                  <a:lnTo>
                    <a:pt x="24781" y="261"/>
                  </a:lnTo>
                  <a:cubicBezTo>
                    <a:pt x="21951" y="2179"/>
                    <a:pt x="20163" y="6114"/>
                    <a:pt x="18700" y="9756"/>
                  </a:cubicBezTo>
                  <a:cubicBezTo>
                    <a:pt x="17594" y="8683"/>
                    <a:pt x="16651" y="7870"/>
                    <a:pt x="15838" y="7447"/>
                  </a:cubicBezTo>
                  <a:cubicBezTo>
                    <a:pt x="13269" y="6114"/>
                    <a:pt x="10407" y="4748"/>
                    <a:pt x="5822" y="2992"/>
                  </a:cubicBezTo>
                  <a:lnTo>
                    <a:pt x="5822" y="2992"/>
                  </a:lnTo>
                  <a:cubicBezTo>
                    <a:pt x="5692" y="4488"/>
                    <a:pt x="6505" y="6504"/>
                    <a:pt x="9074" y="7870"/>
                  </a:cubicBezTo>
                  <a:cubicBezTo>
                    <a:pt x="8521" y="7870"/>
                    <a:pt x="7578" y="8000"/>
                    <a:pt x="6765" y="8130"/>
                  </a:cubicBezTo>
                  <a:cubicBezTo>
                    <a:pt x="7025" y="9886"/>
                    <a:pt x="8131" y="11382"/>
                    <a:pt x="11090" y="12065"/>
                  </a:cubicBezTo>
                  <a:cubicBezTo>
                    <a:pt x="9757" y="12195"/>
                    <a:pt x="9074" y="12455"/>
                    <a:pt x="8391" y="13138"/>
                  </a:cubicBezTo>
                  <a:cubicBezTo>
                    <a:pt x="9015" y="14268"/>
                    <a:pt x="10320" y="15480"/>
                    <a:pt x="12602" y="15480"/>
                  </a:cubicBezTo>
                  <a:cubicBezTo>
                    <a:pt x="12816" y="15480"/>
                    <a:pt x="13038" y="15469"/>
                    <a:pt x="13269" y="15447"/>
                  </a:cubicBezTo>
                  <a:lnTo>
                    <a:pt x="13269" y="15447"/>
                  </a:lnTo>
                  <a:cubicBezTo>
                    <a:pt x="10330" y="16733"/>
                    <a:pt x="11829" y="18855"/>
                    <a:pt x="14050" y="18855"/>
                  </a:cubicBezTo>
                  <a:cubicBezTo>
                    <a:pt x="14188" y="18855"/>
                    <a:pt x="14329" y="18846"/>
                    <a:pt x="14472" y="18829"/>
                  </a:cubicBezTo>
                  <a:lnTo>
                    <a:pt x="14472" y="18829"/>
                  </a:lnTo>
                  <a:cubicBezTo>
                    <a:pt x="12352" y="20949"/>
                    <a:pt x="9610" y="21931"/>
                    <a:pt x="6946" y="21931"/>
                  </a:cubicBezTo>
                  <a:cubicBezTo>
                    <a:pt x="4337" y="21931"/>
                    <a:pt x="1803" y="20990"/>
                    <a:pt x="1" y="19252"/>
                  </a:cubicBezTo>
                  <a:lnTo>
                    <a:pt x="1" y="19252"/>
                  </a:lnTo>
                  <a:cubicBezTo>
                    <a:pt x="3943" y="24613"/>
                    <a:pt x="9785" y="26921"/>
                    <a:pt x="15554" y="26921"/>
                  </a:cubicBezTo>
                  <a:cubicBezTo>
                    <a:pt x="24064" y="26921"/>
                    <a:pt x="32416" y="21899"/>
                    <a:pt x="34276" y="14244"/>
                  </a:cubicBezTo>
                  <a:cubicBezTo>
                    <a:pt x="36715" y="14244"/>
                    <a:pt x="38049" y="13431"/>
                    <a:pt x="39024" y="12455"/>
                  </a:cubicBezTo>
                  <a:lnTo>
                    <a:pt x="39024" y="12455"/>
                  </a:lnTo>
                  <a:cubicBezTo>
                    <a:pt x="38637" y="12538"/>
                    <a:pt x="38195" y="12574"/>
                    <a:pt x="37736" y="12574"/>
                  </a:cubicBezTo>
                  <a:cubicBezTo>
                    <a:pt x="36575" y="12574"/>
                    <a:pt x="35306" y="12345"/>
                    <a:pt x="34537" y="12065"/>
                  </a:cubicBezTo>
                  <a:cubicBezTo>
                    <a:pt x="36715" y="11805"/>
                    <a:pt x="38211" y="10829"/>
                    <a:pt x="38732" y="9496"/>
                  </a:cubicBezTo>
                  <a:lnTo>
                    <a:pt x="38732" y="9496"/>
                  </a:lnTo>
                  <a:cubicBezTo>
                    <a:pt x="38222" y="9787"/>
                    <a:pt x="36737" y="10168"/>
                    <a:pt x="35462" y="10168"/>
                  </a:cubicBezTo>
                  <a:cubicBezTo>
                    <a:pt x="35026" y="10168"/>
                    <a:pt x="34616" y="10124"/>
                    <a:pt x="34276" y="10016"/>
                  </a:cubicBezTo>
                  <a:cubicBezTo>
                    <a:pt x="34146" y="9626"/>
                    <a:pt x="33984" y="9366"/>
                    <a:pt x="33984" y="9073"/>
                  </a:cubicBezTo>
                  <a:cubicBezTo>
                    <a:pt x="32954" y="5454"/>
                    <a:pt x="29680" y="2554"/>
                    <a:pt x="26171" y="2554"/>
                  </a:cubicBezTo>
                  <a:cubicBezTo>
                    <a:pt x="26022" y="2554"/>
                    <a:pt x="25873" y="2559"/>
                    <a:pt x="25724" y="2569"/>
                  </a:cubicBezTo>
                  <a:cubicBezTo>
                    <a:pt x="26016" y="2439"/>
                    <a:pt x="26277" y="2439"/>
                    <a:pt x="26667" y="2309"/>
                  </a:cubicBezTo>
                  <a:cubicBezTo>
                    <a:pt x="27090" y="2179"/>
                    <a:pt x="29398" y="1757"/>
                    <a:pt x="28976" y="944"/>
                  </a:cubicBezTo>
                  <a:cubicBezTo>
                    <a:pt x="28917" y="759"/>
                    <a:pt x="28724" y="687"/>
                    <a:pt x="28453" y="687"/>
                  </a:cubicBezTo>
                  <a:cubicBezTo>
                    <a:pt x="27531" y="687"/>
                    <a:pt x="25706" y="1526"/>
                    <a:pt x="25203" y="1626"/>
                  </a:cubicBezTo>
                  <a:cubicBezTo>
                    <a:pt x="26016" y="1366"/>
                    <a:pt x="27220" y="944"/>
                    <a:pt x="27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1464" name="Google Shape;1464;p64"/>
            <p:cNvSpPr/>
            <p:nvPr/>
          </p:nvSpPr>
          <p:spPr>
            <a:xfrm>
              <a:off x="4123513" y="3189752"/>
              <a:ext cx="103665" cy="222930"/>
            </a:xfrm>
            <a:custGeom>
              <a:avLst/>
              <a:gdLst/>
              <a:ahLst/>
              <a:cxnLst/>
              <a:rect l="l" t="t" r="r" b="b"/>
              <a:pathLst>
                <a:path w="18147" h="39025" extrusionOk="0">
                  <a:moveTo>
                    <a:pt x="12195" y="1"/>
                  </a:moveTo>
                  <a:cubicBezTo>
                    <a:pt x="3805" y="1"/>
                    <a:pt x="3935" y="6635"/>
                    <a:pt x="3935" y="7578"/>
                  </a:cubicBezTo>
                  <a:lnTo>
                    <a:pt x="3935" y="12878"/>
                  </a:lnTo>
                  <a:lnTo>
                    <a:pt x="0" y="12878"/>
                  </a:lnTo>
                  <a:lnTo>
                    <a:pt x="0" y="19512"/>
                  </a:lnTo>
                  <a:lnTo>
                    <a:pt x="3935" y="19512"/>
                  </a:lnTo>
                  <a:lnTo>
                    <a:pt x="3935" y="39024"/>
                  </a:lnTo>
                  <a:lnTo>
                    <a:pt x="12065" y="39024"/>
                  </a:lnTo>
                  <a:lnTo>
                    <a:pt x="12065" y="19512"/>
                  </a:lnTo>
                  <a:lnTo>
                    <a:pt x="17496" y="19512"/>
                  </a:lnTo>
                  <a:cubicBezTo>
                    <a:pt x="17496" y="19512"/>
                    <a:pt x="18016" y="16390"/>
                    <a:pt x="18146" y="12878"/>
                  </a:cubicBezTo>
                  <a:lnTo>
                    <a:pt x="12065" y="12878"/>
                  </a:lnTo>
                  <a:lnTo>
                    <a:pt x="12065" y="8391"/>
                  </a:lnTo>
                  <a:cubicBezTo>
                    <a:pt x="12065" y="7740"/>
                    <a:pt x="12878" y="6765"/>
                    <a:pt x="13821" y="6765"/>
                  </a:cubicBezTo>
                  <a:lnTo>
                    <a:pt x="18146" y="6765"/>
                  </a:lnTo>
                  <a:lnTo>
                    <a:pt x="181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1465" name="Google Shape;1465;p64"/>
          <p:cNvSpPr txBox="1"/>
          <p:nvPr/>
        </p:nvSpPr>
        <p:spPr>
          <a:xfrm>
            <a:off x="718965" y="4298180"/>
            <a:ext cx="3309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rPr>
              <a:t>Please keep this slide for attribution</a:t>
            </a:r>
            <a:endParaRPr sz="1100">
              <a:solidFill>
                <a:schemeClr val="lt1"/>
              </a:solidFill>
              <a:latin typeface="Red Hat Text Medium"/>
              <a:ea typeface="Red Hat Text Medium"/>
              <a:cs typeface="Red Hat Text Medium"/>
              <a:sym typeface="Red Hat Text Medium"/>
            </a:endParaRPr>
          </a:p>
        </p:txBody>
      </p:sp>
      <p:grpSp>
        <p:nvGrpSpPr>
          <p:cNvPr id="1466" name="Google Shape;1466;p64"/>
          <p:cNvGrpSpPr/>
          <p:nvPr/>
        </p:nvGrpSpPr>
        <p:grpSpPr>
          <a:xfrm>
            <a:off x="4748266" y="822444"/>
            <a:ext cx="3474347" cy="3158015"/>
            <a:chOff x="1285250" y="677000"/>
            <a:chExt cx="4966900" cy="4514675"/>
          </a:xfrm>
        </p:grpSpPr>
        <p:sp>
          <p:nvSpPr>
            <p:cNvPr id="1467" name="Google Shape;1467;p64"/>
            <p:cNvSpPr/>
            <p:nvPr/>
          </p:nvSpPr>
          <p:spPr>
            <a:xfrm>
              <a:off x="1415350" y="2399650"/>
              <a:ext cx="4836800" cy="2792025"/>
            </a:xfrm>
            <a:custGeom>
              <a:avLst/>
              <a:gdLst/>
              <a:ahLst/>
              <a:cxnLst/>
              <a:rect l="l" t="t" r="r" b="b"/>
              <a:pathLst>
                <a:path w="193472" h="111681" extrusionOk="0">
                  <a:moveTo>
                    <a:pt x="96736" y="1"/>
                  </a:moveTo>
                  <a:cubicBezTo>
                    <a:pt x="43298" y="1"/>
                    <a:pt x="0" y="25019"/>
                    <a:pt x="0" y="55841"/>
                  </a:cubicBezTo>
                  <a:cubicBezTo>
                    <a:pt x="0" y="86696"/>
                    <a:pt x="43298" y="111681"/>
                    <a:pt x="96736" y="111681"/>
                  </a:cubicBezTo>
                  <a:cubicBezTo>
                    <a:pt x="150174" y="111681"/>
                    <a:pt x="193472" y="86696"/>
                    <a:pt x="193472" y="55841"/>
                  </a:cubicBezTo>
                  <a:cubicBezTo>
                    <a:pt x="193472" y="25019"/>
                    <a:pt x="150174" y="1"/>
                    <a:pt x="96736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4"/>
            <p:cNvSpPr/>
            <p:nvPr/>
          </p:nvSpPr>
          <p:spPr>
            <a:xfrm>
              <a:off x="4744400" y="3583000"/>
              <a:ext cx="1309275" cy="757250"/>
            </a:xfrm>
            <a:custGeom>
              <a:avLst/>
              <a:gdLst/>
              <a:ahLst/>
              <a:cxnLst/>
              <a:rect l="l" t="t" r="r" b="b"/>
              <a:pathLst>
                <a:path w="52371" h="30290" extrusionOk="0">
                  <a:moveTo>
                    <a:pt x="26186" y="1"/>
                  </a:moveTo>
                  <a:cubicBezTo>
                    <a:pt x="11742" y="1"/>
                    <a:pt x="0" y="6772"/>
                    <a:pt x="0" y="15145"/>
                  </a:cubicBezTo>
                  <a:cubicBezTo>
                    <a:pt x="0" y="23518"/>
                    <a:pt x="11742" y="30289"/>
                    <a:pt x="26186" y="30289"/>
                  </a:cubicBezTo>
                  <a:cubicBezTo>
                    <a:pt x="40663" y="30289"/>
                    <a:pt x="52371" y="23518"/>
                    <a:pt x="52371" y="15145"/>
                  </a:cubicBezTo>
                  <a:cubicBezTo>
                    <a:pt x="52371" y="6772"/>
                    <a:pt x="40663" y="1"/>
                    <a:pt x="26186" y="1"/>
                  </a:cubicBezTo>
                  <a:close/>
                </a:path>
              </a:pathLst>
            </a:custGeom>
            <a:solidFill>
              <a:srgbClr val="4C0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4"/>
            <p:cNvSpPr/>
            <p:nvPr/>
          </p:nvSpPr>
          <p:spPr>
            <a:xfrm>
              <a:off x="1745575" y="2646925"/>
              <a:ext cx="2688625" cy="1549250"/>
            </a:xfrm>
            <a:custGeom>
              <a:avLst/>
              <a:gdLst/>
              <a:ahLst/>
              <a:cxnLst/>
              <a:rect l="l" t="t" r="r" b="b"/>
              <a:pathLst>
                <a:path w="107545" h="61970" extrusionOk="0">
                  <a:moveTo>
                    <a:pt x="97591" y="0"/>
                  </a:moveTo>
                  <a:cubicBezTo>
                    <a:pt x="97212" y="0"/>
                    <a:pt x="96837" y="84"/>
                    <a:pt x="96503" y="250"/>
                  </a:cubicBezTo>
                  <a:lnTo>
                    <a:pt x="601" y="55623"/>
                  </a:lnTo>
                  <a:cubicBezTo>
                    <a:pt x="1" y="56024"/>
                    <a:pt x="1" y="56591"/>
                    <a:pt x="635" y="56924"/>
                  </a:cubicBezTo>
                  <a:lnTo>
                    <a:pt x="8807" y="61694"/>
                  </a:lnTo>
                  <a:cubicBezTo>
                    <a:pt x="9157" y="61878"/>
                    <a:pt x="9541" y="61970"/>
                    <a:pt x="9920" y="61970"/>
                  </a:cubicBezTo>
                  <a:cubicBezTo>
                    <a:pt x="10300" y="61970"/>
                    <a:pt x="10675" y="61878"/>
                    <a:pt x="11009" y="61694"/>
                  </a:cubicBezTo>
                  <a:lnTo>
                    <a:pt x="106911" y="6321"/>
                  </a:lnTo>
                  <a:cubicBezTo>
                    <a:pt x="107544" y="5921"/>
                    <a:pt x="107544" y="5387"/>
                    <a:pt x="106911" y="5021"/>
                  </a:cubicBezTo>
                  <a:lnTo>
                    <a:pt x="98705" y="250"/>
                  </a:lnTo>
                  <a:cubicBezTo>
                    <a:pt x="98354" y="84"/>
                    <a:pt x="97971" y="0"/>
                    <a:pt x="97591" y="0"/>
                  </a:cubicBezTo>
                  <a:close/>
                </a:path>
              </a:pathLst>
            </a:custGeom>
            <a:solidFill>
              <a:srgbClr val="4C05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4"/>
            <p:cNvSpPr/>
            <p:nvPr/>
          </p:nvSpPr>
          <p:spPr>
            <a:xfrm>
              <a:off x="2306825" y="3817550"/>
              <a:ext cx="2230775" cy="1285725"/>
            </a:xfrm>
            <a:custGeom>
              <a:avLst/>
              <a:gdLst/>
              <a:ahLst/>
              <a:cxnLst/>
              <a:rect l="l" t="t" r="r" b="b"/>
              <a:pathLst>
                <a:path w="89231" h="51429" extrusionOk="0">
                  <a:moveTo>
                    <a:pt x="38161" y="0"/>
                  </a:moveTo>
                  <a:cubicBezTo>
                    <a:pt x="37852" y="0"/>
                    <a:pt x="37544" y="76"/>
                    <a:pt x="37260" y="226"/>
                  </a:cubicBezTo>
                  <a:lnTo>
                    <a:pt x="467" y="21474"/>
                  </a:lnTo>
                  <a:cubicBezTo>
                    <a:pt x="300" y="21541"/>
                    <a:pt x="167" y="21641"/>
                    <a:pt x="134" y="21808"/>
                  </a:cubicBezTo>
                  <a:cubicBezTo>
                    <a:pt x="0" y="22108"/>
                    <a:pt x="167" y="22442"/>
                    <a:pt x="467" y="22542"/>
                  </a:cubicBezTo>
                  <a:lnTo>
                    <a:pt x="50169" y="51229"/>
                  </a:lnTo>
                  <a:cubicBezTo>
                    <a:pt x="50453" y="51362"/>
                    <a:pt x="50761" y="51429"/>
                    <a:pt x="51066" y="51429"/>
                  </a:cubicBezTo>
                  <a:cubicBezTo>
                    <a:pt x="51370" y="51429"/>
                    <a:pt x="51670" y="51362"/>
                    <a:pt x="51937" y="51229"/>
                  </a:cubicBezTo>
                  <a:lnTo>
                    <a:pt x="88797" y="29947"/>
                  </a:lnTo>
                  <a:cubicBezTo>
                    <a:pt x="88930" y="29880"/>
                    <a:pt x="89064" y="29747"/>
                    <a:pt x="89097" y="29613"/>
                  </a:cubicBezTo>
                  <a:cubicBezTo>
                    <a:pt x="89231" y="29313"/>
                    <a:pt x="89064" y="28980"/>
                    <a:pt x="88764" y="28913"/>
                  </a:cubicBezTo>
                  <a:lnTo>
                    <a:pt x="39061" y="226"/>
                  </a:lnTo>
                  <a:cubicBezTo>
                    <a:pt x="38778" y="76"/>
                    <a:pt x="38469" y="0"/>
                    <a:pt x="381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4"/>
            <p:cNvSpPr/>
            <p:nvPr/>
          </p:nvSpPr>
          <p:spPr>
            <a:xfrm>
              <a:off x="3661950" y="3107675"/>
              <a:ext cx="1416875" cy="819775"/>
            </a:xfrm>
            <a:custGeom>
              <a:avLst/>
              <a:gdLst/>
              <a:ahLst/>
              <a:cxnLst/>
              <a:rect l="l" t="t" r="r" b="b"/>
              <a:pathLst>
                <a:path w="56675" h="32791" extrusionOk="0">
                  <a:moveTo>
                    <a:pt x="51454" y="0"/>
                  </a:moveTo>
                  <a:cubicBezTo>
                    <a:pt x="51070" y="0"/>
                    <a:pt x="50687" y="100"/>
                    <a:pt x="50337" y="300"/>
                  </a:cubicBezTo>
                  <a:lnTo>
                    <a:pt x="4470" y="27153"/>
                  </a:lnTo>
                  <a:lnTo>
                    <a:pt x="134" y="32257"/>
                  </a:lnTo>
                  <a:cubicBezTo>
                    <a:pt x="1" y="32357"/>
                    <a:pt x="34" y="32590"/>
                    <a:pt x="167" y="32690"/>
                  </a:cubicBezTo>
                  <a:cubicBezTo>
                    <a:pt x="234" y="32790"/>
                    <a:pt x="368" y="32790"/>
                    <a:pt x="468" y="32790"/>
                  </a:cubicBezTo>
                  <a:lnTo>
                    <a:pt x="9874" y="30289"/>
                  </a:lnTo>
                  <a:lnTo>
                    <a:pt x="56241" y="3503"/>
                  </a:lnTo>
                  <a:cubicBezTo>
                    <a:pt x="56541" y="3336"/>
                    <a:pt x="56674" y="2969"/>
                    <a:pt x="56441" y="2635"/>
                  </a:cubicBezTo>
                  <a:cubicBezTo>
                    <a:pt x="56408" y="2535"/>
                    <a:pt x="56341" y="2469"/>
                    <a:pt x="56241" y="2435"/>
                  </a:cubicBezTo>
                  <a:lnTo>
                    <a:pt x="52571" y="300"/>
                  </a:lnTo>
                  <a:cubicBezTo>
                    <a:pt x="52221" y="100"/>
                    <a:pt x="51838" y="0"/>
                    <a:pt x="514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4"/>
            <p:cNvSpPr/>
            <p:nvPr/>
          </p:nvSpPr>
          <p:spPr>
            <a:xfrm>
              <a:off x="1319050" y="2907700"/>
              <a:ext cx="638375" cy="875475"/>
            </a:xfrm>
            <a:custGeom>
              <a:avLst/>
              <a:gdLst/>
              <a:ahLst/>
              <a:cxnLst/>
              <a:rect l="l" t="t" r="r" b="b"/>
              <a:pathLst>
                <a:path w="25535" h="35019" extrusionOk="0">
                  <a:moveTo>
                    <a:pt x="6401" y="0"/>
                  </a:moveTo>
                  <a:cubicBezTo>
                    <a:pt x="1" y="0"/>
                    <a:pt x="930" y="7793"/>
                    <a:pt x="7555" y="12402"/>
                  </a:cubicBezTo>
                  <a:cubicBezTo>
                    <a:pt x="14193" y="17072"/>
                    <a:pt x="20131" y="24011"/>
                    <a:pt x="21131" y="35019"/>
                  </a:cubicBezTo>
                  <a:lnTo>
                    <a:pt x="24534" y="33818"/>
                  </a:lnTo>
                  <a:cubicBezTo>
                    <a:pt x="24534" y="33818"/>
                    <a:pt x="25535" y="26412"/>
                    <a:pt x="24634" y="20308"/>
                  </a:cubicBezTo>
                  <a:cubicBezTo>
                    <a:pt x="23233" y="11168"/>
                    <a:pt x="15527" y="2328"/>
                    <a:pt x="9990" y="627"/>
                  </a:cubicBezTo>
                  <a:cubicBezTo>
                    <a:pt x="8607" y="195"/>
                    <a:pt x="7412" y="0"/>
                    <a:pt x="6401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4"/>
            <p:cNvSpPr/>
            <p:nvPr/>
          </p:nvSpPr>
          <p:spPr>
            <a:xfrm>
              <a:off x="1532100" y="3023150"/>
              <a:ext cx="414475" cy="750150"/>
            </a:xfrm>
            <a:custGeom>
              <a:avLst/>
              <a:gdLst/>
              <a:ahLst/>
              <a:cxnLst/>
              <a:rect l="l" t="t" r="r" b="b"/>
              <a:pathLst>
                <a:path w="16579" h="30006" extrusionOk="0">
                  <a:moveTo>
                    <a:pt x="454" y="0"/>
                  </a:moveTo>
                  <a:cubicBezTo>
                    <a:pt x="359" y="0"/>
                    <a:pt x="244" y="44"/>
                    <a:pt x="167" y="146"/>
                  </a:cubicBezTo>
                  <a:cubicBezTo>
                    <a:pt x="0" y="312"/>
                    <a:pt x="0" y="546"/>
                    <a:pt x="167" y="713"/>
                  </a:cubicBezTo>
                  <a:cubicBezTo>
                    <a:pt x="9274" y="5383"/>
                    <a:pt x="15778" y="21194"/>
                    <a:pt x="13944" y="29533"/>
                  </a:cubicBezTo>
                  <a:cubicBezTo>
                    <a:pt x="13877" y="29733"/>
                    <a:pt x="14010" y="29967"/>
                    <a:pt x="14277" y="30000"/>
                  </a:cubicBezTo>
                  <a:cubicBezTo>
                    <a:pt x="14298" y="30004"/>
                    <a:pt x="14318" y="30005"/>
                    <a:pt x="14338" y="30005"/>
                  </a:cubicBezTo>
                  <a:cubicBezTo>
                    <a:pt x="14511" y="30005"/>
                    <a:pt x="14651" y="29880"/>
                    <a:pt x="14711" y="29700"/>
                  </a:cubicBezTo>
                  <a:cubicBezTo>
                    <a:pt x="16579" y="21060"/>
                    <a:pt x="9941" y="4849"/>
                    <a:pt x="534" y="12"/>
                  </a:cubicBezTo>
                  <a:cubicBezTo>
                    <a:pt x="511" y="4"/>
                    <a:pt x="483" y="0"/>
                    <a:pt x="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4"/>
            <p:cNvSpPr/>
            <p:nvPr/>
          </p:nvSpPr>
          <p:spPr>
            <a:xfrm>
              <a:off x="1285250" y="3417775"/>
              <a:ext cx="683850" cy="580950"/>
            </a:xfrm>
            <a:custGeom>
              <a:avLst/>
              <a:gdLst/>
              <a:ahLst/>
              <a:cxnLst/>
              <a:rect l="l" t="t" r="r" b="b"/>
              <a:pathLst>
                <a:path w="27354" h="23238" extrusionOk="0">
                  <a:moveTo>
                    <a:pt x="4990" y="1"/>
                  </a:moveTo>
                  <a:cubicBezTo>
                    <a:pt x="4468" y="1"/>
                    <a:pt x="3956" y="66"/>
                    <a:pt x="3470" y="172"/>
                  </a:cubicBezTo>
                  <a:cubicBezTo>
                    <a:pt x="2236" y="405"/>
                    <a:pt x="1035" y="1006"/>
                    <a:pt x="468" y="2073"/>
                  </a:cubicBezTo>
                  <a:cubicBezTo>
                    <a:pt x="1" y="3107"/>
                    <a:pt x="67" y="4341"/>
                    <a:pt x="701" y="5275"/>
                  </a:cubicBezTo>
                  <a:cubicBezTo>
                    <a:pt x="1368" y="6376"/>
                    <a:pt x="2369" y="7043"/>
                    <a:pt x="3470" y="7610"/>
                  </a:cubicBezTo>
                  <a:cubicBezTo>
                    <a:pt x="4537" y="8211"/>
                    <a:pt x="5371" y="8845"/>
                    <a:pt x="4838" y="10246"/>
                  </a:cubicBezTo>
                  <a:cubicBezTo>
                    <a:pt x="4637" y="10613"/>
                    <a:pt x="4504" y="11080"/>
                    <a:pt x="4471" y="11513"/>
                  </a:cubicBezTo>
                  <a:cubicBezTo>
                    <a:pt x="4504" y="12281"/>
                    <a:pt x="4904" y="13014"/>
                    <a:pt x="5571" y="13381"/>
                  </a:cubicBezTo>
                  <a:cubicBezTo>
                    <a:pt x="6239" y="13748"/>
                    <a:pt x="7006" y="14015"/>
                    <a:pt x="7740" y="14082"/>
                  </a:cubicBezTo>
                  <a:lnTo>
                    <a:pt x="10408" y="14616"/>
                  </a:lnTo>
                  <a:cubicBezTo>
                    <a:pt x="11175" y="14782"/>
                    <a:pt x="12143" y="15116"/>
                    <a:pt x="12176" y="15916"/>
                  </a:cubicBezTo>
                  <a:cubicBezTo>
                    <a:pt x="12209" y="16417"/>
                    <a:pt x="11843" y="16784"/>
                    <a:pt x="11642" y="17251"/>
                  </a:cubicBezTo>
                  <a:cubicBezTo>
                    <a:pt x="11309" y="18218"/>
                    <a:pt x="11576" y="19252"/>
                    <a:pt x="12343" y="19919"/>
                  </a:cubicBezTo>
                  <a:cubicBezTo>
                    <a:pt x="13077" y="20553"/>
                    <a:pt x="14011" y="20953"/>
                    <a:pt x="15011" y="21053"/>
                  </a:cubicBezTo>
                  <a:cubicBezTo>
                    <a:pt x="15979" y="21187"/>
                    <a:pt x="16980" y="21187"/>
                    <a:pt x="17914" y="21287"/>
                  </a:cubicBezTo>
                  <a:cubicBezTo>
                    <a:pt x="19415" y="21454"/>
                    <a:pt x="20882" y="21954"/>
                    <a:pt x="22217" y="22721"/>
                  </a:cubicBezTo>
                  <a:cubicBezTo>
                    <a:pt x="22550" y="22921"/>
                    <a:pt x="22884" y="23088"/>
                    <a:pt x="23251" y="23222"/>
                  </a:cubicBezTo>
                  <a:cubicBezTo>
                    <a:pt x="23302" y="23232"/>
                    <a:pt x="23368" y="23238"/>
                    <a:pt x="23447" y="23238"/>
                  </a:cubicBezTo>
                  <a:cubicBezTo>
                    <a:pt x="24345" y="23238"/>
                    <a:pt x="26859" y="22573"/>
                    <a:pt x="26920" y="22021"/>
                  </a:cubicBezTo>
                  <a:cubicBezTo>
                    <a:pt x="27087" y="21020"/>
                    <a:pt x="27187" y="19552"/>
                    <a:pt x="27220" y="19219"/>
                  </a:cubicBezTo>
                  <a:cubicBezTo>
                    <a:pt x="27354" y="17951"/>
                    <a:pt x="27220" y="16684"/>
                    <a:pt x="26820" y="15449"/>
                  </a:cubicBezTo>
                  <a:cubicBezTo>
                    <a:pt x="26653" y="14916"/>
                    <a:pt x="26253" y="14415"/>
                    <a:pt x="26186" y="13882"/>
                  </a:cubicBezTo>
                  <a:cubicBezTo>
                    <a:pt x="26086" y="13348"/>
                    <a:pt x="26219" y="12881"/>
                    <a:pt x="26086" y="12347"/>
                  </a:cubicBezTo>
                  <a:cubicBezTo>
                    <a:pt x="25853" y="11246"/>
                    <a:pt x="25152" y="10346"/>
                    <a:pt x="24185" y="9779"/>
                  </a:cubicBezTo>
                  <a:cubicBezTo>
                    <a:pt x="23251" y="9278"/>
                    <a:pt x="22083" y="9045"/>
                    <a:pt x="21583" y="8111"/>
                  </a:cubicBezTo>
                  <a:cubicBezTo>
                    <a:pt x="21249" y="7510"/>
                    <a:pt x="21349" y="6743"/>
                    <a:pt x="21349" y="6043"/>
                  </a:cubicBezTo>
                  <a:cubicBezTo>
                    <a:pt x="21383" y="4942"/>
                    <a:pt x="21249" y="3774"/>
                    <a:pt x="20549" y="2940"/>
                  </a:cubicBezTo>
                  <a:cubicBezTo>
                    <a:pt x="19846" y="2103"/>
                    <a:pt x="18663" y="1791"/>
                    <a:pt x="17512" y="1791"/>
                  </a:cubicBezTo>
                  <a:cubicBezTo>
                    <a:pt x="17241" y="1791"/>
                    <a:pt x="16973" y="1808"/>
                    <a:pt x="16713" y="1840"/>
                  </a:cubicBezTo>
                  <a:cubicBezTo>
                    <a:pt x="15505" y="1987"/>
                    <a:pt x="14297" y="2290"/>
                    <a:pt x="13066" y="2290"/>
                  </a:cubicBezTo>
                  <a:cubicBezTo>
                    <a:pt x="12903" y="2290"/>
                    <a:pt x="12740" y="2285"/>
                    <a:pt x="12576" y="2273"/>
                  </a:cubicBezTo>
                  <a:cubicBezTo>
                    <a:pt x="10241" y="2073"/>
                    <a:pt x="8240" y="439"/>
                    <a:pt x="5905" y="72"/>
                  </a:cubicBezTo>
                  <a:cubicBezTo>
                    <a:pt x="5599" y="23"/>
                    <a:pt x="5293" y="1"/>
                    <a:pt x="4990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4"/>
            <p:cNvSpPr/>
            <p:nvPr/>
          </p:nvSpPr>
          <p:spPr>
            <a:xfrm>
              <a:off x="1347800" y="3473250"/>
              <a:ext cx="582950" cy="517575"/>
            </a:xfrm>
            <a:custGeom>
              <a:avLst/>
              <a:gdLst/>
              <a:ahLst/>
              <a:cxnLst/>
              <a:rect l="l" t="t" r="r" b="b"/>
              <a:pathLst>
                <a:path w="23318" h="20703" extrusionOk="0">
                  <a:moveTo>
                    <a:pt x="424" y="0"/>
                  </a:moveTo>
                  <a:cubicBezTo>
                    <a:pt x="286" y="0"/>
                    <a:pt x="146" y="90"/>
                    <a:pt x="67" y="221"/>
                  </a:cubicBezTo>
                  <a:cubicBezTo>
                    <a:pt x="1" y="388"/>
                    <a:pt x="67" y="621"/>
                    <a:pt x="301" y="688"/>
                  </a:cubicBezTo>
                  <a:cubicBezTo>
                    <a:pt x="11342" y="4658"/>
                    <a:pt x="19214" y="11663"/>
                    <a:pt x="22550" y="20469"/>
                  </a:cubicBezTo>
                  <a:cubicBezTo>
                    <a:pt x="22583" y="20569"/>
                    <a:pt x="22717" y="20702"/>
                    <a:pt x="22850" y="20702"/>
                  </a:cubicBezTo>
                  <a:lnTo>
                    <a:pt x="23017" y="20702"/>
                  </a:lnTo>
                  <a:cubicBezTo>
                    <a:pt x="23217" y="20669"/>
                    <a:pt x="23317" y="20402"/>
                    <a:pt x="23217" y="20235"/>
                  </a:cubicBezTo>
                  <a:cubicBezTo>
                    <a:pt x="19848" y="11229"/>
                    <a:pt x="11742" y="4057"/>
                    <a:pt x="534" y="21"/>
                  </a:cubicBezTo>
                  <a:cubicBezTo>
                    <a:pt x="499" y="7"/>
                    <a:pt x="461" y="0"/>
                    <a:pt x="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4"/>
            <p:cNvSpPr/>
            <p:nvPr/>
          </p:nvSpPr>
          <p:spPr>
            <a:xfrm>
              <a:off x="3819575" y="3106000"/>
              <a:ext cx="1043250" cy="697200"/>
            </a:xfrm>
            <a:custGeom>
              <a:avLst/>
              <a:gdLst/>
              <a:ahLst/>
              <a:cxnLst/>
              <a:rect l="l" t="t" r="r" b="b"/>
              <a:pathLst>
                <a:path w="41730" h="27888" extrusionOk="0">
                  <a:moveTo>
                    <a:pt x="41730" y="5571"/>
                  </a:moveTo>
                  <a:lnTo>
                    <a:pt x="41711" y="5583"/>
                  </a:lnTo>
                  <a:lnTo>
                    <a:pt x="41711" y="5583"/>
                  </a:lnTo>
                  <a:cubicBezTo>
                    <a:pt x="41717" y="5579"/>
                    <a:pt x="41724" y="5575"/>
                    <a:pt x="41730" y="5571"/>
                  </a:cubicBezTo>
                  <a:close/>
                  <a:moveTo>
                    <a:pt x="38127" y="0"/>
                  </a:moveTo>
                  <a:lnTo>
                    <a:pt x="36393" y="1001"/>
                  </a:lnTo>
                  <a:lnTo>
                    <a:pt x="0" y="22183"/>
                  </a:lnTo>
                  <a:cubicBezTo>
                    <a:pt x="834" y="22216"/>
                    <a:pt x="2002" y="23351"/>
                    <a:pt x="2769" y="24752"/>
                  </a:cubicBezTo>
                  <a:cubicBezTo>
                    <a:pt x="3436" y="25986"/>
                    <a:pt x="3703" y="27253"/>
                    <a:pt x="3403" y="27887"/>
                  </a:cubicBezTo>
                  <a:lnTo>
                    <a:pt x="40062" y="6572"/>
                  </a:lnTo>
                  <a:lnTo>
                    <a:pt x="40963" y="6038"/>
                  </a:lnTo>
                  <a:lnTo>
                    <a:pt x="41711" y="5583"/>
                  </a:lnTo>
                  <a:lnTo>
                    <a:pt x="41711" y="5583"/>
                  </a:lnTo>
                  <a:cubicBezTo>
                    <a:pt x="41647" y="5619"/>
                    <a:pt x="41575" y="5637"/>
                    <a:pt x="41498" y="5637"/>
                  </a:cubicBezTo>
                  <a:cubicBezTo>
                    <a:pt x="40182" y="5637"/>
                    <a:pt x="37125" y="627"/>
                    <a:pt x="38127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4"/>
            <p:cNvSpPr/>
            <p:nvPr/>
          </p:nvSpPr>
          <p:spPr>
            <a:xfrm>
              <a:off x="4726050" y="3104500"/>
              <a:ext cx="145950" cy="169150"/>
            </a:xfrm>
            <a:custGeom>
              <a:avLst/>
              <a:gdLst/>
              <a:ahLst/>
              <a:cxnLst/>
              <a:rect l="l" t="t" r="r" b="b"/>
              <a:pathLst>
                <a:path w="5838" h="6766" extrusionOk="0">
                  <a:moveTo>
                    <a:pt x="1989" y="1"/>
                  </a:moveTo>
                  <a:cubicBezTo>
                    <a:pt x="1910" y="1"/>
                    <a:pt x="1836" y="20"/>
                    <a:pt x="1768" y="60"/>
                  </a:cubicBezTo>
                  <a:lnTo>
                    <a:pt x="0" y="1061"/>
                  </a:lnTo>
                  <a:cubicBezTo>
                    <a:pt x="49" y="1042"/>
                    <a:pt x="102" y="1032"/>
                    <a:pt x="157" y="1032"/>
                  </a:cubicBezTo>
                  <a:cubicBezTo>
                    <a:pt x="669" y="1032"/>
                    <a:pt x="1446" y="1833"/>
                    <a:pt x="2169" y="2796"/>
                  </a:cubicBezTo>
                  <a:cubicBezTo>
                    <a:pt x="3236" y="4364"/>
                    <a:pt x="4137" y="6365"/>
                    <a:pt x="3503" y="6765"/>
                  </a:cubicBezTo>
                  <a:lnTo>
                    <a:pt x="3970" y="6532"/>
                  </a:lnTo>
                  <a:lnTo>
                    <a:pt x="5204" y="5765"/>
                  </a:lnTo>
                  <a:cubicBezTo>
                    <a:pt x="5838" y="5364"/>
                    <a:pt x="4971" y="3363"/>
                    <a:pt x="3870" y="1795"/>
                  </a:cubicBezTo>
                  <a:cubicBezTo>
                    <a:pt x="3206" y="786"/>
                    <a:pt x="2493" y="1"/>
                    <a:pt x="198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4"/>
            <p:cNvSpPr/>
            <p:nvPr/>
          </p:nvSpPr>
          <p:spPr>
            <a:xfrm>
              <a:off x="4693525" y="3124375"/>
              <a:ext cx="158425" cy="168450"/>
            </a:xfrm>
            <a:custGeom>
              <a:avLst/>
              <a:gdLst/>
              <a:ahLst/>
              <a:cxnLst/>
              <a:rect l="l" t="t" r="r" b="b"/>
              <a:pathLst>
                <a:path w="6337" h="6738" extrusionOk="0">
                  <a:moveTo>
                    <a:pt x="11" y="1094"/>
                  </a:moveTo>
                  <a:cubicBezTo>
                    <a:pt x="8" y="1096"/>
                    <a:pt x="4" y="1098"/>
                    <a:pt x="0" y="1100"/>
                  </a:cubicBezTo>
                  <a:lnTo>
                    <a:pt x="11" y="1094"/>
                  </a:lnTo>
                  <a:close/>
                  <a:moveTo>
                    <a:pt x="1960" y="1"/>
                  </a:moveTo>
                  <a:cubicBezTo>
                    <a:pt x="1877" y="1"/>
                    <a:pt x="1802" y="22"/>
                    <a:pt x="1735" y="66"/>
                  </a:cubicBezTo>
                  <a:lnTo>
                    <a:pt x="11" y="1094"/>
                  </a:lnTo>
                  <a:lnTo>
                    <a:pt x="11" y="1094"/>
                  </a:lnTo>
                  <a:cubicBezTo>
                    <a:pt x="75" y="1057"/>
                    <a:pt x="146" y="1040"/>
                    <a:pt x="223" y="1040"/>
                  </a:cubicBezTo>
                  <a:cubicBezTo>
                    <a:pt x="1533" y="1040"/>
                    <a:pt x="4606" y="6047"/>
                    <a:pt x="3570" y="6737"/>
                  </a:cubicBezTo>
                  <a:lnTo>
                    <a:pt x="5271" y="5737"/>
                  </a:lnTo>
                  <a:cubicBezTo>
                    <a:pt x="6336" y="5047"/>
                    <a:pt x="3251" y="1"/>
                    <a:pt x="1960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4"/>
            <p:cNvSpPr/>
            <p:nvPr/>
          </p:nvSpPr>
          <p:spPr>
            <a:xfrm>
              <a:off x="4653500" y="3146975"/>
              <a:ext cx="154600" cy="166700"/>
            </a:xfrm>
            <a:custGeom>
              <a:avLst/>
              <a:gdLst/>
              <a:ahLst/>
              <a:cxnLst/>
              <a:rect l="l" t="t" r="r" b="b"/>
              <a:pathLst>
                <a:path w="6184" h="6668" extrusionOk="0">
                  <a:moveTo>
                    <a:pt x="18" y="1053"/>
                  </a:moveTo>
                  <a:cubicBezTo>
                    <a:pt x="12" y="1056"/>
                    <a:pt x="6" y="1060"/>
                    <a:pt x="0" y="1063"/>
                  </a:cubicBezTo>
                  <a:lnTo>
                    <a:pt x="18" y="1053"/>
                  </a:lnTo>
                  <a:close/>
                  <a:moveTo>
                    <a:pt x="1887" y="0"/>
                  </a:moveTo>
                  <a:cubicBezTo>
                    <a:pt x="1806" y="0"/>
                    <a:pt x="1733" y="20"/>
                    <a:pt x="1668" y="63"/>
                  </a:cubicBezTo>
                  <a:lnTo>
                    <a:pt x="18" y="1053"/>
                  </a:lnTo>
                  <a:lnTo>
                    <a:pt x="18" y="1053"/>
                  </a:lnTo>
                  <a:cubicBezTo>
                    <a:pt x="78" y="1019"/>
                    <a:pt x="145" y="1003"/>
                    <a:pt x="218" y="1003"/>
                  </a:cubicBezTo>
                  <a:cubicBezTo>
                    <a:pt x="1503" y="1003"/>
                    <a:pt x="4606" y="6008"/>
                    <a:pt x="3569" y="6667"/>
                  </a:cubicBezTo>
                  <a:lnTo>
                    <a:pt x="5271" y="5700"/>
                  </a:lnTo>
                  <a:lnTo>
                    <a:pt x="5337" y="5667"/>
                  </a:lnTo>
                  <a:cubicBezTo>
                    <a:pt x="6184" y="4821"/>
                    <a:pt x="3144" y="0"/>
                    <a:pt x="188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4"/>
            <p:cNvSpPr/>
            <p:nvPr/>
          </p:nvSpPr>
          <p:spPr>
            <a:xfrm>
              <a:off x="3694475" y="3659725"/>
              <a:ext cx="125125" cy="143475"/>
            </a:xfrm>
            <a:custGeom>
              <a:avLst/>
              <a:gdLst/>
              <a:ahLst/>
              <a:cxnLst/>
              <a:rect l="l" t="t" r="r" b="b"/>
              <a:pathLst>
                <a:path w="5005" h="5739" extrusionOk="0">
                  <a:moveTo>
                    <a:pt x="5004" y="1"/>
                  </a:moveTo>
                  <a:lnTo>
                    <a:pt x="5004" y="1"/>
                  </a:lnTo>
                  <a:lnTo>
                    <a:pt x="1" y="5738"/>
                  </a:lnTo>
                  <a:lnTo>
                    <a:pt x="1" y="5738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4"/>
            <p:cNvSpPr/>
            <p:nvPr/>
          </p:nvSpPr>
          <p:spPr>
            <a:xfrm>
              <a:off x="3662775" y="3803175"/>
              <a:ext cx="31725" cy="35875"/>
            </a:xfrm>
            <a:custGeom>
              <a:avLst/>
              <a:gdLst/>
              <a:ahLst/>
              <a:cxnLst/>
              <a:rect l="l" t="t" r="r" b="b"/>
              <a:pathLst>
                <a:path w="1269" h="1435" extrusionOk="0">
                  <a:moveTo>
                    <a:pt x="1269" y="0"/>
                  </a:moveTo>
                  <a:lnTo>
                    <a:pt x="1" y="1434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4"/>
            <p:cNvSpPr/>
            <p:nvPr/>
          </p:nvSpPr>
          <p:spPr>
            <a:xfrm>
              <a:off x="3694475" y="3659725"/>
              <a:ext cx="227700" cy="180150"/>
            </a:xfrm>
            <a:custGeom>
              <a:avLst/>
              <a:gdLst/>
              <a:ahLst/>
              <a:cxnLst/>
              <a:rect l="l" t="t" r="r" b="b"/>
              <a:pathLst>
                <a:path w="9108" h="7206" extrusionOk="0">
                  <a:moveTo>
                    <a:pt x="5004" y="1"/>
                  </a:moveTo>
                  <a:lnTo>
                    <a:pt x="1" y="5738"/>
                  </a:lnTo>
                  <a:cubicBezTo>
                    <a:pt x="201" y="5771"/>
                    <a:pt x="367" y="5872"/>
                    <a:pt x="534" y="6038"/>
                  </a:cubicBezTo>
                  <a:cubicBezTo>
                    <a:pt x="1101" y="6839"/>
                    <a:pt x="1068" y="7206"/>
                    <a:pt x="1068" y="7206"/>
                  </a:cubicBezTo>
                  <a:lnTo>
                    <a:pt x="8440" y="5705"/>
                  </a:lnTo>
                  <a:cubicBezTo>
                    <a:pt x="9107" y="4604"/>
                    <a:pt x="8607" y="2769"/>
                    <a:pt x="7606" y="1502"/>
                  </a:cubicBezTo>
                  <a:cubicBezTo>
                    <a:pt x="6905" y="601"/>
                    <a:pt x="6005" y="1"/>
                    <a:pt x="500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4"/>
            <p:cNvSpPr/>
            <p:nvPr/>
          </p:nvSpPr>
          <p:spPr>
            <a:xfrm>
              <a:off x="3659450" y="3803175"/>
              <a:ext cx="62575" cy="48375"/>
            </a:xfrm>
            <a:custGeom>
              <a:avLst/>
              <a:gdLst/>
              <a:ahLst/>
              <a:cxnLst/>
              <a:rect l="l" t="t" r="r" b="b"/>
              <a:pathLst>
                <a:path w="2503" h="1935" extrusionOk="0">
                  <a:moveTo>
                    <a:pt x="1335" y="0"/>
                  </a:moveTo>
                  <a:lnTo>
                    <a:pt x="134" y="1434"/>
                  </a:lnTo>
                  <a:cubicBezTo>
                    <a:pt x="1" y="1535"/>
                    <a:pt x="67" y="1701"/>
                    <a:pt x="134" y="1835"/>
                  </a:cubicBezTo>
                  <a:cubicBezTo>
                    <a:pt x="201" y="1935"/>
                    <a:pt x="301" y="1935"/>
                    <a:pt x="401" y="1935"/>
                  </a:cubicBezTo>
                  <a:lnTo>
                    <a:pt x="2402" y="1501"/>
                  </a:lnTo>
                  <a:cubicBezTo>
                    <a:pt x="2436" y="1468"/>
                    <a:pt x="2502" y="1101"/>
                    <a:pt x="1902" y="300"/>
                  </a:cubicBezTo>
                  <a:cubicBezTo>
                    <a:pt x="1768" y="134"/>
                    <a:pt x="1568" y="0"/>
                    <a:pt x="133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4"/>
            <p:cNvSpPr/>
            <p:nvPr/>
          </p:nvSpPr>
          <p:spPr>
            <a:xfrm>
              <a:off x="4771075" y="2997975"/>
              <a:ext cx="276050" cy="248975"/>
            </a:xfrm>
            <a:custGeom>
              <a:avLst/>
              <a:gdLst/>
              <a:ahLst/>
              <a:cxnLst/>
              <a:rect l="l" t="t" r="r" b="b"/>
              <a:pathLst>
                <a:path w="11042" h="9959" extrusionOk="0">
                  <a:moveTo>
                    <a:pt x="7664" y="1"/>
                  </a:moveTo>
                  <a:cubicBezTo>
                    <a:pt x="7428" y="1"/>
                    <a:pt x="7195" y="68"/>
                    <a:pt x="6972" y="219"/>
                  </a:cubicBezTo>
                  <a:lnTo>
                    <a:pt x="1" y="4321"/>
                  </a:lnTo>
                  <a:cubicBezTo>
                    <a:pt x="36" y="4312"/>
                    <a:pt x="73" y="4307"/>
                    <a:pt x="113" y="4307"/>
                  </a:cubicBezTo>
                  <a:cubicBezTo>
                    <a:pt x="624" y="4307"/>
                    <a:pt x="1423" y="5095"/>
                    <a:pt x="2135" y="6056"/>
                  </a:cubicBezTo>
                  <a:cubicBezTo>
                    <a:pt x="3170" y="7524"/>
                    <a:pt x="4003" y="9392"/>
                    <a:pt x="3536" y="9959"/>
                  </a:cubicBezTo>
                  <a:cubicBezTo>
                    <a:pt x="3570" y="9959"/>
                    <a:pt x="3637" y="9892"/>
                    <a:pt x="3670" y="9892"/>
                  </a:cubicBezTo>
                  <a:lnTo>
                    <a:pt x="10341" y="5989"/>
                  </a:lnTo>
                  <a:cubicBezTo>
                    <a:pt x="10875" y="5622"/>
                    <a:pt x="11042" y="4889"/>
                    <a:pt x="10875" y="4121"/>
                  </a:cubicBezTo>
                  <a:cubicBezTo>
                    <a:pt x="10561" y="2353"/>
                    <a:pt x="9053" y="1"/>
                    <a:pt x="7664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4"/>
            <p:cNvSpPr/>
            <p:nvPr/>
          </p:nvSpPr>
          <p:spPr>
            <a:xfrm>
              <a:off x="1895700" y="677000"/>
              <a:ext cx="2420075" cy="1400800"/>
            </a:xfrm>
            <a:custGeom>
              <a:avLst/>
              <a:gdLst/>
              <a:ahLst/>
              <a:cxnLst/>
              <a:rect l="l" t="t" r="r" b="b"/>
              <a:pathLst>
                <a:path w="96803" h="56032" extrusionOk="0">
                  <a:moveTo>
                    <a:pt x="92663" y="0"/>
                  </a:moveTo>
                  <a:cubicBezTo>
                    <a:pt x="92223" y="0"/>
                    <a:pt x="91743" y="133"/>
                    <a:pt x="91232" y="425"/>
                  </a:cubicBezTo>
                  <a:lnTo>
                    <a:pt x="2836" y="51461"/>
                  </a:lnTo>
                  <a:cubicBezTo>
                    <a:pt x="1868" y="51995"/>
                    <a:pt x="801" y="52495"/>
                    <a:pt x="0" y="53996"/>
                  </a:cubicBezTo>
                  <a:lnTo>
                    <a:pt x="3536" y="56031"/>
                  </a:lnTo>
                  <a:cubicBezTo>
                    <a:pt x="4136" y="54930"/>
                    <a:pt x="5004" y="53963"/>
                    <a:pt x="6038" y="53296"/>
                  </a:cubicBezTo>
                  <a:lnTo>
                    <a:pt x="94468" y="2259"/>
                  </a:lnTo>
                  <a:cubicBezTo>
                    <a:pt x="94982" y="1974"/>
                    <a:pt x="95463" y="1840"/>
                    <a:pt x="95899" y="1840"/>
                  </a:cubicBezTo>
                  <a:cubicBezTo>
                    <a:pt x="96228" y="1840"/>
                    <a:pt x="96530" y="1916"/>
                    <a:pt x="96803" y="2059"/>
                  </a:cubicBezTo>
                  <a:lnTo>
                    <a:pt x="93667" y="258"/>
                  </a:lnTo>
                  <a:cubicBezTo>
                    <a:pt x="93365" y="91"/>
                    <a:pt x="93028" y="0"/>
                    <a:pt x="9266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4"/>
            <p:cNvSpPr/>
            <p:nvPr/>
          </p:nvSpPr>
          <p:spPr>
            <a:xfrm>
              <a:off x="1876500" y="2026900"/>
              <a:ext cx="112625" cy="2097350"/>
            </a:xfrm>
            <a:custGeom>
              <a:avLst/>
              <a:gdLst/>
              <a:ahLst/>
              <a:cxnLst/>
              <a:rect l="l" t="t" r="r" b="b"/>
              <a:pathLst>
                <a:path w="4505" h="83894" extrusionOk="0">
                  <a:moveTo>
                    <a:pt x="768" y="0"/>
                  </a:moveTo>
                  <a:cubicBezTo>
                    <a:pt x="101" y="1201"/>
                    <a:pt x="1" y="2702"/>
                    <a:pt x="1" y="4370"/>
                  </a:cubicBezTo>
                  <a:lnTo>
                    <a:pt x="1" y="79057"/>
                  </a:lnTo>
                  <a:cubicBezTo>
                    <a:pt x="1" y="80558"/>
                    <a:pt x="501" y="81592"/>
                    <a:pt x="1269" y="82026"/>
                  </a:cubicBezTo>
                  <a:lnTo>
                    <a:pt x="4332" y="83794"/>
                  </a:lnTo>
                  <a:lnTo>
                    <a:pt x="4332" y="83794"/>
                  </a:lnTo>
                  <a:cubicBezTo>
                    <a:pt x="3632" y="83333"/>
                    <a:pt x="3203" y="82315"/>
                    <a:pt x="3203" y="80925"/>
                  </a:cubicBezTo>
                  <a:lnTo>
                    <a:pt x="3203" y="6271"/>
                  </a:lnTo>
                  <a:cubicBezTo>
                    <a:pt x="3203" y="5671"/>
                    <a:pt x="3270" y="5137"/>
                    <a:pt x="3403" y="4537"/>
                  </a:cubicBezTo>
                  <a:cubicBezTo>
                    <a:pt x="3403" y="4437"/>
                    <a:pt x="3437" y="4270"/>
                    <a:pt x="3503" y="4137"/>
                  </a:cubicBezTo>
                  <a:cubicBezTo>
                    <a:pt x="3537" y="3970"/>
                    <a:pt x="3570" y="3770"/>
                    <a:pt x="3670" y="3603"/>
                  </a:cubicBezTo>
                  <a:cubicBezTo>
                    <a:pt x="3737" y="3436"/>
                    <a:pt x="3770" y="3269"/>
                    <a:pt x="3870" y="3102"/>
                  </a:cubicBezTo>
                  <a:cubicBezTo>
                    <a:pt x="3904" y="3036"/>
                    <a:pt x="3904" y="3002"/>
                    <a:pt x="3904" y="3002"/>
                  </a:cubicBezTo>
                  <a:cubicBezTo>
                    <a:pt x="3937" y="2869"/>
                    <a:pt x="4004" y="2802"/>
                    <a:pt x="4071" y="2602"/>
                  </a:cubicBezTo>
                  <a:cubicBezTo>
                    <a:pt x="4171" y="2369"/>
                    <a:pt x="4237" y="2202"/>
                    <a:pt x="4337" y="2035"/>
                  </a:cubicBezTo>
                  <a:lnTo>
                    <a:pt x="768" y="0"/>
                  </a:lnTo>
                  <a:close/>
                  <a:moveTo>
                    <a:pt x="4332" y="83794"/>
                  </a:moveTo>
                  <a:cubicBezTo>
                    <a:pt x="4387" y="83831"/>
                    <a:pt x="4445" y="83864"/>
                    <a:pt x="4504" y="83894"/>
                  </a:cubicBezTo>
                  <a:lnTo>
                    <a:pt x="4332" y="83794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4"/>
            <p:cNvSpPr/>
            <p:nvPr/>
          </p:nvSpPr>
          <p:spPr>
            <a:xfrm>
              <a:off x="1956575" y="722450"/>
              <a:ext cx="2390900" cy="3407675"/>
            </a:xfrm>
            <a:custGeom>
              <a:avLst/>
              <a:gdLst/>
              <a:ahLst/>
              <a:cxnLst/>
              <a:rect l="l" t="t" r="r" b="b"/>
              <a:pathLst>
                <a:path w="95636" h="136307" extrusionOk="0">
                  <a:moveTo>
                    <a:pt x="93472" y="1"/>
                  </a:moveTo>
                  <a:cubicBezTo>
                    <a:pt x="93032" y="1"/>
                    <a:pt x="92546" y="142"/>
                    <a:pt x="92033" y="441"/>
                  </a:cubicBezTo>
                  <a:lnTo>
                    <a:pt x="2836" y="51845"/>
                  </a:lnTo>
                  <a:cubicBezTo>
                    <a:pt x="834" y="53012"/>
                    <a:pt x="0" y="55014"/>
                    <a:pt x="0" y="57682"/>
                  </a:cubicBezTo>
                  <a:lnTo>
                    <a:pt x="0" y="133103"/>
                  </a:lnTo>
                  <a:cubicBezTo>
                    <a:pt x="0" y="135095"/>
                    <a:pt x="911" y="136307"/>
                    <a:pt x="2206" y="136307"/>
                  </a:cubicBezTo>
                  <a:cubicBezTo>
                    <a:pt x="2646" y="136307"/>
                    <a:pt x="3129" y="136167"/>
                    <a:pt x="3636" y="135871"/>
                  </a:cubicBezTo>
                  <a:lnTo>
                    <a:pt x="92033" y="84835"/>
                  </a:lnTo>
                  <a:cubicBezTo>
                    <a:pt x="94034" y="83667"/>
                    <a:pt x="95635" y="80565"/>
                    <a:pt x="95635" y="77897"/>
                  </a:cubicBezTo>
                  <a:lnTo>
                    <a:pt x="95635" y="3176"/>
                  </a:lnTo>
                  <a:cubicBezTo>
                    <a:pt x="95635" y="1192"/>
                    <a:pt x="94750" y="1"/>
                    <a:pt x="93472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4"/>
            <p:cNvSpPr/>
            <p:nvPr/>
          </p:nvSpPr>
          <p:spPr>
            <a:xfrm>
              <a:off x="2122525" y="885400"/>
              <a:ext cx="2060650" cy="3081900"/>
            </a:xfrm>
            <a:custGeom>
              <a:avLst/>
              <a:gdLst/>
              <a:ahLst/>
              <a:cxnLst/>
              <a:rect l="l" t="t" r="r" b="b"/>
              <a:pathLst>
                <a:path w="82426" h="123276" extrusionOk="0">
                  <a:moveTo>
                    <a:pt x="81257" y="1"/>
                  </a:moveTo>
                  <a:cubicBezTo>
                    <a:pt x="81024" y="1"/>
                    <a:pt x="80765" y="74"/>
                    <a:pt x="80491" y="228"/>
                  </a:cubicBezTo>
                  <a:lnTo>
                    <a:pt x="1868" y="45627"/>
                  </a:lnTo>
                  <a:cubicBezTo>
                    <a:pt x="834" y="46194"/>
                    <a:pt x="0" y="47828"/>
                    <a:pt x="0" y="49196"/>
                  </a:cubicBezTo>
                  <a:lnTo>
                    <a:pt x="0" y="121648"/>
                  </a:lnTo>
                  <a:cubicBezTo>
                    <a:pt x="0" y="122665"/>
                    <a:pt x="461" y="123276"/>
                    <a:pt x="1123" y="123276"/>
                  </a:cubicBezTo>
                  <a:cubicBezTo>
                    <a:pt x="1351" y="123276"/>
                    <a:pt x="1603" y="123203"/>
                    <a:pt x="1868" y="123049"/>
                  </a:cubicBezTo>
                  <a:lnTo>
                    <a:pt x="80491" y="77650"/>
                  </a:lnTo>
                  <a:cubicBezTo>
                    <a:pt x="81559" y="77049"/>
                    <a:pt x="82426" y="75448"/>
                    <a:pt x="82392" y="74047"/>
                  </a:cubicBezTo>
                  <a:lnTo>
                    <a:pt x="82392" y="1629"/>
                  </a:lnTo>
                  <a:cubicBezTo>
                    <a:pt x="82392" y="612"/>
                    <a:pt x="81932" y="1"/>
                    <a:pt x="81257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4"/>
            <p:cNvSpPr/>
            <p:nvPr/>
          </p:nvSpPr>
          <p:spPr>
            <a:xfrm>
              <a:off x="2015775" y="3104425"/>
              <a:ext cx="48400" cy="68700"/>
            </a:xfrm>
            <a:custGeom>
              <a:avLst/>
              <a:gdLst/>
              <a:ahLst/>
              <a:cxnLst/>
              <a:rect l="l" t="t" r="r" b="b"/>
              <a:pathLst>
                <a:path w="1936" h="2748" extrusionOk="0">
                  <a:moveTo>
                    <a:pt x="1349" y="1"/>
                  </a:moveTo>
                  <a:cubicBezTo>
                    <a:pt x="1230" y="1"/>
                    <a:pt x="1100" y="42"/>
                    <a:pt x="968" y="130"/>
                  </a:cubicBezTo>
                  <a:cubicBezTo>
                    <a:pt x="368" y="564"/>
                    <a:pt x="1" y="1231"/>
                    <a:pt x="1" y="1931"/>
                  </a:cubicBezTo>
                  <a:cubicBezTo>
                    <a:pt x="1" y="2449"/>
                    <a:pt x="237" y="2748"/>
                    <a:pt x="576" y="2748"/>
                  </a:cubicBezTo>
                  <a:cubicBezTo>
                    <a:pt x="696" y="2748"/>
                    <a:pt x="828" y="2710"/>
                    <a:pt x="968" y="2632"/>
                  </a:cubicBezTo>
                  <a:cubicBezTo>
                    <a:pt x="1535" y="2232"/>
                    <a:pt x="1935" y="1565"/>
                    <a:pt x="1935" y="864"/>
                  </a:cubicBezTo>
                  <a:cubicBezTo>
                    <a:pt x="1935" y="324"/>
                    <a:pt x="1682" y="1"/>
                    <a:pt x="134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4"/>
            <p:cNvSpPr/>
            <p:nvPr/>
          </p:nvSpPr>
          <p:spPr>
            <a:xfrm>
              <a:off x="2020775" y="2819850"/>
              <a:ext cx="37550" cy="215400"/>
            </a:xfrm>
            <a:custGeom>
              <a:avLst/>
              <a:gdLst/>
              <a:ahLst/>
              <a:cxnLst/>
              <a:rect l="l" t="t" r="r" b="b"/>
              <a:pathLst>
                <a:path w="1502" h="8616" extrusionOk="0">
                  <a:moveTo>
                    <a:pt x="1051" y="0"/>
                  </a:moveTo>
                  <a:cubicBezTo>
                    <a:pt x="962" y="0"/>
                    <a:pt x="866" y="33"/>
                    <a:pt x="768" y="105"/>
                  </a:cubicBezTo>
                  <a:cubicBezTo>
                    <a:pt x="301" y="439"/>
                    <a:pt x="67" y="939"/>
                    <a:pt x="1" y="1506"/>
                  </a:cubicBezTo>
                  <a:lnTo>
                    <a:pt x="1" y="7977"/>
                  </a:lnTo>
                  <a:cubicBezTo>
                    <a:pt x="1" y="8368"/>
                    <a:pt x="179" y="8616"/>
                    <a:pt x="445" y="8616"/>
                  </a:cubicBezTo>
                  <a:cubicBezTo>
                    <a:pt x="543" y="8616"/>
                    <a:pt x="652" y="8583"/>
                    <a:pt x="768" y="8511"/>
                  </a:cubicBezTo>
                  <a:cubicBezTo>
                    <a:pt x="1235" y="8177"/>
                    <a:pt x="1468" y="7677"/>
                    <a:pt x="1502" y="7110"/>
                  </a:cubicBezTo>
                  <a:lnTo>
                    <a:pt x="1502" y="639"/>
                  </a:lnTo>
                  <a:cubicBezTo>
                    <a:pt x="1477" y="248"/>
                    <a:pt x="1292" y="0"/>
                    <a:pt x="10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4"/>
            <p:cNvSpPr/>
            <p:nvPr/>
          </p:nvSpPr>
          <p:spPr>
            <a:xfrm>
              <a:off x="2198400" y="1032525"/>
              <a:ext cx="1914725" cy="1105300"/>
            </a:xfrm>
            <a:custGeom>
              <a:avLst/>
              <a:gdLst/>
              <a:ahLst/>
              <a:cxnLst/>
              <a:rect l="l" t="t" r="r" b="b"/>
              <a:pathLst>
                <a:path w="76589" h="44212" extrusionOk="0">
                  <a:moveTo>
                    <a:pt x="74979" y="1"/>
                  </a:moveTo>
                  <a:cubicBezTo>
                    <a:pt x="74672" y="1"/>
                    <a:pt x="74363" y="75"/>
                    <a:pt x="74087" y="214"/>
                  </a:cubicBezTo>
                  <a:lnTo>
                    <a:pt x="601" y="42611"/>
                  </a:lnTo>
                  <a:cubicBezTo>
                    <a:pt x="535" y="42711"/>
                    <a:pt x="468" y="42744"/>
                    <a:pt x="368" y="42811"/>
                  </a:cubicBezTo>
                  <a:lnTo>
                    <a:pt x="301" y="42911"/>
                  </a:lnTo>
                  <a:cubicBezTo>
                    <a:pt x="168" y="43044"/>
                    <a:pt x="68" y="43144"/>
                    <a:pt x="1" y="43278"/>
                  </a:cubicBezTo>
                  <a:lnTo>
                    <a:pt x="1635" y="44212"/>
                  </a:lnTo>
                  <a:cubicBezTo>
                    <a:pt x="1802" y="43912"/>
                    <a:pt x="2002" y="43711"/>
                    <a:pt x="2236" y="43545"/>
                  </a:cubicBezTo>
                  <a:lnTo>
                    <a:pt x="75722" y="1114"/>
                  </a:lnTo>
                  <a:cubicBezTo>
                    <a:pt x="75843" y="1043"/>
                    <a:pt x="75964" y="1009"/>
                    <a:pt x="76075" y="1009"/>
                  </a:cubicBezTo>
                  <a:cubicBezTo>
                    <a:pt x="76331" y="1009"/>
                    <a:pt x="76532" y="1189"/>
                    <a:pt x="76555" y="1514"/>
                  </a:cubicBezTo>
                  <a:cubicBezTo>
                    <a:pt x="76555" y="1448"/>
                    <a:pt x="76555" y="1381"/>
                    <a:pt x="76589" y="1281"/>
                  </a:cubicBezTo>
                  <a:cubicBezTo>
                    <a:pt x="76555" y="1248"/>
                    <a:pt x="76555" y="1214"/>
                    <a:pt x="76555" y="1181"/>
                  </a:cubicBezTo>
                  <a:cubicBezTo>
                    <a:pt x="76489" y="1114"/>
                    <a:pt x="76489" y="1047"/>
                    <a:pt x="76455" y="981"/>
                  </a:cubicBezTo>
                  <a:cubicBezTo>
                    <a:pt x="76422" y="914"/>
                    <a:pt x="76322" y="781"/>
                    <a:pt x="76289" y="714"/>
                  </a:cubicBezTo>
                  <a:cubicBezTo>
                    <a:pt x="76255" y="681"/>
                    <a:pt x="76255" y="614"/>
                    <a:pt x="76222" y="580"/>
                  </a:cubicBezTo>
                  <a:lnTo>
                    <a:pt x="76088" y="447"/>
                  </a:lnTo>
                  <a:cubicBezTo>
                    <a:pt x="76055" y="414"/>
                    <a:pt x="76055" y="380"/>
                    <a:pt x="75988" y="380"/>
                  </a:cubicBezTo>
                  <a:cubicBezTo>
                    <a:pt x="75988" y="314"/>
                    <a:pt x="75955" y="314"/>
                    <a:pt x="75922" y="280"/>
                  </a:cubicBezTo>
                  <a:cubicBezTo>
                    <a:pt x="75822" y="247"/>
                    <a:pt x="75788" y="214"/>
                    <a:pt x="75755" y="147"/>
                  </a:cubicBezTo>
                  <a:lnTo>
                    <a:pt x="75388" y="47"/>
                  </a:lnTo>
                  <a:cubicBezTo>
                    <a:pt x="75254" y="16"/>
                    <a:pt x="75116" y="1"/>
                    <a:pt x="74979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4"/>
            <p:cNvSpPr/>
            <p:nvPr/>
          </p:nvSpPr>
          <p:spPr>
            <a:xfrm>
              <a:off x="2191725" y="2114450"/>
              <a:ext cx="61750" cy="1701550"/>
            </a:xfrm>
            <a:custGeom>
              <a:avLst/>
              <a:gdLst/>
              <a:ahLst/>
              <a:cxnLst/>
              <a:rect l="l" t="t" r="r" b="b"/>
              <a:pathLst>
                <a:path w="2470" h="68062" extrusionOk="0">
                  <a:moveTo>
                    <a:pt x="268" y="1"/>
                  </a:moveTo>
                  <a:cubicBezTo>
                    <a:pt x="168" y="168"/>
                    <a:pt x="101" y="334"/>
                    <a:pt x="34" y="534"/>
                  </a:cubicBezTo>
                  <a:cubicBezTo>
                    <a:pt x="34" y="635"/>
                    <a:pt x="1" y="668"/>
                    <a:pt x="1" y="768"/>
                  </a:cubicBezTo>
                  <a:lnTo>
                    <a:pt x="1" y="868"/>
                  </a:lnTo>
                  <a:lnTo>
                    <a:pt x="1" y="66415"/>
                  </a:lnTo>
                  <a:cubicBezTo>
                    <a:pt x="1" y="67015"/>
                    <a:pt x="335" y="67549"/>
                    <a:pt x="802" y="67883"/>
                  </a:cubicBezTo>
                  <a:cubicBezTo>
                    <a:pt x="1034" y="68012"/>
                    <a:pt x="1307" y="68061"/>
                    <a:pt x="1573" y="68061"/>
                  </a:cubicBezTo>
                  <a:cubicBezTo>
                    <a:pt x="1651" y="68061"/>
                    <a:pt x="1727" y="68057"/>
                    <a:pt x="1802" y="68049"/>
                  </a:cubicBezTo>
                  <a:cubicBezTo>
                    <a:pt x="2069" y="68049"/>
                    <a:pt x="2269" y="67983"/>
                    <a:pt x="2469" y="67849"/>
                  </a:cubicBezTo>
                  <a:lnTo>
                    <a:pt x="2469" y="67849"/>
                  </a:lnTo>
                  <a:cubicBezTo>
                    <a:pt x="2403" y="67883"/>
                    <a:pt x="2269" y="67916"/>
                    <a:pt x="2136" y="67916"/>
                  </a:cubicBezTo>
                  <a:cubicBezTo>
                    <a:pt x="1836" y="67916"/>
                    <a:pt x="1635" y="67716"/>
                    <a:pt x="1635" y="67316"/>
                  </a:cubicBezTo>
                  <a:lnTo>
                    <a:pt x="1635" y="1769"/>
                  </a:lnTo>
                  <a:cubicBezTo>
                    <a:pt x="1635" y="1468"/>
                    <a:pt x="1736" y="1168"/>
                    <a:pt x="1902" y="935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64"/>
            <p:cNvSpPr/>
            <p:nvPr/>
          </p:nvSpPr>
          <p:spPr>
            <a:xfrm>
              <a:off x="2232600" y="1059125"/>
              <a:ext cx="1880525" cy="2754700"/>
            </a:xfrm>
            <a:custGeom>
              <a:avLst/>
              <a:gdLst/>
              <a:ahLst/>
              <a:cxnLst/>
              <a:rect l="l" t="t" r="r" b="b"/>
              <a:pathLst>
                <a:path w="75221" h="110188" extrusionOk="0">
                  <a:moveTo>
                    <a:pt x="74722" y="0"/>
                  </a:moveTo>
                  <a:cubicBezTo>
                    <a:pt x="74604" y="0"/>
                    <a:pt x="74468" y="38"/>
                    <a:pt x="74320" y="117"/>
                  </a:cubicBezTo>
                  <a:lnTo>
                    <a:pt x="868" y="42514"/>
                  </a:lnTo>
                  <a:cubicBezTo>
                    <a:pt x="367" y="42848"/>
                    <a:pt x="34" y="43381"/>
                    <a:pt x="0" y="44015"/>
                  </a:cubicBezTo>
                  <a:lnTo>
                    <a:pt x="0" y="109562"/>
                  </a:lnTo>
                  <a:cubicBezTo>
                    <a:pt x="0" y="109943"/>
                    <a:pt x="187" y="110188"/>
                    <a:pt x="476" y="110188"/>
                  </a:cubicBezTo>
                  <a:cubicBezTo>
                    <a:pt x="592" y="110188"/>
                    <a:pt x="724" y="110148"/>
                    <a:pt x="868" y="110062"/>
                  </a:cubicBezTo>
                  <a:lnTo>
                    <a:pt x="74354" y="67665"/>
                  </a:lnTo>
                  <a:cubicBezTo>
                    <a:pt x="74854" y="67332"/>
                    <a:pt x="75187" y="66765"/>
                    <a:pt x="75221" y="66164"/>
                  </a:cubicBezTo>
                  <a:lnTo>
                    <a:pt x="75221" y="617"/>
                  </a:lnTo>
                  <a:lnTo>
                    <a:pt x="75187" y="617"/>
                  </a:lnTo>
                  <a:cubicBezTo>
                    <a:pt x="75187" y="218"/>
                    <a:pt x="75005" y="0"/>
                    <a:pt x="74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64"/>
            <p:cNvSpPr/>
            <p:nvPr/>
          </p:nvSpPr>
          <p:spPr>
            <a:xfrm>
              <a:off x="2341850" y="2429675"/>
              <a:ext cx="180975" cy="354450"/>
            </a:xfrm>
            <a:custGeom>
              <a:avLst/>
              <a:gdLst/>
              <a:ahLst/>
              <a:cxnLst/>
              <a:rect l="l" t="t" r="r" b="b"/>
              <a:pathLst>
                <a:path w="7239" h="14178" extrusionOk="0">
                  <a:moveTo>
                    <a:pt x="3970" y="1"/>
                  </a:moveTo>
                  <a:cubicBezTo>
                    <a:pt x="1501" y="3070"/>
                    <a:pt x="0" y="7072"/>
                    <a:pt x="0" y="10575"/>
                  </a:cubicBezTo>
                  <a:cubicBezTo>
                    <a:pt x="0" y="11776"/>
                    <a:pt x="267" y="13043"/>
                    <a:pt x="767" y="14178"/>
                  </a:cubicBezTo>
                  <a:lnTo>
                    <a:pt x="3136" y="11175"/>
                  </a:lnTo>
                  <a:lnTo>
                    <a:pt x="7239" y="6005"/>
                  </a:lnTo>
                  <a:lnTo>
                    <a:pt x="4503" y="1001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64"/>
            <p:cNvSpPr/>
            <p:nvPr/>
          </p:nvSpPr>
          <p:spPr>
            <a:xfrm>
              <a:off x="2451925" y="2318775"/>
              <a:ext cx="156800" cy="241025"/>
            </a:xfrm>
            <a:custGeom>
              <a:avLst/>
              <a:gdLst/>
              <a:ahLst/>
              <a:cxnLst/>
              <a:rect l="l" t="t" r="r" b="b"/>
              <a:pathLst>
                <a:path w="6272" h="9641" extrusionOk="0">
                  <a:moveTo>
                    <a:pt x="6272" y="0"/>
                  </a:moveTo>
                  <a:lnTo>
                    <a:pt x="6272" y="0"/>
                  </a:lnTo>
                  <a:cubicBezTo>
                    <a:pt x="5237" y="100"/>
                    <a:pt x="4237" y="434"/>
                    <a:pt x="3336" y="968"/>
                  </a:cubicBezTo>
                  <a:cubicBezTo>
                    <a:pt x="2069" y="1701"/>
                    <a:pt x="901" y="2702"/>
                    <a:pt x="0" y="3836"/>
                  </a:cubicBezTo>
                  <a:lnTo>
                    <a:pt x="1668" y="6972"/>
                  </a:lnTo>
                  <a:lnTo>
                    <a:pt x="3103" y="9640"/>
                  </a:lnTo>
                  <a:lnTo>
                    <a:pt x="6272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64"/>
            <p:cNvSpPr/>
            <p:nvPr/>
          </p:nvSpPr>
          <p:spPr>
            <a:xfrm>
              <a:off x="2550325" y="2319600"/>
              <a:ext cx="150125" cy="226850"/>
            </a:xfrm>
            <a:custGeom>
              <a:avLst/>
              <a:gdLst/>
              <a:ahLst/>
              <a:cxnLst/>
              <a:rect l="l" t="t" r="r" b="b"/>
              <a:pathLst>
                <a:path w="6005" h="9074" extrusionOk="0">
                  <a:moveTo>
                    <a:pt x="3003" y="1"/>
                  </a:moveTo>
                  <a:lnTo>
                    <a:pt x="1" y="9074"/>
                  </a:lnTo>
                  <a:lnTo>
                    <a:pt x="6005" y="2135"/>
                  </a:lnTo>
                  <a:cubicBezTo>
                    <a:pt x="5438" y="968"/>
                    <a:pt x="4304" y="134"/>
                    <a:pt x="3003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64"/>
            <p:cNvSpPr/>
            <p:nvPr/>
          </p:nvSpPr>
          <p:spPr>
            <a:xfrm>
              <a:off x="2369375" y="2388825"/>
              <a:ext cx="351100" cy="452975"/>
            </a:xfrm>
            <a:custGeom>
              <a:avLst/>
              <a:gdLst/>
              <a:ahLst/>
              <a:cxnLst/>
              <a:rect l="l" t="t" r="r" b="b"/>
              <a:pathLst>
                <a:path w="14044" h="18119" extrusionOk="0">
                  <a:moveTo>
                    <a:pt x="13543" y="0"/>
                  </a:moveTo>
                  <a:lnTo>
                    <a:pt x="6738" y="7839"/>
                  </a:lnTo>
                  <a:lnTo>
                    <a:pt x="6705" y="7873"/>
                  </a:lnTo>
                  <a:lnTo>
                    <a:pt x="0" y="16379"/>
                  </a:lnTo>
                  <a:cubicBezTo>
                    <a:pt x="768" y="17530"/>
                    <a:pt x="1877" y="18118"/>
                    <a:pt x="3183" y="18118"/>
                  </a:cubicBezTo>
                  <a:cubicBezTo>
                    <a:pt x="4147" y="18118"/>
                    <a:pt x="5219" y="17798"/>
                    <a:pt x="6338" y="17146"/>
                  </a:cubicBezTo>
                  <a:cubicBezTo>
                    <a:pt x="10574" y="14677"/>
                    <a:pt x="14043" y="8373"/>
                    <a:pt x="14043" y="3136"/>
                  </a:cubicBezTo>
                  <a:cubicBezTo>
                    <a:pt x="14043" y="2035"/>
                    <a:pt x="13877" y="1001"/>
                    <a:pt x="13543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64"/>
            <p:cNvSpPr/>
            <p:nvPr/>
          </p:nvSpPr>
          <p:spPr>
            <a:xfrm>
              <a:off x="2451925" y="2318775"/>
              <a:ext cx="156800" cy="241025"/>
            </a:xfrm>
            <a:custGeom>
              <a:avLst/>
              <a:gdLst/>
              <a:ahLst/>
              <a:cxnLst/>
              <a:rect l="l" t="t" r="r" b="b"/>
              <a:pathLst>
                <a:path w="6272" h="9641" extrusionOk="0">
                  <a:moveTo>
                    <a:pt x="6272" y="0"/>
                  </a:moveTo>
                  <a:lnTo>
                    <a:pt x="6272" y="0"/>
                  </a:lnTo>
                  <a:cubicBezTo>
                    <a:pt x="5237" y="100"/>
                    <a:pt x="4237" y="434"/>
                    <a:pt x="3336" y="968"/>
                  </a:cubicBezTo>
                  <a:cubicBezTo>
                    <a:pt x="2069" y="1701"/>
                    <a:pt x="901" y="2702"/>
                    <a:pt x="0" y="3836"/>
                  </a:cubicBezTo>
                  <a:lnTo>
                    <a:pt x="1668" y="6972"/>
                  </a:lnTo>
                  <a:lnTo>
                    <a:pt x="3103" y="9640"/>
                  </a:lnTo>
                  <a:lnTo>
                    <a:pt x="627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64"/>
            <p:cNvSpPr/>
            <p:nvPr/>
          </p:nvSpPr>
          <p:spPr>
            <a:xfrm>
              <a:off x="2369375" y="2388825"/>
              <a:ext cx="351100" cy="452975"/>
            </a:xfrm>
            <a:custGeom>
              <a:avLst/>
              <a:gdLst/>
              <a:ahLst/>
              <a:cxnLst/>
              <a:rect l="l" t="t" r="r" b="b"/>
              <a:pathLst>
                <a:path w="14044" h="18119" extrusionOk="0">
                  <a:moveTo>
                    <a:pt x="13543" y="0"/>
                  </a:moveTo>
                  <a:lnTo>
                    <a:pt x="6738" y="7839"/>
                  </a:lnTo>
                  <a:lnTo>
                    <a:pt x="6705" y="7873"/>
                  </a:lnTo>
                  <a:lnTo>
                    <a:pt x="0" y="16379"/>
                  </a:lnTo>
                  <a:cubicBezTo>
                    <a:pt x="768" y="17530"/>
                    <a:pt x="1877" y="18118"/>
                    <a:pt x="3183" y="18118"/>
                  </a:cubicBezTo>
                  <a:cubicBezTo>
                    <a:pt x="4147" y="18118"/>
                    <a:pt x="5219" y="17798"/>
                    <a:pt x="6338" y="17146"/>
                  </a:cubicBezTo>
                  <a:cubicBezTo>
                    <a:pt x="10574" y="14677"/>
                    <a:pt x="14043" y="8373"/>
                    <a:pt x="14043" y="3136"/>
                  </a:cubicBezTo>
                  <a:cubicBezTo>
                    <a:pt x="14043" y="2035"/>
                    <a:pt x="13877" y="1001"/>
                    <a:pt x="135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4"/>
            <p:cNvSpPr/>
            <p:nvPr/>
          </p:nvSpPr>
          <p:spPr>
            <a:xfrm>
              <a:off x="2341000" y="2207975"/>
              <a:ext cx="54250" cy="112475"/>
            </a:xfrm>
            <a:custGeom>
              <a:avLst/>
              <a:gdLst/>
              <a:ahLst/>
              <a:cxnLst/>
              <a:rect l="l" t="t" r="r" b="b"/>
              <a:pathLst>
                <a:path w="2170" h="4499" extrusionOk="0">
                  <a:moveTo>
                    <a:pt x="1369" y="963"/>
                  </a:moveTo>
                  <a:cubicBezTo>
                    <a:pt x="1435" y="963"/>
                    <a:pt x="1469" y="1063"/>
                    <a:pt x="1469" y="1230"/>
                  </a:cubicBezTo>
                  <a:cubicBezTo>
                    <a:pt x="1469" y="1363"/>
                    <a:pt x="1469" y="1463"/>
                    <a:pt x="1369" y="1597"/>
                  </a:cubicBezTo>
                  <a:cubicBezTo>
                    <a:pt x="1302" y="1730"/>
                    <a:pt x="1202" y="1797"/>
                    <a:pt x="1135" y="1864"/>
                  </a:cubicBezTo>
                  <a:lnTo>
                    <a:pt x="701" y="2097"/>
                  </a:lnTo>
                  <a:lnTo>
                    <a:pt x="701" y="1263"/>
                  </a:lnTo>
                  <a:lnTo>
                    <a:pt x="1135" y="1030"/>
                  </a:lnTo>
                  <a:cubicBezTo>
                    <a:pt x="1202" y="963"/>
                    <a:pt x="1302" y="963"/>
                    <a:pt x="1369" y="963"/>
                  </a:cubicBezTo>
                  <a:close/>
                  <a:moveTo>
                    <a:pt x="1651" y="1"/>
                  </a:moveTo>
                  <a:cubicBezTo>
                    <a:pt x="1615" y="1"/>
                    <a:pt x="1577" y="8"/>
                    <a:pt x="1535" y="29"/>
                  </a:cubicBezTo>
                  <a:cubicBezTo>
                    <a:pt x="1369" y="62"/>
                    <a:pt x="1268" y="96"/>
                    <a:pt x="1135" y="196"/>
                  </a:cubicBezTo>
                  <a:lnTo>
                    <a:pt x="134" y="663"/>
                  </a:lnTo>
                  <a:cubicBezTo>
                    <a:pt x="101" y="663"/>
                    <a:pt x="34" y="730"/>
                    <a:pt x="34" y="763"/>
                  </a:cubicBezTo>
                  <a:cubicBezTo>
                    <a:pt x="1" y="796"/>
                    <a:pt x="1" y="830"/>
                    <a:pt x="1" y="896"/>
                  </a:cubicBezTo>
                  <a:lnTo>
                    <a:pt x="1" y="4432"/>
                  </a:lnTo>
                  <a:cubicBezTo>
                    <a:pt x="1" y="4466"/>
                    <a:pt x="1" y="4466"/>
                    <a:pt x="34" y="4499"/>
                  </a:cubicBezTo>
                  <a:lnTo>
                    <a:pt x="134" y="4499"/>
                  </a:lnTo>
                  <a:lnTo>
                    <a:pt x="601" y="4265"/>
                  </a:lnTo>
                  <a:cubicBezTo>
                    <a:pt x="635" y="4232"/>
                    <a:pt x="668" y="4232"/>
                    <a:pt x="668" y="4165"/>
                  </a:cubicBezTo>
                  <a:cubicBezTo>
                    <a:pt x="701" y="4132"/>
                    <a:pt x="701" y="4099"/>
                    <a:pt x="701" y="4065"/>
                  </a:cubicBezTo>
                  <a:lnTo>
                    <a:pt x="701" y="2898"/>
                  </a:lnTo>
                  <a:lnTo>
                    <a:pt x="1035" y="2664"/>
                  </a:lnTo>
                  <a:lnTo>
                    <a:pt x="1469" y="3632"/>
                  </a:lnTo>
                  <a:cubicBezTo>
                    <a:pt x="1469" y="3665"/>
                    <a:pt x="1469" y="3732"/>
                    <a:pt x="1502" y="3732"/>
                  </a:cubicBezTo>
                  <a:cubicBezTo>
                    <a:pt x="1502" y="3748"/>
                    <a:pt x="1510" y="3757"/>
                    <a:pt x="1527" y="3757"/>
                  </a:cubicBezTo>
                  <a:cubicBezTo>
                    <a:pt x="1544" y="3757"/>
                    <a:pt x="1569" y="3748"/>
                    <a:pt x="1602" y="3732"/>
                  </a:cubicBezTo>
                  <a:lnTo>
                    <a:pt x="2102" y="3432"/>
                  </a:lnTo>
                  <a:cubicBezTo>
                    <a:pt x="2102" y="3398"/>
                    <a:pt x="2136" y="3398"/>
                    <a:pt x="2136" y="3331"/>
                  </a:cubicBezTo>
                  <a:cubicBezTo>
                    <a:pt x="2169" y="3331"/>
                    <a:pt x="2169" y="3298"/>
                    <a:pt x="2169" y="3265"/>
                  </a:cubicBezTo>
                  <a:lnTo>
                    <a:pt x="2169" y="3231"/>
                  </a:lnTo>
                  <a:lnTo>
                    <a:pt x="1702" y="2197"/>
                  </a:lnTo>
                  <a:cubicBezTo>
                    <a:pt x="1869" y="2031"/>
                    <a:pt x="1969" y="1797"/>
                    <a:pt x="2036" y="1597"/>
                  </a:cubicBezTo>
                  <a:cubicBezTo>
                    <a:pt x="2136" y="1330"/>
                    <a:pt x="2169" y="1097"/>
                    <a:pt x="2169" y="830"/>
                  </a:cubicBezTo>
                  <a:cubicBezTo>
                    <a:pt x="2169" y="696"/>
                    <a:pt x="2136" y="529"/>
                    <a:pt x="2102" y="363"/>
                  </a:cubicBezTo>
                  <a:cubicBezTo>
                    <a:pt x="2036" y="229"/>
                    <a:pt x="1969" y="129"/>
                    <a:pt x="1869" y="62"/>
                  </a:cubicBezTo>
                  <a:cubicBezTo>
                    <a:pt x="1800" y="39"/>
                    <a:pt x="1731" y="1"/>
                    <a:pt x="165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4"/>
            <p:cNvSpPr/>
            <p:nvPr/>
          </p:nvSpPr>
          <p:spPr>
            <a:xfrm>
              <a:off x="2407725" y="2165325"/>
              <a:ext cx="49225" cy="120100"/>
            </a:xfrm>
            <a:custGeom>
              <a:avLst/>
              <a:gdLst/>
              <a:ahLst/>
              <a:cxnLst/>
              <a:rect l="l" t="t" r="r" b="b"/>
              <a:pathLst>
                <a:path w="1969" h="4804" extrusionOk="0">
                  <a:moveTo>
                    <a:pt x="1802" y="1"/>
                  </a:moveTo>
                  <a:lnTo>
                    <a:pt x="134" y="968"/>
                  </a:lnTo>
                  <a:cubicBezTo>
                    <a:pt x="101" y="1001"/>
                    <a:pt x="34" y="1001"/>
                    <a:pt x="34" y="1068"/>
                  </a:cubicBezTo>
                  <a:cubicBezTo>
                    <a:pt x="0" y="1101"/>
                    <a:pt x="0" y="1135"/>
                    <a:pt x="0" y="1168"/>
                  </a:cubicBezTo>
                  <a:lnTo>
                    <a:pt x="0" y="4737"/>
                  </a:lnTo>
                  <a:cubicBezTo>
                    <a:pt x="0" y="4771"/>
                    <a:pt x="0" y="4771"/>
                    <a:pt x="34" y="4804"/>
                  </a:cubicBezTo>
                  <a:lnTo>
                    <a:pt x="134" y="4804"/>
                  </a:lnTo>
                  <a:lnTo>
                    <a:pt x="1835" y="3803"/>
                  </a:lnTo>
                  <a:cubicBezTo>
                    <a:pt x="1868" y="3770"/>
                    <a:pt x="1935" y="3770"/>
                    <a:pt x="1935" y="3737"/>
                  </a:cubicBezTo>
                  <a:cubicBezTo>
                    <a:pt x="1969" y="3670"/>
                    <a:pt x="1969" y="3636"/>
                    <a:pt x="1969" y="3603"/>
                  </a:cubicBezTo>
                  <a:lnTo>
                    <a:pt x="1969" y="3003"/>
                  </a:lnTo>
                  <a:cubicBezTo>
                    <a:pt x="1969" y="2969"/>
                    <a:pt x="1969" y="2969"/>
                    <a:pt x="1935" y="2936"/>
                  </a:cubicBezTo>
                  <a:lnTo>
                    <a:pt x="1835" y="2936"/>
                  </a:lnTo>
                  <a:lnTo>
                    <a:pt x="701" y="3636"/>
                  </a:lnTo>
                  <a:lnTo>
                    <a:pt x="701" y="3003"/>
                  </a:lnTo>
                  <a:lnTo>
                    <a:pt x="1702" y="2402"/>
                  </a:lnTo>
                  <a:cubicBezTo>
                    <a:pt x="1768" y="2402"/>
                    <a:pt x="1802" y="2336"/>
                    <a:pt x="1802" y="2302"/>
                  </a:cubicBezTo>
                  <a:cubicBezTo>
                    <a:pt x="1835" y="2269"/>
                    <a:pt x="1835" y="2235"/>
                    <a:pt x="1835" y="2169"/>
                  </a:cubicBezTo>
                  <a:lnTo>
                    <a:pt x="1835" y="1602"/>
                  </a:lnTo>
                  <a:cubicBezTo>
                    <a:pt x="1835" y="1568"/>
                    <a:pt x="1835" y="1568"/>
                    <a:pt x="1802" y="1502"/>
                  </a:cubicBezTo>
                  <a:lnTo>
                    <a:pt x="1702" y="1502"/>
                  </a:lnTo>
                  <a:lnTo>
                    <a:pt x="701" y="2102"/>
                  </a:lnTo>
                  <a:lnTo>
                    <a:pt x="701" y="1502"/>
                  </a:lnTo>
                  <a:lnTo>
                    <a:pt x="1802" y="901"/>
                  </a:lnTo>
                  <a:cubicBezTo>
                    <a:pt x="1835" y="834"/>
                    <a:pt x="1868" y="834"/>
                    <a:pt x="1868" y="801"/>
                  </a:cubicBezTo>
                  <a:cubicBezTo>
                    <a:pt x="1935" y="768"/>
                    <a:pt x="1935" y="734"/>
                    <a:pt x="1935" y="668"/>
                  </a:cubicBezTo>
                  <a:lnTo>
                    <a:pt x="1935" y="101"/>
                  </a:lnTo>
                  <a:cubicBezTo>
                    <a:pt x="1935" y="67"/>
                    <a:pt x="1935" y="67"/>
                    <a:pt x="18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4"/>
            <p:cNvSpPr/>
            <p:nvPr/>
          </p:nvSpPr>
          <p:spPr>
            <a:xfrm>
              <a:off x="2470275" y="2132925"/>
              <a:ext cx="55050" cy="114975"/>
            </a:xfrm>
            <a:custGeom>
              <a:avLst/>
              <a:gdLst/>
              <a:ahLst/>
              <a:cxnLst/>
              <a:rect l="l" t="t" r="r" b="b"/>
              <a:pathLst>
                <a:path w="2202" h="4599" extrusionOk="0">
                  <a:moveTo>
                    <a:pt x="1298" y="1001"/>
                  </a:moveTo>
                  <a:cubicBezTo>
                    <a:pt x="1323" y="1001"/>
                    <a:pt x="1347" y="1009"/>
                    <a:pt x="1368" y="1030"/>
                  </a:cubicBezTo>
                  <a:cubicBezTo>
                    <a:pt x="1435" y="1063"/>
                    <a:pt x="1468" y="1130"/>
                    <a:pt x="1468" y="1297"/>
                  </a:cubicBezTo>
                  <a:cubicBezTo>
                    <a:pt x="1501" y="1563"/>
                    <a:pt x="1335" y="1797"/>
                    <a:pt x="1134" y="1930"/>
                  </a:cubicBezTo>
                  <a:lnTo>
                    <a:pt x="701" y="2197"/>
                  </a:lnTo>
                  <a:lnTo>
                    <a:pt x="701" y="1297"/>
                  </a:lnTo>
                  <a:lnTo>
                    <a:pt x="1134" y="1063"/>
                  </a:lnTo>
                  <a:cubicBezTo>
                    <a:pt x="1180" y="1040"/>
                    <a:pt x="1242" y="1001"/>
                    <a:pt x="1298" y="1001"/>
                  </a:cubicBezTo>
                  <a:close/>
                  <a:moveTo>
                    <a:pt x="1695" y="0"/>
                  </a:moveTo>
                  <a:cubicBezTo>
                    <a:pt x="1663" y="0"/>
                    <a:pt x="1632" y="8"/>
                    <a:pt x="1601" y="29"/>
                  </a:cubicBezTo>
                  <a:cubicBezTo>
                    <a:pt x="1401" y="62"/>
                    <a:pt x="1301" y="96"/>
                    <a:pt x="1168" y="196"/>
                  </a:cubicBezTo>
                  <a:lnTo>
                    <a:pt x="134" y="763"/>
                  </a:lnTo>
                  <a:cubicBezTo>
                    <a:pt x="100" y="763"/>
                    <a:pt x="34" y="796"/>
                    <a:pt x="34" y="830"/>
                  </a:cubicBezTo>
                  <a:cubicBezTo>
                    <a:pt x="0" y="896"/>
                    <a:pt x="0" y="930"/>
                    <a:pt x="0" y="963"/>
                  </a:cubicBezTo>
                  <a:lnTo>
                    <a:pt x="0" y="4499"/>
                  </a:lnTo>
                  <a:cubicBezTo>
                    <a:pt x="0" y="4566"/>
                    <a:pt x="0" y="4566"/>
                    <a:pt x="34" y="4599"/>
                  </a:cubicBezTo>
                  <a:lnTo>
                    <a:pt x="134" y="4599"/>
                  </a:lnTo>
                  <a:lnTo>
                    <a:pt x="601" y="4332"/>
                  </a:lnTo>
                  <a:cubicBezTo>
                    <a:pt x="634" y="4332"/>
                    <a:pt x="667" y="4299"/>
                    <a:pt x="667" y="4265"/>
                  </a:cubicBezTo>
                  <a:cubicBezTo>
                    <a:pt x="701" y="4232"/>
                    <a:pt x="701" y="4165"/>
                    <a:pt x="701" y="4132"/>
                  </a:cubicBezTo>
                  <a:lnTo>
                    <a:pt x="701" y="2998"/>
                  </a:lnTo>
                  <a:lnTo>
                    <a:pt x="1168" y="2764"/>
                  </a:lnTo>
                  <a:cubicBezTo>
                    <a:pt x="1335" y="2664"/>
                    <a:pt x="1468" y="2564"/>
                    <a:pt x="1601" y="2431"/>
                  </a:cubicBezTo>
                  <a:cubicBezTo>
                    <a:pt x="1701" y="2297"/>
                    <a:pt x="1835" y="2164"/>
                    <a:pt x="1935" y="1997"/>
                  </a:cubicBezTo>
                  <a:cubicBezTo>
                    <a:pt x="2002" y="1864"/>
                    <a:pt x="2102" y="1697"/>
                    <a:pt x="2135" y="1497"/>
                  </a:cubicBezTo>
                  <a:cubicBezTo>
                    <a:pt x="2202" y="1297"/>
                    <a:pt x="2202" y="1096"/>
                    <a:pt x="2202" y="896"/>
                  </a:cubicBezTo>
                  <a:cubicBezTo>
                    <a:pt x="2202" y="729"/>
                    <a:pt x="2168" y="496"/>
                    <a:pt x="2135" y="329"/>
                  </a:cubicBezTo>
                  <a:cubicBezTo>
                    <a:pt x="2102" y="229"/>
                    <a:pt x="2002" y="129"/>
                    <a:pt x="1935" y="62"/>
                  </a:cubicBezTo>
                  <a:cubicBezTo>
                    <a:pt x="1843" y="39"/>
                    <a:pt x="1767" y="0"/>
                    <a:pt x="169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4"/>
            <p:cNvSpPr/>
            <p:nvPr/>
          </p:nvSpPr>
          <p:spPr>
            <a:xfrm>
              <a:off x="2535325" y="2096950"/>
              <a:ext cx="53375" cy="105925"/>
            </a:xfrm>
            <a:custGeom>
              <a:avLst/>
              <a:gdLst/>
              <a:ahLst/>
              <a:cxnLst/>
              <a:rect l="l" t="t" r="r" b="b"/>
              <a:pathLst>
                <a:path w="2135" h="4237" extrusionOk="0">
                  <a:moveTo>
                    <a:pt x="1334" y="901"/>
                  </a:moveTo>
                  <a:cubicBezTo>
                    <a:pt x="1368" y="901"/>
                    <a:pt x="1401" y="901"/>
                    <a:pt x="1434" y="968"/>
                  </a:cubicBezTo>
                  <a:cubicBezTo>
                    <a:pt x="1501" y="1001"/>
                    <a:pt x="1535" y="1068"/>
                    <a:pt x="1535" y="1134"/>
                  </a:cubicBezTo>
                  <a:cubicBezTo>
                    <a:pt x="1568" y="1201"/>
                    <a:pt x="1568" y="1301"/>
                    <a:pt x="1568" y="1368"/>
                  </a:cubicBezTo>
                  <a:lnTo>
                    <a:pt x="1568" y="1568"/>
                  </a:lnTo>
                  <a:lnTo>
                    <a:pt x="1568" y="1835"/>
                  </a:lnTo>
                  <a:lnTo>
                    <a:pt x="1568" y="2068"/>
                  </a:lnTo>
                  <a:lnTo>
                    <a:pt x="1568" y="2302"/>
                  </a:lnTo>
                  <a:cubicBezTo>
                    <a:pt x="1568" y="2502"/>
                    <a:pt x="1501" y="2669"/>
                    <a:pt x="1434" y="2802"/>
                  </a:cubicBezTo>
                  <a:cubicBezTo>
                    <a:pt x="1368" y="2969"/>
                    <a:pt x="1268" y="3069"/>
                    <a:pt x="1101" y="3169"/>
                  </a:cubicBezTo>
                  <a:cubicBezTo>
                    <a:pt x="1017" y="3203"/>
                    <a:pt x="959" y="3219"/>
                    <a:pt x="909" y="3219"/>
                  </a:cubicBezTo>
                  <a:cubicBezTo>
                    <a:pt x="859" y="3219"/>
                    <a:pt x="817" y="3203"/>
                    <a:pt x="767" y="3169"/>
                  </a:cubicBezTo>
                  <a:cubicBezTo>
                    <a:pt x="701" y="3069"/>
                    <a:pt x="667" y="2902"/>
                    <a:pt x="667" y="2802"/>
                  </a:cubicBezTo>
                  <a:lnTo>
                    <a:pt x="667" y="2569"/>
                  </a:lnTo>
                  <a:lnTo>
                    <a:pt x="667" y="2335"/>
                  </a:lnTo>
                  <a:lnTo>
                    <a:pt x="667" y="2068"/>
                  </a:lnTo>
                  <a:lnTo>
                    <a:pt x="667" y="1868"/>
                  </a:lnTo>
                  <a:cubicBezTo>
                    <a:pt x="667" y="1735"/>
                    <a:pt x="701" y="1668"/>
                    <a:pt x="701" y="1568"/>
                  </a:cubicBezTo>
                  <a:cubicBezTo>
                    <a:pt x="701" y="1501"/>
                    <a:pt x="734" y="1401"/>
                    <a:pt x="767" y="1335"/>
                  </a:cubicBezTo>
                  <a:cubicBezTo>
                    <a:pt x="834" y="1234"/>
                    <a:pt x="867" y="1201"/>
                    <a:pt x="901" y="1134"/>
                  </a:cubicBezTo>
                  <a:cubicBezTo>
                    <a:pt x="1001" y="1034"/>
                    <a:pt x="1034" y="1001"/>
                    <a:pt x="1101" y="968"/>
                  </a:cubicBezTo>
                  <a:cubicBezTo>
                    <a:pt x="1201" y="968"/>
                    <a:pt x="1234" y="901"/>
                    <a:pt x="1334" y="901"/>
                  </a:cubicBezTo>
                  <a:close/>
                  <a:moveTo>
                    <a:pt x="1535" y="0"/>
                  </a:moveTo>
                  <a:cubicBezTo>
                    <a:pt x="1368" y="34"/>
                    <a:pt x="1201" y="67"/>
                    <a:pt x="1068" y="167"/>
                  </a:cubicBezTo>
                  <a:cubicBezTo>
                    <a:pt x="901" y="234"/>
                    <a:pt x="734" y="367"/>
                    <a:pt x="601" y="534"/>
                  </a:cubicBezTo>
                  <a:cubicBezTo>
                    <a:pt x="467" y="667"/>
                    <a:pt x="367" y="868"/>
                    <a:pt x="267" y="1034"/>
                  </a:cubicBezTo>
                  <a:cubicBezTo>
                    <a:pt x="200" y="1201"/>
                    <a:pt x="100" y="1401"/>
                    <a:pt x="67" y="1635"/>
                  </a:cubicBezTo>
                  <a:cubicBezTo>
                    <a:pt x="33" y="1835"/>
                    <a:pt x="0" y="2035"/>
                    <a:pt x="0" y="2235"/>
                  </a:cubicBezTo>
                  <a:lnTo>
                    <a:pt x="0" y="2769"/>
                  </a:lnTo>
                  <a:lnTo>
                    <a:pt x="0" y="3236"/>
                  </a:lnTo>
                  <a:cubicBezTo>
                    <a:pt x="0" y="3436"/>
                    <a:pt x="33" y="3603"/>
                    <a:pt x="67" y="3770"/>
                  </a:cubicBezTo>
                  <a:cubicBezTo>
                    <a:pt x="100" y="3903"/>
                    <a:pt x="200" y="4036"/>
                    <a:pt x="267" y="4137"/>
                  </a:cubicBezTo>
                  <a:cubicBezTo>
                    <a:pt x="367" y="4203"/>
                    <a:pt x="467" y="4237"/>
                    <a:pt x="601" y="4237"/>
                  </a:cubicBezTo>
                  <a:cubicBezTo>
                    <a:pt x="767" y="4203"/>
                    <a:pt x="934" y="4170"/>
                    <a:pt x="1068" y="4070"/>
                  </a:cubicBezTo>
                  <a:cubicBezTo>
                    <a:pt x="1234" y="4003"/>
                    <a:pt x="1401" y="3870"/>
                    <a:pt x="1535" y="3703"/>
                  </a:cubicBezTo>
                  <a:cubicBezTo>
                    <a:pt x="1668" y="3569"/>
                    <a:pt x="1768" y="3369"/>
                    <a:pt x="1868" y="3203"/>
                  </a:cubicBezTo>
                  <a:cubicBezTo>
                    <a:pt x="1935" y="3036"/>
                    <a:pt x="2035" y="2836"/>
                    <a:pt x="2068" y="2635"/>
                  </a:cubicBezTo>
                  <a:cubicBezTo>
                    <a:pt x="2102" y="2402"/>
                    <a:pt x="2135" y="2202"/>
                    <a:pt x="2135" y="2002"/>
                  </a:cubicBezTo>
                  <a:lnTo>
                    <a:pt x="2135" y="1501"/>
                  </a:lnTo>
                  <a:lnTo>
                    <a:pt x="2135" y="1001"/>
                  </a:lnTo>
                  <a:cubicBezTo>
                    <a:pt x="2135" y="801"/>
                    <a:pt x="2102" y="634"/>
                    <a:pt x="2068" y="467"/>
                  </a:cubicBezTo>
                  <a:cubicBezTo>
                    <a:pt x="2035" y="334"/>
                    <a:pt x="2002" y="200"/>
                    <a:pt x="1868" y="134"/>
                  </a:cubicBezTo>
                  <a:cubicBezTo>
                    <a:pt x="1768" y="34"/>
                    <a:pt x="1668" y="0"/>
                    <a:pt x="15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4"/>
            <p:cNvSpPr/>
            <p:nvPr/>
          </p:nvSpPr>
          <p:spPr>
            <a:xfrm>
              <a:off x="2606200" y="2056575"/>
              <a:ext cx="52550" cy="112950"/>
            </a:xfrm>
            <a:custGeom>
              <a:avLst/>
              <a:gdLst/>
              <a:ahLst/>
              <a:cxnLst/>
              <a:rect l="l" t="t" r="r" b="b"/>
              <a:pathLst>
                <a:path w="2102" h="4518" extrusionOk="0">
                  <a:moveTo>
                    <a:pt x="1335" y="948"/>
                  </a:moveTo>
                  <a:cubicBezTo>
                    <a:pt x="1368" y="948"/>
                    <a:pt x="1401" y="1015"/>
                    <a:pt x="1401" y="1182"/>
                  </a:cubicBezTo>
                  <a:cubicBezTo>
                    <a:pt x="1401" y="1315"/>
                    <a:pt x="1401" y="1448"/>
                    <a:pt x="1335" y="1582"/>
                  </a:cubicBezTo>
                  <a:cubicBezTo>
                    <a:pt x="1235" y="1682"/>
                    <a:pt x="1168" y="1782"/>
                    <a:pt x="1068" y="1815"/>
                  </a:cubicBezTo>
                  <a:lnTo>
                    <a:pt x="668" y="2082"/>
                  </a:lnTo>
                  <a:lnTo>
                    <a:pt x="668" y="1248"/>
                  </a:lnTo>
                  <a:lnTo>
                    <a:pt x="1068" y="981"/>
                  </a:lnTo>
                  <a:cubicBezTo>
                    <a:pt x="1168" y="948"/>
                    <a:pt x="1235" y="948"/>
                    <a:pt x="1335" y="948"/>
                  </a:cubicBezTo>
                  <a:close/>
                  <a:moveTo>
                    <a:pt x="1583" y="1"/>
                  </a:moveTo>
                  <a:cubicBezTo>
                    <a:pt x="1555" y="1"/>
                    <a:pt x="1528" y="5"/>
                    <a:pt x="1502" y="14"/>
                  </a:cubicBezTo>
                  <a:cubicBezTo>
                    <a:pt x="1335" y="81"/>
                    <a:pt x="1201" y="114"/>
                    <a:pt x="1068" y="181"/>
                  </a:cubicBezTo>
                  <a:lnTo>
                    <a:pt x="101" y="681"/>
                  </a:lnTo>
                  <a:cubicBezTo>
                    <a:pt x="67" y="748"/>
                    <a:pt x="34" y="748"/>
                    <a:pt x="34" y="781"/>
                  </a:cubicBezTo>
                  <a:cubicBezTo>
                    <a:pt x="0" y="815"/>
                    <a:pt x="0" y="848"/>
                    <a:pt x="0" y="915"/>
                  </a:cubicBezTo>
                  <a:lnTo>
                    <a:pt x="0" y="4451"/>
                  </a:lnTo>
                  <a:cubicBezTo>
                    <a:pt x="0" y="4484"/>
                    <a:pt x="0" y="4484"/>
                    <a:pt x="34" y="4517"/>
                  </a:cubicBezTo>
                  <a:lnTo>
                    <a:pt x="101" y="4517"/>
                  </a:lnTo>
                  <a:lnTo>
                    <a:pt x="568" y="4284"/>
                  </a:lnTo>
                  <a:cubicBezTo>
                    <a:pt x="601" y="4284"/>
                    <a:pt x="668" y="4250"/>
                    <a:pt x="668" y="4184"/>
                  </a:cubicBezTo>
                  <a:cubicBezTo>
                    <a:pt x="701" y="4150"/>
                    <a:pt x="701" y="4117"/>
                    <a:pt x="701" y="4084"/>
                  </a:cubicBezTo>
                  <a:lnTo>
                    <a:pt x="701" y="2883"/>
                  </a:lnTo>
                  <a:lnTo>
                    <a:pt x="1035" y="2716"/>
                  </a:lnTo>
                  <a:lnTo>
                    <a:pt x="1401" y="3683"/>
                  </a:lnTo>
                  <a:cubicBezTo>
                    <a:pt x="1401" y="3717"/>
                    <a:pt x="1435" y="3783"/>
                    <a:pt x="1435" y="3783"/>
                  </a:cubicBezTo>
                  <a:cubicBezTo>
                    <a:pt x="1435" y="3800"/>
                    <a:pt x="1451" y="3808"/>
                    <a:pt x="1472" y="3808"/>
                  </a:cubicBezTo>
                  <a:cubicBezTo>
                    <a:pt x="1493" y="3808"/>
                    <a:pt x="1518" y="3800"/>
                    <a:pt x="1535" y="3783"/>
                  </a:cubicBezTo>
                  <a:lnTo>
                    <a:pt x="2035" y="3483"/>
                  </a:lnTo>
                  <a:cubicBezTo>
                    <a:pt x="2035" y="3450"/>
                    <a:pt x="2069" y="3450"/>
                    <a:pt x="2069" y="3417"/>
                  </a:cubicBezTo>
                  <a:cubicBezTo>
                    <a:pt x="2102" y="3417"/>
                    <a:pt x="2102" y="3350"/>
                    <a:pt x="2102" y="3316"/>
                  </a:cubicBezTo>
                  <a:lnTo>
                    <a:pt x="2102" y="3283"/>
                  </a:lnTo>
                  <a:lnTo>
                    <a:pt x="1635" y="2249"/>
                  </a:lnTo>
                  <a:cubicBezTo>
                    <a:pt x="1802" y="2082"/>
                    <a:pt x="1902" y="1849"/>
                    <a:pt x="2002" y="1649"/>
                  </a:cubicBezTo>
                  <a:cubicBezTo>
                    <a:pt x="2069" y="1415"/>
                    <a:pt x="2102" y="1148"/>
                    <a:pt x="2102" y="915"/>
                  </a:cubicBezTo>
                  <a:cubicBezTo>
                    <a:pt x="2102" y="681"/>
                    <a:pt x="2069" y="514"/>
                    <a:pt x="2035" y="348"/>
                  </a:cubicBezTo>
                  <a:cubicBezTo>
                    <a:pt x="2002" y="248"/>
                    <a:pt x="1902" y="148"/>
                    <a:pt x="1835" y="81"/>
                  </a:cubicBezTo>
                  <a:cubicBezTo>
                    <a:pt x="1737" y="32"/>
                    <a:pt x="1658" y="1"/>
                    <a:pt x="158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4"/>
            <p:cNvSpPr/>
            <p:nvPr/>
          </p:nvSpPr>
          <p:spPr>
            <a:xfrm>
              <a:off x="2666250" y="2011050"/>
              <a:ext cx="55050" cy="114275"/>
            </a:xfrm>
            <a:custGeom>
              <a:avLst/>
              <a:gdLst/>
              <a:ahLst/>
              <a:cxnLst/>
              <a:rect l="l" t="t" r="r" b="b"/>
              <a:pathLst>
                <a:path w="2202" h="4571" extrusionOk="0">
                  <a:moveTo>
                    <a:pt x="2102" y="0"/>
                  </a:moveTo>
                  <a:lnTo>
                    <a:pt x="134" y="1135"/>
                  </a:lnTo>
                  <a:cubicBezTo>
                    <a:pt x="100" y="1168"/>
                    <a:pt x="34" y="1168"/>
                    <a:pt x="34" y="1235"/>
                  </a:cubicBezTo>
                  <a:cubicBezTo>
                    <a:pt x="0" y="1268"/>
                    <a:pt x="0" y="1301"/>
                    <a:pt x="0" y="1335"/>
                  </a:cubicBezTo>
                  <a:lnTo>
                    <a:pt x="0" y="1935"/>
                  </a:lnTo>
                  <a:cubicBezTo>
                    <a:pt x="0" y="1969"/>
                    <a:pt x="0" y="1969"/>
                    <a:pt x="34" y="2002"/>
                  </a:cubicBezTo>
                  <a:lnTo>
                    <a:pt x="134" y="2002"/>
                  </a:lnTo>
                  <a:lnTo>
                    <a:pt x="767" y="1635"/>
                  </a:lnTo>
                  <a:lnTo>
                    <a:pt x="767" y="4470"/>
                  </a:lnTo>
                  <a:cubicBezTo>
                    <a:pt x="767" y="4504"/>
                    <a:pt x="767" y="4504"/>
                    <a:pt x="801" y="4570"/>
                  </a:cubicBezTo>
                  <a:lnTo>
                    <a:pt x="867" y="4570"/>
                  </a:lnTo>
                  <a:lnTo>
                    <a:pt x="1334" y="4304"/>
                  </a:lnTo>
                  <a:cubicBezTo>
                    <a:pt x="1368" y="4304"/>
                    <a:pt x="1435" y="4270"/>
                    <a:pt x="1435" y="4237"/>
                  </a:cubicBezTo>
                  <a:cubicBezTo>
                    <a:pt x="1468" y="4170"/>
                    <a:pt x="1468" y="4137"/>
                    <a:pt x="1468" y="4103"/>
                  </a:cubicBezTo>
                  <a:lnTo>
                    <a:pt x="1468" y="1268"/>
                  </a:lnTo>
                  <a:lnTo>
                    <a:pt x="2102" y="901"/>
                  </a:lnTo>
                  <a:cubicBezTo>
                    <a:pt x="2135" y="834"/>
                    <a:pt x="2168" y="834"/>
                    <a:pt x="2168" y="801"/>
                  </a:cubicBezTo>
                  <a:cubicBezTo>
                    <a:pt x="2202" y="768"/>
                    <a:pt x="2202" y="734"/>
                    <a:pt x="2202" y="668"/>
                  </a:cubicBezTo>
                  <a:lnTo>
                    <a:pt x="2202" y="101"/>
                  </a:lnTo>
                  <a:cubicBezTo>
                    <a:pt x="2202" y="67"/>
                    <a:pt x="2202" y="67"/>
                    <a:pt x="21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4"/>
            <p:cNvSpPr/>
            <p:nvPr/>
          </p:nvSpPr>
          <p:spPr>
            <a:xfrm>
              <a:off x="2800500" y="1287200"/>
              <a:ext cx="1171700" cy="769750"/>
            </a:xfrm>
            <a:custGeom>
              <a:avLst/>
              <a:gdLst/>
              <a:ahLst/>
              <a:cxnLst/>
              <a:rect l="l" t="t" r="r" b="b"/>
              <a:pathLst>
                <a:path w="46868" h="30790" extrusionOk="0">
                  <a:moveTo>
                    <a:pt x="46867" y="0"/>
                  </a:moveTo>
                  <a:lnTo>
                    <a:pt x="1" y="27053"/>
                  </a:lnTo>
                  <a:lnTo>
                    <a:pt x="1" y="30789"/>
                  </a:lnTo>
                  <a:lnTo>
                    <a:pt x="46867" y="3736"/>
                  </a:lnTo>
                  <a:lnTo>
                    <a:pt x="46867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4"/>
            <p:cNvSpPr/>
            <p:nvPr/>
          </p:nvSpPr>
          <p:spPr>
            <a:xfrm>
              <a:off x="2783825" y="1841750"/>
              <a:ext cx="706375" cy="415325"/>
            </a:xfrm>
            <a:custGeom>
              <a:avLst/>
              <a:gdLst/>
              <a:ahLst/>
              <a:cxnLst/>
              <a:rect l="l" t="t" r="r" b="b"/>
              <a:pathLst>
                <a:path w="28255" h="16613" extrusionOk="0">
                  <a:moveTo>
                    <a:pt x="27845" y="1"/>
                  </a:moveTo>
                  <a:cubicBezTo>
                    <a:pt x="27794" y="1"/>
                    <a:pt x="27741" y="11"/>
                    <a:pt x="27687" y="34"/>
                  </a:cubicBezTo>
                  <a:lnTo>
                    <a:pt x="234" y="15879"/>
                  </a:lnTo>
                  <a:cubicBezTo>
                    <a:pt x="67" y="16012"/>
                    <a:pt x="1" y="16213"/>
                    <a:pt x="101" y="16413"/>
                  </a:cubicBezTo>
                  <a:cubicBezTo>
                    <a:pt x="134" y="16546"/>
                    <a:pt x="301" y="16613"/>
                    <a:pt x="434" y="16613"/>
                  </a:cubicBezTo>
                  <a:cubicBezTo>
                    <a:pt x="468" y="16613"/>
                    <a:pt x="534" y="16613"/>
                    <a:pt x="634" y="16579"/>
                  </a:cubicBezTo>
                  <a:lnTo>
                    <a:pt x="28121" y="735"/>
                  </a:lnTo>
                  <a:cubicBezTo>
                    <a:pt x="28187" y="601"/>
                    <a:pt x="28254" y="468"/>
                    <a:pt x="28187" y="301"/>
                  </a:cubicBezTo>
                  <a:cubicBezTo>
                    <a:pt x="28162" y="121"/>
                    <a:pt x="28017" y="1"/>
                    <a:pt x="278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4"/>
            <p:cNvSpPr/>
            <p:nvPr/>
          </p:nvSpPr>
          <p:spPr>
            <a:xfrm>
              <a:off x="2783825" y="1935500"/>
              <a:ext cx="706375" cy="415825"/>
            </a:xfrm>
            <a:custGeom>
              <a:avLst/>
              <a:gdLst/>
              <a:ahLst/>
              <a:cxnLst/>
              <a:rect l="l" t="t" r="r" b="b"/>
              <a:pathLst>
                <a:path w="28255" h="16633" extrusionOk="0">
                  <a:moveTo>
                    <a:pt x="27825" y="0"/>
                  </a:moveTo>
                  <a:cubicBezTo>
                    <a:pt x="27780" y="0"/>
                    <a:pt x="27734" y="7"/>
                    <a:pt x="27687" y="20"/>
                  </a:cubicBezTo>
                  <a:lnTo>
                    <a:pt x="234" y="15865"/>
                  </a:lnTo>
                  <a:cubicBezTo>
                    <a:pt x="67" y="15998"/>
                    <a:pt x="1" y="16199"/>
                    <a:pt x="101" y="16432"/>
                  </a:cubicBezTo>
                  <a:cubicBezTo>
                    <a:pt x="134" y="16532"/>
                    <a:pt x="301" y="16632"/>
                    <a:pt x="434" y="16632"/>
                  </a:cubicBezTo>
                  <a:cubicBezTo>
                    <a:pt x="468" y="16632"/>
                    <a:pt x="534" y="16599"/>
                    <a:pt x="634" y="16565"/>
                  </a:cubicBezTo>
                  <a:lnTo>
                    <a:pt x="28121" y="721"/>
                  </a:lnTo>
                  <a:cubicBezTo>
                    <a:pt x="28187" y="621"/>
                    <a:pt x="28254" y="487"/>
                    <a:pt x="28187" y="321"/>
                  </a:cubicBezTo>
                  <a:cubicBezTo>
                    <a:pt x="28161" y="107"/>
                    <a:pt x="28006" y="0"/>
                    <a:pt x="2782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4"/>
            <p:cNvSpPr/>
            <p:nvPr/>
          </p:nvSpPr>
          <p:spPr>
            <a:xfrm>
              <a:off x="2783825" y="2028550"/>
              <a:ext cx="706375" cy="415325"/>
            </a:xfrm>
            <a:custGeom>
              <a:avLst/>
              <a:gdLst/>
              <a:ahLst/>
              <a:cxnLst/>
              <a:rect l="l" t="t" r="r" b="b"/>
              <a:pathLst>
                <a:path w="28255" h="16613" extrusionOk="0">
                  <a:moveTo>
                    <a:pt x="27845" y="1"/>
                  </a:moveTo>
                  <a:cubicBezTo>
                    <a:pt x="27794" y="1"/>
                    <a:pt x="27741" y="11"/>
                    <a:pt x="27687" y="34"/>
                  </a:cubicBezTo>
                  <a:lnTo>
                    <a:pt x="234" y="15879"/>
                  </a:lnTo>
                  <a:cubicBezTo>
                    <a:pt x="67" y="15979"/>
                    <a:pt x="1" y="16213"/>
                    <a:pt x="101" y="16413"/>
                  </a:cubicBezTo>
                  <a:cubicBezTo>
                    <a:pt x="134" y="16546"/>
                    <a:pt x="301" y="16613"/>
                    <a:pt x="434" y="16613"/>
                  </a:cubicBezTo>
                  <a:cubicBezTo>
                    <a:pt x="468" y="16613"/>
                    <a:pt x="534" y="16613"/>
                    <a:pt x="634" y="16579"/>
                  </a:cubicBezTo>
                  <a:lnTo>
                    <a:pt x="28121" y="735"/>
                  </a:lnTo>
                  <a:cubicBezTo>
                    <a:pt x="28187" y="601"/>
                    <a:pt x="28254" y="468"/>
                    <a:pt x="28187" y="301"/>
                  </a:cubicBezTo>
                  <a:cubicBezTo>
                    <a:pt x="28162" y="121"/>
                    <a:pt x="28017" y="1"/>
                    <a:pt x="2784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4"/>
            <p:cNvSpPr/>
            <p:nvPr/>
          </p:nvSpPr>
          <p:spPr>
            <a:xfrm>
              <a:off x="2783825" y="2119675"/>
              <a:ext cx="711375" cy="418450"/>
            </a:xfrm>
            <a:custGeom>
              <a:avLst/>
              <a:gdLst/>
              <a:ahLst/>
              <a:cxnLst/>
              <a:rect l="l" t="t" r="r" b="b"/>
              <a:pathLst>
                <a:path w="28455" h="16738" extrusionOk="0">
                  <a:moveTo>
                    <a:pt x="27987" y="0"/>
                  </a:moveTo>
                  <a:cubicBezTo>
                    <a:pt x="27879" y="0"/>
                    <a:pt x="27770" y="42"/>
                    <a:pt x="27687" y="125"/>
                  </a:cubicBezTo>
                  <a:lnTo>
                    <a:pt x="234" y="15970"/>
                  </a:lnTo>
                  <a:cubicBezTo>
                    <a:pt x="67" y="16103"/>
                    <a:pt x="1" y="16304"/>
                    <a:pt x="101" y="16504"/>
                  </a:cubicBezTo>
                  <a:cubicBezTo>
                    <a:pt x="134" y="16637"/>
                    <a:pt x="301" y="16737"/>
                    <a:pt x="434" y="16737"/>
                  </a:cubicBezTo>
                  <a:cubicBezTo>
                    <a:pt x="468" y="16737"/>
                    <a:pt x="534" y="16670"/>
                    <a:pt x="601" y="16670"/>
                  </a:cubicBezTo>
                  <a:lnTo>
                    <a:pt x="28087" y="826"/>
                  </a:lnTo>
                  <a:cubicBezTo>
                    <a:pt x="28154" y="792"/>
                    <a:pt x="28254" y="759"/>
                    <a:pt x="28287" y="726"/>
                  </a:cubicBezTo>
                  <a:cubicBezTo>
                    <a:pt x="28454" y="559"/>
                    <a:pt x="28454" y="292"/>
                    <a:pt x="28287" y="125"/>
                  </a:cubicBezTo>
                  <a:cubicBezTo>
                    <a:pt x="28204" y="42"/>
                    <a:pt x="28096" y="0"/>
                    <a:pt x="2798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4"/>
            <p:cNvSpPr/>
            <p:nvPr/>
          </p:nvSpPr>
          <p:spPr>
            <a:xfrm>
              <a:off x="2783000" y="2215000"/>
              <a:ext cx="705525" cy="415675"/>
            </a:xfrm>
            <a:custGeom>
              <a:avLst/>
              <a:gdLst/>
              <a:ahLst/>
              <a:cxnLst/>
              <a:rect l="l" t="t" r="r" b="b"/>
              <a:pathLst>
                <a:path w="28221" h="16627" extrusionOk="0">
                  <a:moveTo>
                    <a:pt x="27782" y="0"/>
                  </a:moveTo>
                  <a:cubicBezTo>
                    <a:pt x="27749" y="0"/>
                    <a:pt x="27717" y="5"/>
                    <a:pt x="27687" y="15"/>
                  </a:cubicBezTo>
                  <a:lnTo>
                    <a:pt x="200" y="15860"/>
                  </a:lnTo>
                  <a:cubicBezTo>
                    <a:pt x="34" y="15993"/>
                    <a:pt x="0" y="16193"/>
                    <a:pt x="100" y="16427"/>
                  </a:cubicBezTo>
                  <a:cubicBezTo>
                    <a:pt x="167" y="16527"/>
                    <a:pt x="300" y="16627"/>
                    <a:pt x="467" y="16627"/>
                  </a:cubicBezTo>
                  <a:cubicBezTo>
                    <a:pt x="501" y="16627"/>
                    <a:pt x="567" y="16593"/>
                    <a:pt x="634" y="16560"/>
                  </a:cubicBezTo>
                  <a:lnTo>
                    <a:pt x="28120" y="715"/>
                  </a:lnTo>
                  <a:cubicBezTo>
                    <a:pt x="28187" y="615"/>
                    <a:pt x="28220" y="449"/>
                    <a:pt x="28187" y="315"/>
                  </a:cubicBezTo>
                  <a:cubicBezTo>
                    <a:pt x="28159" y="146"/>
                    <a:pt x="27963" y="0"/>
                    <a:pt x="2778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64"/>
            <p:cNvSpPr/>
            <p:nvPr/>
          </p:nvSpPr>
          <p:spPr>
            <a:xfrm>
              <a:off x="3569375" y="1693900"/>
              <a:ext cx="109275" cy="181225"/>
            </a:xfrm>
            <a:custGeom>
              <a:avLst/>
              <a:gdLst/>
              <a:ahLst/>
              <a:cxnLst/>
              <a:rect l="l" t="t" r="r" b="b"/>
              <a:pathLst>
                <a:path w="4371" h="7249" extrusionOk="0">
                  <a:moveTo>
                    <a:pt x="4139" y="1"/>
                  </a:moveTo>
                  <a:cubicBezTo>
                    <a:pt x="4081" y="1"/>
                    <a:pt x="4013" y="16"/>
                    <a:pt x="3937" y="44"/>
                  </a:cubicBezTo>
                  <a:lnTo>
                    <a:pt x="401" y="2112"/>
                  </a:lnTo>
                  <a:cubicBezTo>
                    <a:pt x="168" y="2279"/>
                    <a:pt x="1" y="2579"/>
                    <a:pt x="1" y="2846"/>
                  </a:cubicBezTo>
                  <a:lnTo>
                    <a:pt x="1" y="6949"/>
                  </a:lnTo>
                  <a:cubicBezTo>
                    <a:pt x="1" y="7152"/>
                    <a:pt x="77" y="7248"/>
                    <a:pt x="198" y="7248"/>
                  </a:cubicBezTo>
                  <a:cubicBezTo>
                    <a:pt x="257" y="7248"/>
                    <a:pt x="325" y="7226"/>
                    <a:pt x="401" y="7182"/>
                  </a:cubicBezTo>
                  <a:lnTo>
                    <a:pt x="3937" y="5148"/>
                  </a:lnTo>
                  <a:cubicBezTo>
                    <a:pt x="4204" y="4981"/>
                    <a:pt x="4371" y="4681"/>
                    <a:pt x="4371" y="4380"/>
                  </a:cubicBezTo>
                  <a:lnTo>
                    <a:pt x="4371" y="311"/>
                  </a:lnTo>
                  <a:cubicBezTo>
                    <a:pt x="4371" y="96"/>
                    <a:pt x="4285" y="1"/>
                    <a:pt x="4139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64"/>
            <p:cNvSpPr/>
            <p:nvPr/>
          </p:nvSpPr>
          <p:spPr>
            <a:xfrm>
              <a:off x="3716150" y="1609300"/>
              <a:ext cx="109275" cy="181425"/>
            </a:xfrm>
            <a:custGeom>
              <a:avLst/>
              <a:gdLst/>
              <a:ahLst/>
              <a:cxnLst/>
              <a:rect l="l" t="t" r="r" b="b"/>
              <a:pathLst>
                <a:path w="4371" h="7257" extrusionOk="0">
                  <a:moveTo>
                    <a:pt x="4155" y="1"/>
                  </a:moveTo>
                  <a:cubicBezTo>
                    <a:pt x="4101" y="1"/>
                    <a:pt x="4038" y="20"/>
                    <a:pt x="3970" y="59"/>
                  </a:cubicBezTo>
                  <a:lnTo>
                    <a:pt x="401" y="2127"/>
                  </a:lnTo>
                  <a:cubicBezTo>
                    <a:pt x="168" y="2294"/>
                    <a:pt x="1" y="2561"/>
                    <a:pt x="1" y="2861"/>
                  </a:cubicBezTo>
                  <a:lnTo>
                    <a:pt x="1" y="6964"/>
                  </a:lnTo>
                  <a:cubicBezTo>
                    <a:pt x="1" y="7151"/>
                    <a:pt x="83" y="7256"/>
                    <a:pt x="213" y="7256"/>
                  </a:cubicBezTo>
                  <a:cubicBezTo>
                    <a:pt x="268" y="7256"/>
                    <a:pt x="331" y="7237"/>
                    <a:pt x="401" y="7197"/>
                  </a:cubicBezTo>
                  <a:lnTo>
                    <a:pt x="3970" y="5163"/>
                  </a:lnTo>
                  <a:cubicBezTo>
                    <a:pt x="4204" y="4996"/>
                    <a:pt x="4371" y="4696"/>
                    <a:pt x="4371" y="4395"/>
                  </a:cubicBezTo>
                  <a:lnTo>
                    <a:pt x="4371" y="326"/>
                  </a:lnTo>
                  <a:cubicBezTo>
                    <a:pt x="4371" y="113"/>
                    <a:pt x="4287" y="1"/>
                    <a:pt x="4155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64"/>
            <p:cNvSpPr/>
            <p:nvPr/>
          </p:nvSpPr>
          <p:spPr>
            <a:xfrm>
              <a:off x="3862100" y="1525075"/>
              <a:ext cx="109275" cy="181400"/>
            </a:xfrm>
            <a:custGeom>
              <a:avLst/>
              <a:gdLst/>
              <a:ahLst/>
              <a:cxnLst/>
              <a:rect l="l" t="t" r="r" b="b"/>
              <a:pathLst>
                <a:path w="4371" h="7256" extrusionOk="0">
                  <a:moveTo>
                    <a:pt x="4158" y="0"/>
                  </a:moveTo>
                  <a:cubicBezTo>
                    <a:pt x="4103" y="0"/>
                    <a:pt x="4040" y="19"/>
                    <a:pt x="3970" y="59"/>
                  </a:cubicBezTo>
                  <a:lnTo>
                    <a:pt x="401" y="2094"/>
                  </a:lnTo>
                  <a:cubicBezTo>
                    <a:pt x="167" y="2260"/>
                    <a:pt x="34" y="2561"/>
                    <a:pt x="0" y="2861"/>
                  </a:cubicBezTo>
                  <a:lnTo>
                    <a:pt x="0" y="6930"/>
                  </a:lnTo>
                  <a:cubicBezTo>
                    <a:pt x="0" y="7143"/>
                    <a:pt x="84" y="7255"/>
                    <a:pt x="216" y="7255"/>
                  </a:cubicBezTo>
                  <a:cubicBezTo>
                    <a:pt x="270" y="7255"/>
                    <a:pt x="332" y="7236"/>
                    <a:pt x="401" y="7197"/>
                  </a:cubicBezTo>
                  <a:lnTo>
                    <a:pt x="3970" y="5163"/>
                  </a:lnTo>
                  <a:cubicBezTo>
                    <a:pt x="4203" y="4996"/>
                    <a:pt x="4370" y="4696"/>
                    <a:pt x="4370" y="4395"/>
                  </a:cubicBezTo>
                  <a:lnTo>
                    <a:pt x="4370" y="292"/>
                  </a:lnTo>
                  <a:cubicBezTo>
                    <a:pt x="4370" y="105"/>
                    <a:pt x="4288" y="0"/>
                    <a:pt x="4158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4"/>
            <p:cNvSpPr/>
            <p:nvPr/>
          </p:nvSpPr>
          <p:spPr>
            <a:xfrm>
              <a:off x="3569375" y="1863650"/>
              <a:ext cx="109275" cy="181425"/>
            </a:xfrm>
            <a:custGeom>
              <a:avLst/>
              <a:gdLst/>
              <a:ahLst/>
              <a:cxnLst/>
              <a:rect l="l" t="t" r="r" b="b"/>
              <a:pathLst>
                <a:path w="4371" h="7257" extrusionOk="0">
                  <a:moveTo>
                    <a:pt x="4143" y="1"/>
                  </a:moveTo>
                  <a:cubicBezTo>
                    <a:pt x="4084" y="1"/>
                    <a:pt x="4015" y="20"/>
                    <a:pt x="3937" y="59"/>
                  </a:cubicBezTo>
                  <a:lnTo>
                    <a:pt x="401" y="2127"/>
                  </a:lnTo>
                  <a:cubicBezTo>
                    <a:pt x="168" y="2294"/>
                    <a:pt x="1" y="2561"/>
                    <a:pt x="1" y="2861"/>
                  </a:cubicBezTo>
                  <a:lnTo>
                    <a:pt x="1" y="6964"/>
                  </a:lnTo>
                  <a:cubicBezTo>
                    <a:pt x="1" y="7151"/>
                    <a:pt x="83" y="7256"/>
                    <a:pt x="213" y="7256"/>
                  </a:cubicBezTo>
                  <a:cubicBezTo>
                    <a:pt x="268" y="7256"/>
                    <a:pt x="332" y="7237"/>
                    <a:pt x="401" y="7197"/>
                  </a:cubicBezTo>
                  <a:lnTo>
                    <a:pt x="3937" y="5163"/>
                  </a:lnTo>
                  <a:cubicBezTo>
                    <a:pt x="4204" y="4996"/>
                    <a:pt x="4371" y="4696"/>
                    <a:pt x="4371" y="4395"/>
                  </a:cubicBezTo>
                  <a:lnTo>
                    <a:pt x="4371" y="326"/>
                  </a:lnTo>
                  <a:cubicBezTo>
                    <a:pt x="4371" y="113"/>
                    <a:pt x="4287" y="1"/>
                    <a:pt x="4143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4"/>
            <p:cNvSpPr/>
            <p:nvPr/>
          </p:nvSpPr>
          <p:spPr>
            <a:xfrm>
              <a:off x="3716150" y="1778575"/>
              <a:ext cx="109275" cy="181050"/>
            </a:xfrm>
            <a:custGeom>
              <a:avLst/>
              <a:gdLst/>
              <a:ahLst/>
              <a:cxnLst/>
              <a:rect l="l" t="t" r="r" b="b"/>
              <a:pathLst>
                <a:path w="4371" h="7242" extrusionOk="0">
                  <a:moveTo>
                    <a:pt x="4159" y="1"/>
                  </a:moveTo>
                  <a:cubicBezTo>
                    <a:pt x="4104" y="1"/>
                    <a:pt x="4040" y="20"/>
                    <a:pt x="3970" y="59"/>
                  </a:cubicBezTo>
                  <a:lnTo>
                    <a:pt x="401" y="2094"/>
                  </a:lnTo>
                  <a:cubicBezTo>
                    <a:pt x="168" y="2261"/>
                    <a:pt x="1" y="2561"/>
                    <a:pt x="1" y="2861"/>
                  </a:cubicBezTo>
                  <a:lnTo>
                    <a:pt x="1" y="6931"/>
                  </a:lnTo>
                  <a:cubicBezTo>
                    <a:pt x="1" y="7146"/>
                    <a:pt x="86" y="7241"/>
                    <a:pt x="221" y="7241"/>
                  </a:cubicBezTo>
                  <a:cubicBezTo>
                    <a:pt x="274" y="7241"/>
                    <a:pt x="335" y="7226"/>
                    <a:pt x="401" y="7198"/>
                  </a:cubicBezTo>
                  <a:lnTo>
                    <a:pt x="3970" y="5130"/>
                  </a:lnTo>
                  <a:cubicBezTo>
                    <a:pt x="4204" y="4963"/>
                    <a:pt x="4371" y="4696"/>
                    <a:pt x="4371" y="4396"/>
                  </a:cubicBezTo>
                  <a:lnTo>
                    <a:pt x="4371" y="293"/>
                  </a:lnTo>
                  <a:cubicBezTo>
                    <a:pt x="4371" y="106"/>
                    <a:pt x="4289" y="1"/>
                    <a:pt x="4159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4"/>
            <p:cNvSpPr/>
            <p:nvPr/>
          </p:nvSpPr>
          <p:spPr>
            <a:xfrm>
              <a:off x="3862100" y="1693900"/>
              <a:ext cx="109275" cy="181225"/>
            </a:xfrm>
            <a:custGeom>
              <a:avLst/>
              <a:gdLst/>
              <a:ahLst/>
              <a:cxnLst/>
              <a:rect l="l" t="t" r="r" b="b"/>
              <a:pathLst>
                <a:path w="4371" h="7249" extrusionOk="0">
                  <a:moveTo>
                    <a:pt x="4150" y="1"/>
                  </a:moveTo>
                  <a:cubicBezTo>
                    <a:pt x="4097" y="1"/>
                    <a:pt x="4036" y="16"/>
                    <a:pt x="3970" y="44"/>
                  </a:cubicBezTo>
                  <a:lnTo>
                    <a:pt x="401" y="2112"/>
                  </a:lnTo>
                  <a:cubicBezTo>
                    <a:pt x="167" y="2279"/>
                    <a:pt x="34" y="2579"/>
                    <a:pt x="0" y="2846"/>
                  </a:cubicBezTo>
                  <a:lnTo>
                    <a:pt x="0" y="6949"/>
                  </a:lnTo>
                  <a:cubicBezTo>
                    <a:pt x="0" y="7152"/>
                    <a:pt x="76" y="7248"/>
                    <a:pt x="198" y="7248"/>
                  </a:cubicBezTo>
                  <a:cubicBezTo>
                    <a:pt x="256" y="7248"/>
                    <a:pt x="325" y="7226"/>
                    <a:pt x="401" y="7182"/>
                  </a:cubicBezTo>
                  <a:lnTo>
                    <a:pt x="3970" y="5148"/>
                  </a:lnTo>
                  <a:cubicBezTo>
                    <a:pt x="4203" y="4981"/>
                    <a:pt x="4370" y="4681"/>
                    <a:pt x="4370" y="4380"/>
                  </a:cubicBezTo>
                  <a:lnTo>
                    <a:pt x="4370" y="311"/>
                  </a:lnTo>
                  <a:cubicBezTo>
                    <a:pt x="4370" y="96"/>
                    <a:pt x="4285" y="1"/>
                    <a:pt x="4150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4"/>
            <p:cNvSpPr/>
            <p:nvPr/>
          </p:nvSpPr>
          <p:spPr>
            <a:xfrm>
              <a:off x="3569375" y="2032925"/>
              <a:ext cx="109275" cy="181050"/>
            </a:xfrm>
            <a:custGeom>
              <a:avLst/>
              <a:gdLst/>
              <a:ahLst/>
              <a:cxnLst/>
              <a:rect l="l" t="t" r="r" b="b"/>
              <a:pathLst>
                <a:path w="4371" h="7242" extrusionOk="0">
                  <a:moveTo>
                    <a:pt x="4148" y="1"/>
                  </a:moveTo>
                  <a:cubicBezTo>
                    <a:pt x="4087" y="1"/>
                    <a:pt x="4017" y="20"/>
                    <a:pt x="3937" y="59"/>
                  </a:cubicBezTo>
                  <a:lnTo>
                    <a:pt x="401" y="2094"/>
                  </a:lnTo>
                  <a:cubicBezTo>
                    <a:pt x="168" y="2261"/>
                    <a:pt x="1" y="2561"/>
                    <a:pt x="1" y="2861"/>
                  </a:cubicBezTo>
                  <a:lnTo>
                    <a:pt x="1" y="6931"/>
                  </a:lnTo>
                  <a:cubicBezTo>
                    <a:pt x="1" y="7146"/>
                    <a:pt x="87" y="7241"/>
                    <a:pt x="221" y="7241"/>
                  </a:cubicBezTo>
                  <a:cubicBezTo>
                    <a:pt x="274" y="7241"/>
                    <a:pt x="335" y="7226"/>
                    <a:pt x="401" y="7198"/>
                  </a:cubicBezTo>
                  <a:lnTo>
                    <a:pt x="3937" y="5130"/>
                  </a:lnTo>
                  <a:cubicBezTo>
                    <a:pt x="4204" y="4963"/>
                    <a:pt x="4371" y="4663"/>
                    <a:pt x="4371" y="4396"/>
                  </a:cubicBezTo>
                  <a:lnTo>
                    <a:pt x="4371" y="293"/>
                  </a:lnTo>
                  <a:cubicBezTo>
                    <a:pt x="4371" y="106"/>
                    <a:pt x="4289" y="1"/>
                    <a:pt x="4148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4"/>
            <p:cNvSpPr/>
            <p:nvPr/>
          </p:nvSpPr>
          <p:spPr>
            <a:xfrm>
              <a:off x="3716150" y="1948525"/>
              <a:ext cx="109275" cy="180925"/>
            </a:xfrm>
            <a:custGeom>
              <a:avLst/>
              <a:gdLst/>
              <a:ahLst/>
              <a:cxnLst/>
              <a:rect l="l" t="t" r="r" b="b"/>
              <a:pathLst>
                <a:path w="4371" h="7237" extrusionOk="0">
                  <a:moveTo>
                    <a:pt x="4173" y="1"/>
                  </a:moveTo>
                  <a:cubicBezTo>
                    <a:pt x="4115" y="1"/>
                    <a:pt x="4046" y="23"/>
                    <a:pt x="3970" y="66"/>
                  </a:cubicBezTo>
                  <a:lnTo>
                    <a:pt x="401" y="2101"/>
                  </a:lnTo>
                  <a:cubicBezTo>
                    <a:pt x="168" y="2268"/>
                    <a:pt x="1" y="2501"/>
                    <a:pt x="1" y="2835"/>
                  </a:cubicBezTo>
                  <a:lnTo>
                    <a:pt x="1" y="6938"/>
                  </a:lnTo>
                  <a:cubicBezTo>
                    <a:pt x="1" y="7141"/>
                    <a:pt x="77" y="7237"/>
                    <a:pt x="198" y="7237"/>
                  </a:cubicBezTo>
                  <a:cubicBezTo>
                    <a:pt x="257" y="7237"/>
                    <a:pt x="325" y="7215"/>
                    <a:pt x="401" y="7171"/>
                  </a:cubicBezTo>
                  <a:lnTo>
                    <a:pt x="3970" y="5137"/>
                  </a:lnTo>
                  <a:cubicBezTo>
                    <a:pt x="4204" y="4970"/>
                    <a:pt x="4371" y="4670"/>
                    <a:pt x="4371" y="4403"/>
                  </a:cubicBezTo>
                  <a:lnTo>
                    <a:pt x="4371" y="300"/>
                  </a:lnTo>
                  <a:cubicBezTo>
                    <a:pt x="4371" y="97"/>
                    <a:pt x="4295" y="1"/>
                    <a:pt x="4173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4"/>
            <p:cNvSpPr/>
            <p:nvPr/>
          </p:nvSpPr>
          <p:spPr>
            <a:xfrm>
              <a:off x="3862100" y="1863650"/>
              <a:ext cx="109275" cy="181425"/>
            </a:xfrm>
            <a:custGeom>
              <a:avLst/>
              <a:gdLst/>
              <a:ahLst/>
              <a:cxnLst/>
              <a:rect l="l" t="t" r="r" b="b"/>
              <a:pathLst>
                <a:path w="4371" h="7257" extrusionOk="0">
                  <a:moveTo>
                    <a:pt x="4155" y="1"/>
                  </a:moveTo>
                  <a:cubicBezTo>
                    <a:pt x="4100" y="1"/>
                    <a:pt x="4038" y="20"/>
                    <a:pt x="3970" y="59"/>
                  </a:cubicBezTo>
                  <a:lnTo>
                    <a:pt x="401" y="2127"/>
                  </a:lnTo>
                  <a:cubicBezTo>
                    <a:pt x="167" y="2294"/>
                    <a:pt x="34" y="2561"/>
                    <a:pt x="0" y="2861"/>
                  </a:cubicBezTo>
                  <a:lnTo>
                    <a:pt x="0" y="6964"/>
                  </a:lnTo>
                  <a:cubicBezTo>
                    <a:pt x="0" y="7151"/>
                    <a:pt x="82" y="7256"/>
                    <a:pt x="212" y="7256"/>
                  </a:cubicBezTo>
                  <a:cubicBezTo>
                    <a:pt x="267" y="7256"/>
                    <a:pt x="331" y="7237"/>
                    <a:pt x="401" y="7197"/>
                  </a:cubicBezTo>
                  <a:lnTo>
                    <a:pt x="3970" y="5163"/>
                  </a:lnTo>
                  <a:cubicBezTo>
                    <a:pt x="4203" y="4996"/>
                    <a:pt x="4370" y="4696"/>
                    <a:pt x="4370" y="4395"/>
                  </a:cubicBezTo>
                  <a:lnTo>
                    <a:pt x="4370" y="326"/>
                  </a:lnTo>
                  <a:cubicBezTo>
                    <a:pt x="4370" y="113"/>
                    <a:pt x="4286" y="1"/>
                    <a:pt x="4155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4"/>
            <p:cNvSpPr/>
            <p:nvPr/>
          </p:nvSpPr>
          <p:spPr>
            <a:xfrm>
              <a:off x="2356850" y="2920025"/>
              <a:ext cx="1130825" cy="699700"/>
            </a:xfrm>
            <a:custGeom>
              <a:avLst/>
              <a:gdLst/>
              <a:ahLst/>
              <a:cxnLst/>
              <a:rect l="l" t="t" r="r" b="b"/>
              <a:pathLst>
                <a:path w="45233" h="27988" extrusionOk="0">
                  <a:moveTo>
                    <a:pt x="45233" y="1"/>
                  </a:moveTo>
                  <a:lnTo>
                    <a:pt x="1" y="26119"/>
                  </a:lnTo>
                  <a:lnTo>
                    <a:pt x="1" y="27987"/>
                  </a:lnTo>
                  <a:lnTo>
                    <a:pt x="45233" y="1835"/>
                  </a:lnTo>
                  <a:lnTo>
                    <a:pt x="45233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4"/>
            <p:cNvSpPr/>
            <p:nvPr/>
          </p:nvSpPr>
          <p:spPr>
            <a:xfrm>
              <a:off x="2356850" y="2639825"/>
              <a:ext cx="1130825" cy="885675"/>
            </a:xfrm>
            <a:custGeom>
              <a:avLst/>
              <a:gdLst/>
              <a:ahLst/>
              <a:cxnLst/>
              <a:rect l="l" t="t" r="r" b="b"/>
              <a:pathLst>
                <a:path w="45233" h="35427" extrusionOk="0">
                  <a:moveTo>
                    <a:pt x="45233" y="1"/>
                  </a:moveTo>
                  <a:lnTo>
                    <a:pt x="39696" y="8807"/>
                  </a:lnTo>
                  <a:lnTo>
                    <a:pt x="38095" y="5805"/>
                  </a:lnTo>
                  <a:lnTo>
                    <a:pt x="33858" y="11976"/>
                  </a:lnTo>
                  <a:lnTo>
                    <a:pt x="30723" y="6539"/>
                  </a:lnTo>
                  <a:lnTo>
                    <a:pt x="26219" y="16012"/>
                  </a:lnTo>
                  <a:lnTo>
                    <a:pt x="22483" y="14444"/>
                  </a:lnTo>
                  <a:lnTo>
                    <a:pt x="17747" y="21483"/>
                  </a:lnTo>
                  <a:lnTo>
                    <a:pt x="14544" y="19581"/>
                  </a:lnTo>
                  <a:lnTo>
                    <a:pt x="12410" y="22083"/>
                  </a:lnTo>
                  <a:lnTo>
                    <a:pt x="7840" y="19448"/>
                  </a:lnTo>
                  <a:lnTo>
                    <a:pt x="4004" y="26553"/>
                  </a:lnTo>
                  <a:lnTo>
                    <a:pt x="1" y="24285"/>
                  </a:lnTo>
                  <a:lnTo>
                    <a:pt x="1" y="35426"/>
                  </a:lnTo>
                  <a:lnTo>
                    <a:pt x="45233" y="9341"/>
                  </a:lnTo>
                  <a:lnTo>
                    <a:pt x="45233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4"/>
            <p:cNvSpPr/>
            <p:nvPr/>
          </p:nvSpPr>
          <p:spPr>
            <a:xfrm>
              <a:off x="2356850" y="2406325"/>
              <a:ext cx="1130825" cy="863150"/>
            </a:xfrm>
            <a:custGeom>
              <a:avLst/>
              <a:gdLst/>
              <a:ahLst/>
              <a:cxnLst/>
              <a:rect l="l" t="t" r="r" b="b"/>
              <a:pathLst>
                <a:path w="45233" h="34526" extrusionOk="0">
                  <a:moveTo>
                    <a:pt x="45233" y="1"/>
                  </a:moveTo>
                  <a:lnTo>
                    <a:pt x="39529" y="8940"/>
                  </a:lnTo>
                  <a:lnTo>
                    <a:pt x="37194" y="4671"/>
                  </a:lnTo>
                  <a:lnTo>
                    <a:pt x="33925" y="10275"/>
                  </a:lnTo>
                  <a:lnTo>
                    <a:pt x="30723" y="8440"/>
                  </a:lnTo>
                  <a:lnTo>
                    <a:pt x="27487" y="14011"/>
                  </a:lnTo>
                  <a:lnTo>
                    <a:pt x="24251" y="12143"/>
                  </a:lnTo>
                  <a:lnTo>
                    <a:pt x="19381" y="20549"/>
                  </a:lnTo>
                  <a:lnTo>
                    <a:pt x="16179" y="17780"/>
                  </a:lnTo>
                  <a:lnTo>
                    <a:pt x="12977" y="22383"/>
                  </a:lnTo>
                  <a:lnTo>
                    <a:pt x="7906" y="19615"/>
                  </a:lnTo>
                  <a:lnTo>
                    <a:pt x="3837" y="26486"/>
                  </a:lnTo>
                  <a:lnTo>
                    <a:pt x="1" y="24285"/>
                  </a:lnTo>
                  <a:lnTo>
                    <a:pt x="1" y="32557"/>
                  </a:lnTo>
                  <a:lnTo>
                    <a:pt x="3703" y="34525"/>
                  </a:lnTo>
                  <a:lnTo>
                    <a:pt x="7573" y="27354"/>
                  </a:lnTo>
                  <a:lnTo>
                    <a:pt x="12176" y="30022"/>
                  </a:lnTo>
                  <a:lnTo>
                    <a:pt x="14244" y="27621"/>
                  </a:lnTo>
                  <a:lnTo>
                    <a:pt x="17480" y="29489"/>
                  </a:lnTo>
                  <a:lnTo>
                    <a:pt x="22083" y="22717"/>
                  </a:lnTo>
                  <a:lnTo>
                    <a:pt x="25852" y="24285"/>
                  </a:lnTo>
                  <a:lnTo>
                    <a:pt x="30723" y="14011"/>
                  </a:lnTo>
                  <a:lnTo>
                    <a:pt x="33925" y="19615"/>
                  </a:lnTo>
                  <a:lnTo>
                    <a:pt x="38228" y="13377"/>
                  </a:lnTo>
                  <a:lnTo>
                    <a:pt x="39762" y="16446"/>
                  </a:lnTo>
                  <a:lnTo>
                    <a:pt x="45233" y="7773"/>
                  </a:lnTo>
                  <a:lnTo>
                    <a:pt x="45233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4"/>
            <p:cNvSpPr/>
            <p:nvPr/>
          </p:nvSpPr>
          <p:spPr>
            <a:xfrm>
              <a:off x="3559375" y="2116950"/>
              <a:ext cx="422825" cy="252725"/>
            </a:xfrm>
            <a:custGeom>
              <a:avLst/>
              <a:gdLst/>
              <a:ahLst/>
              <a:cxnLst/>
              <a:rect l="l" t="t" r="r" b="b"/>
              <a:pathLst>
                <a:path w="16913" h="10109" extrusionOk="0">
                  <a:moveTo>
                    <a:pt x="16501" y="1"/>
                  </a:moveTo>
                  <a:cubicBezTo>
                    <a:pt x="16451" y="1"/>
                    <a:pt x="16398" y="12"/>
                    <a:pt x="16346" y="34"/>
                  </a:cubicBezTo>
                  <a:lnTo>
                    <a:pt x="167" y="9374"/>
                  </a:lnTo>
                  <a:cubicBezTo>
                    <a:pt x="101" y="9441"/>
                    <a:pt x="1" y="9541"/>
                    <a:pt x="1" y="9674"/>
                  </a:cubicBezTo>
                  <a:cubicBezTo>
                    <a:pt x="1" y="9875"/>
                    <a:pt x="167" y="10075"/>
                    <a:pt x="401" y="10108"/>
                  </a:cubicBezTo>
                  <a:cubicBezTo>
                    <a:pt x="468" y="10108"/>
                    <a:pt x="501" y="10108"/>
                    <a:pt x="601" y="10075"/>
                  </a:cubicBezTo>
                  <a:lnTo>
                    <a:pt x="16779" y="735"/>
                  </a:lnTo>
                  <a:cubicBezTo>
                    <a:pt x="16846" y="601"/>
                    <a:pt x="16913" y="501"/>
                    <a:pt x="16846" y="334"/>
                  </a:cubicBezTo>
                  <a:cubicBezTo>
                    <a:pt x="16820" y="128"/>
                    <a:pt x="16674" y="1"/>
                    <a:pt x="165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4"/>
            <p:cNvSpPr/>
            <p:nvPr/>
          </p:nvSpPr>
          <p:spPr>
            <a:xfrm>
              <a:off x="3559375" y="2210750"/>
              <a:ext cx="422825" cy="253150"/>
            </a:xfrm>
            <a:custGeom>
              <a:avLst/>
              <a:gdLst/>
              <a:ahLst/>
              <a:cxnLst/>
              <a:rect l="l" t="t" r="r" b="b"/>
              <a:pathLst>
                <a:path w="16913" h="10126" extrusionOk="0">
                  <a:moveTo>
                    <a:pt x="16467" y="1"/>
                  </a:moveTo>
                  <a:cubicBezTo>
                    <a:pt x="16427" y="1"/>
                    <a:pt x="16386" y="7"/>
                    <a:pt x="16346" y="18"/>
                  </a:cubicBezTo>
                  <a:lnTo>
                    <a:pt x="167" y="9358"/>
                  </a:lnTo>
                  <a:cubicBezTo>
                    <a:pt x="101" y="9458"/>
                    <a:pt x="1" y="9525"/>
                    <a:pt x="1" y="9658"/>
                  </a:cubicBezTo>
                  <a:cubicBezTo>
                    <a:pt x="1" y="9859"/>
                    <a:pt x="167" y="10092"/>
                    <a:pt x="401" y="10125"/>
                  </a:cubicBezTo>
                  <a:cubicBezTo>
                    <a:pt x="468" y="10125"/>
                    <a:pt x="501" y="10092"/>
                    <a:pt x="601" y="10092"/>
                  </a:cubicBezTo>
                  <a:lnTo>
                    <a:pt x="16779" y="752"/>
                  </a:lnTo>
                  <a:cubicBezTo>
                    <a:pt x="16846" y="619"/>
                    <a:pt x="16913" y="485"/>
                    <a:pt x="16846" y="318"/>
                  </a:cubicBezTo>
                  <a:cubicBezTo>
                    <a:pt x="16819" y="126"/>
                    <a:pt x="16654" y="1"/>
                    <a:pt x="164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4"/>
            <p:cNvSpPr/>
            <p:nvPr/>
          </p:nvSpPr>
          <p:spPr>
            <a:xfrm>
              <a:off x="3559375" y="2303750"/>
              <a:ext cx="422825" cy="252725"/>
            </a:xfrm>
            <a:custGeom>
              <a:avLst/>
              <a:gdLst/>
              <a:ahLst/>
              <a:cxnLst/>
              <a:rect l="l" t="t" r="r" b="b"/>
              <a:pathLst>
                <a:path w="16913" h="10109" extrusionOk="0">
                  <a:moveTo>
                    <a:pt x="16504" y="1"/>
                  </a:moveTo>
                  <a:cubicBezTo>
                    <a:pt x="16453" y="1"/>
                    <a:pt x="16399" y="11"/>
                    <a:pt x="16346" y="34"/>
                  </a:cubicBezTo>
                  <a:lnTo>
                    <a:pt x="167" y="9374"/>
                  </a:lnTo>
                  <a:cubicBezTo>
                    <a:pt x="101" y="9441"/>
                    <a:pt x="1" y="9541"/>
                    <a:pt x="1" y="9641"/>
                  </a:cubicBezTo>
                  <a:cubicBezTo>
                    <a:pt x="1" y="9875"/>
                    <a:pt x="167" y="10075"/>
                    <a:pt x="401" y="10108"/>
                  </a:cubicBezTo>
                  <a:cubicBezTo>
                    <a:pt x="468" y="10108"/>
                    <a:pt x="501" y="10108"/>
                    <a:pt x="601" y="10075"/>
                  </a:cubicBezTo>
                  <a:lnTo>
                    <a:pt x="16779" y="735"/>
                  </a:lnTo>
                  <a:cubicBezTo>
                    <a:pt x="16846" y="601"/>
                    <a:pt x="16913" y="468"/>
                    <a:pt x="16846" y="301"/>
                  </a:cubicBezTo>
                  <a:cubicBezTo>
                    <a:pt x="16820" y="121"/>
                    <a:pt x="16676" y="1"/>
                    <a:pt x="1650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64"/>
            <p:cNvSpPr/>
            <p:nvPr/>
          </p:nvSpPr>
          <p:spPr>
            <a:xfrm>
              <a:off x="3559375" y="2397175"/>
              <a:ext cx="424500" cy="253525"/>
            </a:xfrm>
            <a:custGeom>
              <a:avLst/>
              <a:gdLst/>
              <a:ahLst/>
              <a:cxnLst/>
              <a:rect l="l" t="t" r="r" b="b"/>
              <a:pathLst>
                <a:path w="16980" h="10141" extrusionOk="0">
                  <a:moveTo>
                    <a:pt x="16556" y="1"/>
                  </a:moveTo>
                  <a:cubicBezTo>
                    <a:pt x="16490" y="1"/>
                    <a:pt x="16420" y="12"/>
                    <a:pt x="16346" y="33"/>
                  </a:cubicBezTo>
                  <a:lnTo>
                    <a:pt x="167" y="9373"/>
                  </a:lnTo>
                  <a:cubicBezTo>
                    <a:pt x="101" y="9473"/>
                    <a:pt x="1" y="9540"/>
                    <a:pt x="1" y="9673"/>
                  </a:cubicBezTo>
                  <a:cubicBezTo>
                    <a:pt x="1" y="9874"/>
                    <a:pt x="167" y="10074"/>
                    <a:pt x="401" y="10140"/>
                  </a:cubicBezTo>
                  <a:cubicBezTo>
                    <a:pt x="434" y="10140"/>
                    <a:pt x="501" y="10074"/>
                    <a:pt x="601" y="10040"/>
                  </a:cubicBezTo>
                  <a:lnTo>
                    <a:pt x="16779" y="700"/>
                  </a:lnTo>
                  <a:cubicBezTo>
                    <a:pt x="16946" y="567"/>
                    <a:pt x="16979" y="367"/>
                    <a:pt x="16913" y="167"/>
                  </a:cubicBezTo>
                  <a:cubicBezTo>
                    <a:pt x="16822" y="53"/>
                    <a:pt x="16699" y="1"/>
                    <a:pt x="165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64"/>
            <p:cNvSpPr/>
            <p:nvPr/>
          </p:nvSpPr>
          <p:spPr>
            <a:xfrm>
              <a:off x="3559375" y="2489750"/>
              <a:ext cx="424500" cy="253525"/>
            </a:xfrm>
            <a:custGeom>
              <a:avLst/>
              <a:gdLst/>
              <a:ahLst/>
              <a:cxnLst/>
              <a:rect l="l" t="t" r="r" b="b"/>
              <a:pathLst>
                <a:path w="16980" h="10141" extrusionOk="0">
                  <a:moveTo>
                    <a:pt x="16556" y="1"/>
                  </a:moveTo>
                  <a:cubicBezTo>
                    <a:pt x="16490" y="1"/>
                    <a:pt x="16420" y="12"/>
                    <a:pt x="16346" y="33"/>
                  </a:cubicBezTo>
                  <a:lnTo>
                    <a:pt x="167" y="9373"/>
                  </a:lnTo>
                  <a:cubicBezTo>
                    <a:pt x="101" y="9473"/>
                    <a:pt x="1" y="9540"/>
                    <a:pt x="1" y="9673"/>
                  </a:cubicBezTo>
                  <a:cubicBezTo>
                    <a:pt x="1" y="9873"/>
                    <a:pt x="167" y="10107"/>
                    <a:pt x="401" y="10140"/>
                  </a:cubicBezTo>
                  <a:cubicBezTo>
                    <a:pt x="434" y="10140"/>
                    <a:pt x="501" y="10140"/>
                    <a:pt x="601" y="10040"/>
                  </a:cubicBezTo>
                  <a:lnTo>
                    <a:pt x="16779" y="700"/>
                  </a:lnTo>
                  <a:cubicBezTo>
                    <a:pt x="16946" y="600"/>
                    <a:pt x="16979" y="366"/>
                    <a:pt x="16913" y="166"/>
                  </a:cubicBezTo>
                  <a:cubicBezTo>
                    <a:pt x="16822" y="52"/>
                    <a:pt x="16699" y="1"/>
                    <a:pt x="165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64"/>
            <p:cNvSpPr/>
            <p:nvPr/>
          </p:nvSpPr>
          <p:spPr>
            <a:xfrm>
              <a:off x="3559375" y="2583625"/>
              <a:ext cx="424500" cy="253050"/>
            </a:xfrm>
            <a:custGeom>
              <a:avLst/>
              <a:gdLst/>
              <a:ahLst/>
              <a:cxnLst/>
              <a:rect l="l" t="t" r="r" b="b"/>
              <a:pathLst>
                <a:path w="16980" h="10122" extrusionOk="0">
                  <a:moveTo>
                    <a:pt x="16559" y="0"/>
                  </a:moveTo>
                  <a:cubicBezTo>
                    <a:pt x="16492" y="0"/>
                    <a:pt x="16421" y="15"/>
                    <a:pt x="16346" y="47"/>
                  </a:cubicBezTo>
                  <a:lnTo>
                    <a:pt x="167" y="9387"/>
                  </a:lnTo>
                  <a:cubicBezTo>
                    <a:pt x="101" y="9454"/>
                    <a:pt x="1" y="9554"/>
                    <a:pt x="1" y="9687"/>
                  </a:cubicBezTo>
                  <a:cubicBezTo>
                    <a:pt x="1" y="9888"/>
                    <a:pt x="167" y="10088"/>
                    <a:pt x="401" y="10121"/>
                  </a:cubicBezTo>
                  <a:cubicBezTo>
                    <a:pt x="434" y="10121"/>
                    <a:pt x="501" y="10088"/>
                    <a:pt x="601" y="10054"/>
                  </a:cubicBezTo>
                  <a:lnTo>
                    <a:pt x="16779" y="714"/>
                  </a:lnTo>
                  <a:cubicBezTo>
                    <a:pt x="16946" y="581"/>
                    <a:pt x="16979" y="381"/>
                    <a:pt x="16913" y="181"/>
                  </a:cubicBezTo>
                  <a:cubicBezTo>
                    <a:pt x="16822" y="67"/>
                    <a:pt x="16701" y="0"/>
                    <a:pt x="1655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64"/>
            <p:cNvSpPr/>
            <p:nvPr/>
          </p:nvSpPr>
          <p:spPr>
            <a:xfrm>
              <a:off x="3559375" y="2676925"/>
              <a:ext cx="422825" cy="253150"/>
            </a:xfrm>
            <a:custGeom>
              <a:avLst/>
              <a:gdLst/>
              <a:ahLst/>
              <a:cxnLst/>
              <a:rect l="l" t="t" r="r" b="b"/>
              <a:pathLst>
                <a:path w="16913" h="10126" extrusionOk="0">
                  <a:moveTo>
                    <a:pt x="16467" y="1"/>
                  </a:moveTo>
                  <a:cubicBezTo>
                    <a:pt x="16427" y="1"/>
                    <a:pt x="16386" y="6"/>
                    <a:pt x="16346" y="18"/>
                  </a:cubicBezTo>
                  <a:lnTo>
                    <a:pt x="167" y="9358"/>
                  </a:lnTo>
                  <a:cubicBezTo>
                    <a:pt x="101" y="9425"/>
                    <a:pt x="1" y="9525"/>
                    <a:pt x="1" y="9658"/>
                  </a:cubicBezTo>
                  <a:cubicBezTo>
                    <a:pt x="1" y="9858"/>
                    <a:pt x="167" y="10058"/>
                    <a:pt x="401" y="10125"/>
                  </a:cubicBezTo>
                  <a:cubicBezTo>
                    <a:pt x="468" y="10125"/>
                    <a:pt x="501" y="10125"/>
                    <a:pt x="601" y="10058"/>
                  </a:cubicBezTo>
                  <a:lnTo>
                    <a:pt x="16779" y="718"/>
                  </a:lnTo>
                  <a:cubicBezTo>
                    <a:pt x="16846" y="585"/>
                    <a:pt x="16913" y="418"/>
                    <a:pt x="16846" y="318"/>
                  </a:cubicBezTo>
                  <a:cubicBezTo>
                    <a:pt x="16819" y="125"/>
                    <a:pt x="16654" y="1"/>
                    <a:pt x="164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64"/>
            <p:cNvSpPr/>
            <p:nvPr/>
          </p:nvSpPr>
          <p:spPr>
            <a:xfrm>
              <a:off x="2345175" y="3778150"/>
              <a:ext cx="2132375" cy="1270100"/>
            </a:xfrm>
            <a:custGeom>
              <a:avLst/>
              <a:gdLst/>
              <a:ahLst/>
              <a:cxnLst/>
              <a:rect l="l" t="t" r="r" b="b"/>
              <a:pathLst>
                <a:path w="85295" h="50804" extrusionOk="0">
                  <a:moveTo>
                    <a:pt x="35747" y="0"/>
                  </a:moveTo>
                  <a:cubicBezTo>
                    <a:pt x="35601" y="0"/>
                    <a:pt x="35459" y="34"/>
                    <a:pt x="35326" y="100"/>
                  </a:cubicBezTo>
                  <a:lnTo>
                    <a:pt x="468" y="20215"/>
                  </a:lnTo>
                  <a:cubicBezTo>
                    <a:pt x="201" y="20382"/>
                    <a:pt x="34" y="20682"/>
                    <a:pt x="1" y="20982"/>
                  </a:cubicBezTo>
                  <a:lnTo>
                    <a:pt x="1" y="21849"/>
                  </a:lnTo>
                  <a:cubicBezTo>
                    <a:pt x="1" y="22150"/>
                    <a:pt x="167" y="22450"/>
                    <a:pt x="434" y="22617"/>
                  </a:cubicBezTo>
                  <a:lnTo>
                    <a:pt x="49136" y="50703"/>
                  </a:lnTo>
                  <a:cubicBezTo>
                    <a:pt x="49269" y="50770"/>
                    <a:pt x="49411" y="50803"/>
                    <a:pt x="49557" y="50803"/>
                  </a:cubicBezTo>
                  <a:cubicBezTo>
                    <a:pt x="49703" y="50803"/>
                    <a:pt x="49853" y="50770"/>
                    <a:pt x="50003" y="50703"/>
                  </a:cubicBezTo>
                  <a:lnTo>
                    <a:pt x="84895" y="30622"/>
                  </a:lnTo>
                  <a:cubicBezTo>
                    <a:pt x="85161" y="30456"/>
                    <a:pt x="85295" y="30155"/>
                    <a:pt x="85295" y="29855"/>
                  </a:cubicBezTo>
                  <a:lnTo>
                    <a:pt x="85295" y="28988"/>
                  </a:lnTo>
                  <a:cubicBezTo>
                    <a:pt x="85295" y="28688"/>
                    <a:pt x="85161" y="28387"/>
                    <a:pt x="84895" y="28221"/>
                  </a:cubicBezTo>
                  <a:lnTo>
                    <a:pt x="36193" y="100"/>
                  </a:lnTo>
                  <a:cubicBezTo>
                    <a:pt x="36043" y="34"/>
                    <a:pt x="35893" y="0"/>
                    <a:pt x="35747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64"/>
            <p:cNvSpPr/>
            <p:nvPr/>
          </p:nvSpPr>
          <p:spPr>
            <a:xfrm>
              <a:off x="2674575" y="3939925"/>
              <a:ext cx="436175" cy="267725"/>
            </a:xfrm>
            <a:custGeom>
              <a:avLst/>
              <a:gdLst/>
              <a:ahLst/>
              <a:cxnLst/>
              <a:rect l="l" t="t" r="r" b="b"/>
              <a:pathLst>
                <a:path w="17447" h="10709" extrusionOk="0">
                  <a:moveTo>
                    <a:pt x="3747" y="1918"/>
                  </a:moveTo>
                  <a:cubicBezTo>
                    <a:pt x="4406" y="1918"/>
                    <a:pt x="5065" y="2092"/>
                    <a:pt x="5638" y="2402"/>
                  </a:cubicBezTo>
                  <a:cubicBezTo>
                    <a:pt x="5972" y="2569"/>
                    <a:pt x="6272" y="2836"/>
                    <a:pt x="6439" y="3170"/>
                  </a:cubicBezTo>
                  <a:cubicBezTo>
                    <a:pt x="6339" y="3303"/>
                    <a:pt x="6205" y="3403"/>
                    <a:pt x="6038" y="3503"/>
                  </a:cubicBezTo>
                  <a:cubicBezTo>
                    <a:pt x="5673" y="3686"/>
                    <a:pt x="5258" y="3770"/>
                    <a:pt x="4838" y="3770"/>
                  </a:cubicBezTo>
                  <a:cubicBezTo>
                    <a:pt x="4569" y="3770"/>
                    <a:pt x="4298" y="3735"/>
                    <a:pt x="4037" y="3670"/>
                  </a:cubicBezTo>
                  <a:cubicBezTo>
                    <a:pt x="3670" y="3570"/>
                    <a:pt x="3336" y="3470"/>
                    <a:pt x="3003" y="3236"/>
                  </a:cubicBezTo>
                  <a:cubicBezTo>
                    <a:pt x="2703" y="3136"/>
                    <a:pt x="2402" y="2836"/>
                    <a:pt x="2269" y="2502"/>
                  </a:cubicBezTo>
                  <a:cubicBezTo>
                    <a:pt x="2336" y="2369"/>
                    <a:pt x="2469" y="2236"/>
                    <a:pt x="2603" y="2169"/>
                  </a:cubicBezTo>
                  <a:cubicBezTo>
                    <a:pt x="2703" y="2069"/>
                    <a:pt x="2836" y="2035"/>
                    <a:pt x="2970" y="2002"/>
                  </a:cubicBezTo>
                  <a:cubicBezTo>
                    <a:pt x="3225" y="1945"/>
                    <a:pt x="3486" y="1918"/>
                    <a:pt x="3747" y="1918"/>
                  </a:cubicBezTo>
                  <a:close/>
                  <a:moveTo>
                    <a:pt x="2236" y="1"/>
                  </a:moveTo>
                  <a:cubicBezTo>
                    <a:pt x="1702" y="1"/>
                    <a:pt x="1168" y="167"/>
                    <a:pt x="701" y="401"/>
                  </a:cubicBezTo>
                  <a:cubicBezTo>
                    <a:pt x="168" y="701"/>
                    <a:pt x="1" y="1035"/>
                    <a:pt x="1" y="1368"/>
                  </a:cubicBezTo>
                  <a:cubicBezTo>
                    <a:pt x="34" y="1535"/>
                    <a:pt x="34" y="1969"/>
                    <a:pt x="34" y="2069"/>
                  </a:cubicBezTo>
                  <a:cubicBezTo>
                    <a:pt x="34" y="2869"/>
                    <a:pt x="1135" y="3703"/>
                    <a:pt x="1435" y="4370"/>
                  </a:cubicBezTo>
                  <a:cubicBezTo>
                    <a:pt x="1468" y="4404"/>
                    <a:pt x="1468" y="4504"/>
                    <a:pt x="1502" y="4537"/>
                  </a:cubicBezTo>
                  <a:cubicBezTo>
                    <a:pt x="1335" y="5038"/>
                    <a:pt x="868" y="5371"/>
                    <a:pt x="801" y="5705"/>
                  </a:cubicBezTo>
                  <a:cubicBezTo>
                    <a:pt x="768" y="5805"/>
                    <a:pt x="768" y="5872"/>
                    <a:pt x="768" y="5905"/>
                  </a:cubicBezTo>
                  <a:lnTo>
                    <a:pt x="768" y="6572"/>
                  </a:lnTo>
                  <a:cubicBezTo>
                    <a:pt x="768" y="6739"/>
                    <a:pt x="801" y="6872"/>
                    <a:pt x="801" y="7039"/>
                  </a:cubicBezTo>
                  <a:cubicBezTo>
                    <a:pt x="768" y="7206"/>
                    <a:pt x="768" y="7373"/>
                    <a:pt x="668" y="7539"/>
                  </a:cubicBezTo>
                  <a:cubicBezTo>
                    <a:pt x="601" y="7806"/>
                    <a:pt x="501" y="8073"/>
                    <a:pt x="501" y="8373"/>
                  </a:cubicBezTo>
                  <a:lnTo>
                    <a:pt x="501" y="9007"/>
                  </a:lnTo>
                  <a:cubicBezTo>
                    <a:pt x="468" y="9241"/>
                    <a:pt x="568" y="9507"/>
                    <a:pt x="835" y="9574"/>
                  </a:cubicBezTo>
                  <a:lnTo>
                    <a:pt x="2803" y="10708"/>
                  </a:lnTo>
                  <a:lnTo>
                    <a:pt x="17447" y="2302"/>
                  </a:lnTo>
                  <a:lnTo>
                    <a:pt x="17447" y="1669"/>
                  </a:lnTo>
                  <a:lnTo>
                    <a:pt x="15478" y="534"/>
                  </a:lnTo>
                  <a:cubicBezTo>
                    <a:pt x="15178" y="368"/>
                    <a:pt x="14845" y="334"/>
                    <a:pt x="14478" y="334"/>
                  </a:cubicBezTo>
                  <a:lnTo>
                    <a:pt x="14344" y="334"/>
                  </a:lnTo>
                  <a:cubicBezTo>
                    <a:pt x="14011" y="334"/>
                    <a:pt x="13577" y="368"/>
                    <a:pt x="13010" y="401"/>
                  </a:cubicBezTo>
                  <a:cubicBezTo>
                    <a:pt x="12566" y="464"/>
                    <a:pt x="12095" y="488"/>
                    <a:pt x="11623" y="488"/>
                  </a:cubicBezTo>
                  <a:cubicBezTo>
                    <a:pt x="11350" y="488"/>
                    <a:pt x="11077" y="480"/>
                    <a:pt x="10808" y="468"/>
                  </a:cubicBezTo>
                  <a:cubicBezTo>
                    <a:pt x="10608" y="468"/>
                    <a:pt x="10408" y="401"/>
                    <a:pt x="10208" y="401"/>
                  </a:cubicBezTo>
                  <a:lnTo>
                    <a:pt x="9808" y="401"/>
                  </a:lnTo>
                  <a:cubicBezTo>
                    <a:pt x="9121" y="483"/>
                    <a:pt x="8389" y="860"/>
                    <a:pt x="7202" y="860"/>
                  </a:cubicBezTo>
                  <a:cubicBezTo>
                    <a:pt x="6948" y="860"/>
                    <a:pt x="6672" y="842"/>
                    <a:pt x="6372" y="801"/>
                  </a:cubicBezTo>
                  <a:lnTo>
                    <a:pt x="6339" y="801"/>
                  </a:lnTo>
                  <a:cubicBezTo>
                    <a:pt x="5138" y="634"/>
                    <a:pt x="3703" y="1"/>
                    <a:pt x="236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64"/>
            <p:cNvSpPr/>
            <p:nvPr/>
          </p:nvSpPr>
          <p:spPr>
            <a:xfrm>
              <a:off x="2648725" y="3939925"/>
              <a:ext cx="462850" cy="251050"/>
            </a:xfrm>
            <a:custGeom>
              <a:avLst/>
              <a:gdLst/>
              <a:ahLst/>
              <a:cxnLst/>
              <a:rect l="l" t="t" r="r" b="b"/>
              <a:pathLst>
                <a:path w="18514" h="10042" extrusionOk="0">
                  <a:moveTo>
                    <a:pt x="15296" y="1419"/>
                  </a:moveTo>
                  <a:cubicBezTo>
                    <a:pt x="15451" y="1419"/>
                    <a:pt x="15609" y="1471"/>
                    <a:pt x="15745" y="1568"/>
                  </a:cubicBezTo>
                  <a:cubicBezTo>
                    <a:pt x="16012" y="1702"/>
                    <a:pt x="16045" y="1902"/>
                    <a:pt x="15879" y="2035"/>
                  </a:cubicBezTo>
                  <a:cubicBezTo>
                    <a:pt x="15777" y="2079"/>
                    <a:pt x="15662" y="2104"/>
                    <a:pt x="15543" y="2104"/>
                  </a:cubicBezTo>
                  <a:cubicBezTo>
                    <a:pt x="15389" y="2104"/>
                    <a:pt x="15228" y="2063"/>
                    <a:pt x="15078" y="1969"/>
                  </a:cubicBezTo>
                  <a:cubicBezTo>
                    <a:pt x="14845" y="1802"/>
                    <a:pt x="14811" y="1568"/>
                    <a:pt x="14978" y="1502"/>
                  </a:cubicBezTo>
                  <a:cubicBezTo>
                    <a:pt x="15075" y="1446"/>
                    <a:pt x="15185" y="1419"/>
                    <a:pt x="15296" y="1419"/>
                  </a:cubicBezTo>
                  <a:close/>
                  <a:moveTo>
                    <a:pt x="4804" y="1285"/>
                  </a:moveTo>
                  <a:cubicBezTo>
                    <a:pt x="5466" y="1285"/>
                    <a:pt x="6129" y="1466"/>
                    <a:pt x="6705" y="1802"/>
                  </a:cubicBezTo>
                  <a:cubicBezTo>
                    <a:pt x="7606" y="2336"/>
                    <a:pt x="7840" y="3136"/>
                    <a:pt x="7139" y="3537"/>
                  </a:cubicBezTo>
                  <a:cubicBezTo>
                    <a:pt x="6753" y="3719"/>
                    <a:pt x="6343" y="3803"/>
                    <a:pt x="5922" y="3803"/>
                  </a:cubicBezTo>
                  <a:cubicBezTo>
                    <a:pt x="5652" y="3803"/>
                    <a:pt x="5378" y="3769"/>
                    <a:pt x="5104" y="3703"/>
                  </a:cubicBezTo>
                  <a:cubicBezTo>
                    <a:pt x="4737" y="3637"/>
                    <a:pt x="4404" y="3503"/>
                    <a:pt x="4070" y="3303"/>
                  </a:cubicBezTo>
                  <a:cubicBezTo>
                    <a:pt x="3103" y="2736"/>
                    <a:pt x="2903" y="1969"/>
                    <a:pt x="3670" y="1535"/>
                  </a:cubicBezTo>
                  <a:cubicBezTo>
                    <a:pt x="3803" y="1468"/>
                    <a:pt x="3903" y="1402"/>
                    <a:pt x="4037" y="1368"/>
                  </a:cubicBezTo>
                  <a:cubicBezTo>
                    <a:pt x="4289" y="1312"/>
                    <a:pt x="4546" y="1285"/>
                    <a:pt x="4804" y="1285"/>
                  </a:cubicBezTo>
                  <a:close/>
                  <a:moveTo>
                    <a:pt x="3990" y="7924"/>
                  </a:moveTo>
                  <a:cubicBezTo>
                    <a:pt x="4148" y="7924"/>
                    <a:pt x="4315" y="7976"/>
                    <a:pt x="4471" y="8073"/>
                  </a:cubicBezTo>
                  <a:cubicBezTo>
                    <a:pt x="4704" y="8240"/>
                    <a:pt x="4804" y="8473"/>
                    <a:pt x="4571" y="8540"/>
                  </a:cubicBezTo>
                  <a:cubicBezTo>
                    <a:pt x="4469" y="8584"/>
                    <a:pt x="4354" y="8608"/>
                    <a:pt x="4238" y="8608"/>
                  </a:cubicBezTo>
                  <a:cubicBezTo>
                    <a:pt x="4088" y="8608"/>
                    <a:pt x="3935" y="8567"/>
                    <a:pt x="3803" y="8473"/>
                  </a:cubicBezTo>
                  <a:cubicBezTo>
                    <a:pt x="3537" y="8307"/>
                    <a:pt x="3503" y="8073"/>
                    <a:pt x="3670" y="8006"/>
                  </a:cubicBezTo>
                  <a:cubicBezTo>
                    <a:pt x="3767" y="7951"/>
                    <a:pt x="3877" y="7924"/>
                    <a:pt x="3990" y="7924"/>
                  </a:cubicBezTo>
                  <a:close/>
                  <a:moveTo>
                    <a:pt x="3336" y="1"/>
                  </a:moveTo>
                  <a:cubicBezTo>
                    <a:pt x="2769" y="1"/>
                    <a:pt x="2236" y="167"/>
                    <a:pt x="1769" y="401"/>
                  </a:cubicBezTo>
                  <a:cubicBezTo>
                    <a:pt x="1" y="1468"/>
                    <a:pt x="2035" y="2703"/>
                    <a:pt x="2436" y="3670"/>
                  </a:cubicBezTo>
                  <a:cubicBezTo>
                    <a:pt x="2869" y="4637"/>
                    <a:pt x="1969" y="5171"/>
                    <a:pt x="1835" y="5671"/>
                  </a:cubicBezTo>
                  <a:cubicBezTo>
                    <a:pt x="1702" y="6172"/>
                    <a:pt x="2069" y="6405"/>
                    <a:pt x="1735" y="7506"/>
                  </a:cubicBezTo>
                  <a:cubicBezTo>
                    <a:pt x="1402" y="8573"/>
                    <a:pt x="1669" y="8740"/>
                    <a:pt x="1902" y="8907"/>
                  </a:cubicBezTo>
                  <a:lnTo>
                    <a:pt x="3870" y="10041"/>
                  </a:lnTo>
                  <a:lnTo>
                    <a:pt x="18514" y="1602"/>
                  </a:lnTo>
                  <a:lnTo>
                    <a:pt x="16546" y="501"/>
                  </a:lnTo>
                  <a:cubicBezTo>
                    <a:pt x="16269" y="390"/>
                    <a:pt x="15993" y="326"/>
                    <a:pt x="15717" y="326"/>
                  </a:cubicBezTo>
                  <a:cubicBezTo>
                    <a:pt x="15660" y="326"/>
                    <a:pt x="15602" y="329"/>
                    <a:pt x="15545" y="334"/>
                  </a:cubicBezTo>
                  <a:lnTo>
                    <a:pt x="15412" y="334"/>
                  </a:lnTo>
                  <a:cubicBezTo>
                    <a:pt x="15078" y="334"/>
                    <a:pt x="14678" y="368"/>
                    <a:pt x="14077" y="401"/>
                  </a:cubicBezTo>
                  <a:cubicBezTo>
                    <a:pt x="13612" y="464"/>
                    <a:pt x="13160" y="488"/>
                    <a:pt x="12696" y="488"/>
                  </a:cubicBezTo>
                  <a:cubicBezTo>
                    <a:pt x="12429" y="488"/>
                    <a:pt x="12157" y="480"/>
                    <a:pt x="11876" y="468"/>
                  </a:cubicBezTo>
                  <a:cubicBezTo>
                    <a:pt x="11676" y="468"/>
                    <a:pt x="11509" y="401"/>
                    <a:pt x="11275" y="401"/>
                  </a:cubicBezTo>
                  <a:lnTo>
                    <a:pt x="10875" y="401"/>
                  </a:lnTo>
                  <a:cubicBezTo>
                    <a:pt x="10205" y="481"/>
                    <a:pt x="9513" y="842"/>
                    <a:pt x="8367" y="842"/>
                  </a:cubicBezTo>
                  <a:cubicBezTo>
                    <a:pt x="8087" y="842"/>
                    <a:pt x="7780" y="820"/>
                    <a:pt x="7439" y="768"/>
                  </a:cubicBezTo>
                  <a:lnTo>
                    <a:pt x="7406" y="768"/>
                  </a:lnTo>
                  <a:cubicBezTo>
                    <a:pt x="6205" y="634"/>
                    <a:pt x="4771" y="1"/>
                    <a:pt x="343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4"/>
            <p:cNvSpPr/>
            <p:nvPr/>
          </p:nvSpPr>
          <p:spPr>
            <a:xfrm>
              <a:off x="2529475" y="3873625"/>
              <a:ext cx="1786300" cy="1050775"/>
            </a:xfrm>
            <a:custGeom>
              <a:avLst/>
              <a:gdLst/>
              <a:ahLst/>
              <a:cxnLst/>
              <a:rect l="l" t="t" r="r" b="b"/>
              <a:pathLst>
                <a:path w="71452" h="42031" extrusionOk="0">
                  <a:moveTo>
                    <a:pt x="30860" y="1"/>
                  </a:moveTo>
                  <a:cubicBezTo>
                    <a:pt x="30773" y="1"/>
                    <a:pt x="30689" y="17"/>
                    <a:pt x="30622" y="51"/>
                  </a:cubicBezTo>
                  <a:lnTo>
                    <a:pt x="267" y="17563"/>
                  </a:lnTo>
                  <a:cubicBezTo>
                    <a:pt x="101" y="17663"/>
                    <a:pt x="1" y="17830"/>
                    <a:pt x="1" y="18030"/>
                  </a:cubicBezTo>
                  <a:lnTo>
                    <a:pt x="1" y="18364"/>
                  </a:lnTo>
                  <a:cubicBezTo>
                    <a:pt x="1" y="18531"/>
                    <a:pt x="134" y="18697"/>
                    <a:pt x="267" y="18831"/>
                  </a:cubicBezTo>
                  <a:lnTo>
                    <a:pt x="40363" y="41981"/>
                  </a:lnTo>
                  <a:cubicBezTo>
                    <a:pt x="40429" y="42014"/>
                    <a:pt x="40505" y="42031"/>
                    <a:pt x="40584" y="42031"/>
                  </a:cubicBezTo>
                  <a:cubicBezTo>
                    <a:pt x="40663" y="42031"/>
                    <a:pt x="40746" y="42014"/>
                    <a:pt x="40830" y="41981"/>
                  </a:cubicBezTo>
                  <a:lnTo>
                    <a:pt x="71185" y="24468"/>
                  </a:lnTo>
                  <a:cubicBezTo>
                    <a:pt x="71352" y="24368"/>
                    <a:pt x="71452" y="24201"/>
                    <a:pt x="71452" y="24001"/>
                  </a:cubicBezTo>
                  <a:lnTo>
                    <a:pt x="71452" y="23668"/>
                  </a:lnTo>
                  <a:cubicBezTo>
                    <a:pt x="71452" y="23501"/>
                    <a:pt x="71318" y="23334"/>
                    <a:pt x="71185" y="23201"/>
                  </a:cubicBezTo>
                  <a:lnTo>
                    <a:pt x="31123" y="51"/>
                  </a:lnTo>
                  <a:cubicBezTo>
                    <a:pt x="31039" y="17"/>
                    <a:pt x="30948" y="1"/>
                    <a:pt x="30860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4"/>
            <p:cNvSpPr/>
            <p:nvPr/>
          </p:nvSpPr>
          <p:spPr>
            <a:xfrm>
              <a:off x="3545200" y="4454475"/>
              <a:ext cx="771400" cy="469525"/>
            </a:xfrm>
            <a:custGeom>
              <a:avLst/>
              <a:gdLst/>
              <a:ahLst/>
              <a:cxnLst/>
              <a:rect l="l" t="t" r="r" b="b"/>
              <a:pathLst>
                <a:path w="30856" h="18781" extrusionOk="0">
                  <a:moveTo>
                    <a:pt x="30623" y="0"/>
                  </a:moveTo>
                  <a:cubicBezTo>
                    <a:pt x="30723" y="100"/>
                    <a:pt x="30689" y="167"/>
                    <a:pt x="30589" y="267"/>
                  </a:cubicBezTo>
                  <a:lnTo>
                    <a:pt x="234" y="17779"/>
                  </a:lnTo>
                  <a:cubicBezTo>
                    <a:pt x="187" y="17803"/>
                    <a:pt x="123" y="17827"/>
                    <a:pt x="66" y="17827"/>
                  </a:cubicBezTo>
                  <a:cubicBezTo>
                    <a:pt x="43" y="17827"/>
                    <a:pt x="20" y="17823"/>
                    <a:pt x="1" y="17813"/>
                  </a:cubicBezTo>
                  <a:lnTo>
                    <a:pt x="1" y="18780"/>
                  </a:lnTo>
                  <a:cubicBezTo>
                    <a:pt x="67" y="18780"/>
                    <a:pt x="167" y="18780"/>
                    <a:pt x="234" y="18747"/>
                  </a:cubicBezTo>
                  <a:lnTo>
                    <a:pt x="30589" y="1234"/>
                  </a:lnTo>
                  <a:cubicBezTo>
                    <a:pt x="30756" y="1134"/>
                    <a:pt x="30856" y="967"/>
                    <a:pt x="30856" y="767"/>
                  </a:cubicBezTo>
                  <a:lnTo>
                    <a:pt x="30856" y="434"/>
                  </a:lnTo>
                  <a:cubicBezTo>
                    <a:pt x="30823" y="267"/>
                    <a:pt x="30756" y="134"/>
                    <a:pt x="30623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4"/>
            <p:cNvSpPr/>
            <p:nvPr/>
          </p:nvSpPr>
          <p:spPr>
            <a:xfrm>
              <a:off x="2527800" y="4314375"/>
              <a:ext cx="1014925" cy="609950"/>
            </a:xfrm>
            <a:custGeom>
              <a:avLst/>
              <a:gdLst/>
              <a:ahLst/>
              <a:cxnLst/>
              <a:rect l="l" t="t" r="r" b="b"/>
              <a:pathLst>
                <a:path w="40597" h="24398" extrusionOk="0">
                  <a:moveTo>
                    <a:pt x="234" y="0"/>
                  </a:moveTo>
                  <a:lnTo>
                    <a:pt x="168" y="67"/>
                  </a:lnTo>
                  <a:lnTo>
                    <a:pt x="134" y="100"/>
                  </a:lnTo>
                  <a:cubicBezTo>
                    <a:pt x="68" y="167"/>
                    <a:pt x="68" y="200"/>
                    <a:pt x="34" y="234"/>
                  </a:cubicBezTo>
                  <a:cubicBezTo>
                    <a:pt x="34" y="267"/>
                    <a:pt x="34" y="334"/>
                    <a:pt x="1" y="334"/>
                  </a:cubicBezTo>
                  <a:lnTo>
                    <a:pt x="1" y="400"/>
                  </a:lnTo>
                  <a:lnTo>
                    <a:pt x="1" y="734"/>
                  </a:lnTo>
                  <a:cubicBezTo>
                    <a:pt x="1" y="901"/>
                    <a:pt x="134" y="1067"/>
                    <a:pt x="234" y="1201"/>
                  </a:cubicBezTo>
                  <a:lnTo>
                    <a:pt x="40363" y="24351"/>
                  </a:lnTo>
                  <a:cubicBezTo>
                    <a:pt x="40410" y="24374"/>
                    <a:pt x="40474" y="24398"/>
                    <a:pt x="40531" y="24398"/>
                  </a:cubicBezTo>
                  <a:cubicBezTo>
                    <a:pt x="40555" y="24398"/>
                    <a:pt x="40577" y="24394"/>
                    <a:pt x="40597" y="24384"/>
                  </a:cubicBezTo>
                  <a:lnTo>
                    <a:pt x="40597" y="23450"/>
                  </a:lnTo>
                  <a:cubicBezTo>
                    <a:pt x="40530" y="23450"/>
                    <a:pt x="40430" y="23450"/>
                    <a:pt x="40363" y="23417"/>
                  </a:cubicBezTo>
                  <a:lnTo>
                    <a:pt x="301" y="234"/>
                  </a:lnTo>
                  <a:cubicBezTo>
                    <a:pt x="201" y="200"/>
                    <a:pt x="168" y="67"/>
                    <a:pt x="2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4"/>
            <p:cNvSpPr/>
            <p:nvPr/>
          </p:nvSpPr>
          <p:spPr>
            <a:xfrm>
              <a:off x="2788000" y="3905525"/>
              <a:ext cx="460350" cy="342150"/>
            </a:xfrm>
            <a:custGeom>
              <a:avLst/>
              <a:gdLst/>
              <a:ahLst/>
              <a:cxnLst/>
              <a:rect l="l" t="t" r="r" b="b"/>
              <a:pathLst>
                <a:path w="18414" h="13686" extrusionOk="0">
                  <a:moveTo>
                    <a:pt x="3115" y="1228"/>
                  </a:moveTo>
                  <a:cubicBezTo>
                    <a:pt x="3658" y="1228"/>
                    <a:pt x="4192" y="1421"/>
                    <a:pt x="4637" y="1777"/>
                  </a:cubicBezTo>
                  <a:cubicBezTo>
                    <a:pt x="4770" y="1944"/>
                    <a:pt x="4904" y="2111"/>
                    <a:pt x="4971" y="2277"/>
                  </a:cubicBezTo>
                  <a:cubicBezTo>
                    <a:pt x="4837" y="2578"/>
                    <a:pt x="4637" y="2844"/>
                    <a:pt x="4337" y="2944"/>
                  </a:cubicBezTo>
                  <a:cubicBezTo>
                    <a:pt x="4006" y="3120"/>
                    <a:pt x="3641" y="3204"/>
                    <a:pt x="3268" y="3204"/>
                  </a:cubicBezTo>
                  <a:cubicBezTo>
                    <a:pt x="3002" y="3204"/>
                    <a:pt x="2733" y="3161"/>
                    <a:pt x="2469" y="3078"/>
                  </a:cubicBezTo>
                  <a:cubicBezTo>
                    <a:pt x="2235" y="3011"/>
                    <a:pt x="1968" y="2844"/>
                    <a:pt x="1768" y="2678"/>
                  </a:cubicBezTo>
                  <a:cubicBezTo>
                    <a:pt x="1601" y="2544"/>
                    <a:pt x="1468" y="2377"/>
                    <a:pt x="1435" y="2177"/>
                  </a:cubicBezTo>
                  <a:cubicBezTo>
                    <a:pt x="1568" y="1877"/>
                    <a:pt x="1768" y="1610"/>
                    <a:pt x="2035" y="1510"/>
                  </a:cubicBezTo>
                  <a:lnTo>
                    <a:pt x="2302" y="1377"/>
                  </a:lnTo>
                  <a:cubicBezTo>
                    <a:pt x="2569" y="1277"/>
                    <a:pt x="2843" y="1228"/>
                    <a:pt x="3115" y="1228"/>
                  </a:cubicBezTo>
                  <a:close/>
                  <a:moveTo>
                    <a:pt x="3238" y="1"/>
                  </a:moveTo>
                  <a:cubicBezTo>
                    <a:pt x="3160" y="1"/>
                    <a:pt x="3081" y="3"/>
                    <a:pt x="3002" y="9"/>
                  </a:cubicBezTo>
                  <a:lnTo>
                    <a:pt x="2936" y="9"/>
                  </a:lnTo>
                  <a:cubicBezTo>
                    <a:pt x="2335" y="9"/>
                    <a:pt x="1768" y="109"/>
                    <a:pt x="1268" y="409"/>
                  </a:cubicBezTo>
                  <a:cubicBezTo>
                    <a:pt x="401" y="876"/>
                    <a:pt x="0" y="1610"/>
                    <a:pt x="167" y="2344"/>
                  </a:cubicBezTo>
                  <a:cubicBezTo>
                    <a:pt x="67" y="2944"/>
                    <a:pt x="301" y="3578"/>
                    <a:pt x="801" y="4012"/>
                  </a:cubicBezTo>
                  <a:cubicBezTo>
                    <a:pt x="1001" y="4212"/>
                    <a:pt x="1168" y="4446"/>
                    <a:pt x="1235" y="4746"/>
                  </a:cubicBezTo>
                  <a:cubicBezTo>
                    <a:pt x="1168" y="5046"/>
                    <a:pt x="1068" y="5346"/>
                    <a:pt x="901" y="5580"/>
                  </a:cubicBezTo>
                  <a:cubicBezTo>
                    <a:pt x="768" y="5713"/>
                    <a:pt x="734" y="5847"/>
                    <a:pt x="667" y="6013"/>
                  </a:cubicBezTo>
                  <a:lnTo>
                    <a:pt x="667" y="6680"/>
                  </a:lnTo>
                  <a:cubicBezTo>
                    <a:pt x="667" y="6781"/>
                    <a:pt x="734" y="6914"/>
                    <a:pt x="834" y="7014"/>
                  </a:cubicBezTo>
                  <a:lnTo>
                    <a:pt x="2502" y="8548"/>
                  </a:lnTo>
                  <a:lnTo>
                    <a:pt x="3069" y="9049"/>
                  </a:lnTo>
                  <a:lnTo>
                    <a:pt x="3103" y="9082"/>
                  </a:lnTo>
                  <a:cubicBezTo>
                    <a:pt x="3069" y="9116"/>
                    <a:pt x="3002" y="9216"/>
                    <a:pt x="2969" y="9249"/>
                  </a:cubicBezTo>
                  <a:lnTo>
                    <a:pt x="801" y="10917"/>
                  </a:lnTo>
                  <a:cubicBezTo>
                    <a:pt x="467" y="11117"/>
                    <a:pt x="234" y="11584"/>
                    <a:pt x="167" y="12118"/>
                  </a:cubicBezTo>
                  <a:lnTo>
                    <a:pt x="167" y="12785"/>
                  </a:lnTo>
                  <a:cubicBezTo>
                    <a:pt x="167" y="13118"/>
                    <a:pt x="301" y="13419"/>
                    <a:pt x="501" y="13685"/>
                  </a:cubicBezTo>
                  <a:lnTo>
                    <a:pt x="18413" y="3378"/>
                  </a:lnTo>
                  <a:lnTo>
                    <a:pt x="18413" y="2711"/>
                  </a:lnTo>
                  <a:cubicBezTo>
                    <a:pt x="17846" y="2411"/>
                    <a:pt x="17279" y="2277"/>
                    <a:pt x="16646" y="2277"/>
                  </a:cubicBezTo>
                  <a:lnTo>
                    <a:pt x="16612" y="2277"/>
                  </a:lnTo>
                  <a:cubicBezTo>
                    <a:pt x="16179" y="2277"/>
                    <a:pt x="15778" y="2377"/>
                    <a:pt x="15411" y="2544"/>
                  </a:cubicBezTo>
                  <a:cubicBezTo>
                    <a:pt x="14110" y="3111"/>
                    <a:pt x="13743" y="3345"/>
                    <a:pt x="12943" y="3678"/>
                  </a:cubicBezTo>
                  <a:cubicBezTo>
                    <a:pt x="12795" y="3735"/>
                    <a:pt x="12647" y="3761"/>
                    <a:pt x="12502" y="3761"/>
                  </a:cubicBezTo>
                  <a:cubicBezTo>
                    <a:pt x="12225" y="3761"/>
                    <a:pt x="11962" y="3665"/>
                    <a:pt x="11742" y="3512"/>
                  </a:cubicBezTo>
                  <a:lnTo>
                    <a:pt x="11675" y="3512"/>
                  </a:lnTo>
                  <a:lnTo>
                    <a:pt x="11142" y="3011"/>
                  </a:lnTo>
                  <a:lnTo>
                    <a:pt x="9674" y="1677"/>
                  </a:lnTo>
                  <a:cubicBezTo>
                    <a:pt x="9529" y="1532"/>
                    <a:pt x="9333" y="1437"/>
                    <a:pt x="9108" y="1437"/>
                  </a:cubicBezTo>
                  <a:cubicBezTo>
                    <a:pt x="9075" y="1437"/>
                    <a:pt x="9041" y="1439"/>
                    <a:pt x="9007" y="1443"/>
                  </a:cubicBezTo>
                  <a:lnTo>
                    <a:pt x="8973" y="1443"/>
                  </a:lnTo>
                  <a:cubicBezTo>
                    <a:pt x="8840" y="1443"/>
                    <a:pt x="8773" y="1443"/>
                    <a:pt x="8640" y="1510"/>
                  </a:cubicBezTo>
                  <a:cubicBezTo>
                    <a:pt x="8390" y="1543"/>
                    <a:pt x="8139" y="1560"/>
                    <a:pt x="7889" y="1560"/>
                  </a:cubicBezTo>
                  <a:cubicBezTo>
                    <a:pt x="7639" y="1560"/>
                    <a:pt x="7389" y="1543"/>
                    <a:pt x="7139" y="1510"/>
                  </a:cubicBezTo>
                  <a:cubicBezTo>
                    <a:pt x="6572" y="1443"/>
                    <a:pt x="6005" y="1243"/>
                    <a:pt x="5504" y="876"/>
                  </a:cubicBezTo>
                  <a:cubicBezTo>
                    <a:pt x="4863" y="327"/>
                    <a:pt x="4082" y="1"/>
                    <a:pt x="323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4"/>
            <p:cNvSpPr/>
            <p:nvPr/>
          </p:nvSpPr>
          <p:spPr>
            <a:xfrm>
              <a:off x="2783000" y="3904025"/>
              <a:ext cx="462850" cy="329475"/>
            </a:xfrm>
            <a:custGeom>
              <a:avLst/>
              <a:gdLst/>
              <a:ahLst/>
              <a:cxnLst/>
              <a:rect l="l" t="t" r="r" b="b"/>
              <a:pathLst>
                <a:path w="18514" h="13179" extrusionOk="0">
                  <a:moveTo>
                    <a:pt x="3279" y="656"/>
                  </a:moveTo>
                  <a:cubicBezTo>
                    <a:pt x="3833" y="656"/>
                    <a:pt x="4378" y="856"/>
                    <a:pt x="4804" y="1237"/>
                  </a:cubicBezTo>
                  <a:cubicBezTo>
                    <a:pt x="5437" y="1804"/>
                    <a:pt x="5304" y="2638"/>
                    <a:pt x="4503" y="3071"/>
                  </a:cubicBezTo>
                  <a:cubicBezTo>
                    <a:pt x="4173" y="3226"/>
                    <a:pt x="3809" y="3314"/>
                    <a:pt x="3438" y="3314"/>
                  </a:cubicBezTo>
                  <a:cubicBezTo>
                    <a:pt x="3171" y="3314"/>
                    <a:pt x="2900" y="3269"/>
                    <a:pt x="2635" y="3171"/>
                  </a:cubicBezTo>
                  <a:cubicBezTo>
                    <a:pt x="2369" y="3105"/>
                    <a:pt x="2135" y="2938"/>
                    <a:pt x="1935" y="2771"/>
                  </a:cubicBezTo>
                  <a:cubicBezTo>
                    <a:pt x="1301" y="2171"/>
                    <a:pt x="1435" y="1337"/>
                    <a:pt x="2202" y="936"/>
                  </a:cubicBezTo>
                  <a:lnTo>
                    <a:pt x="2469" y="803"/>
                  </a:lnTo>
                  <a:cubicBezTo>
                    <a:pt x="2732" y="704"/>
                    <a:pt x="3006" y="656"/>
                    <a:pt x="3279" y="656"/>
                  </a:cubicBezTo>
                  <a:close/>
                  <a:moveTo>
                    <a:pt x="3364" y="0"/>
                  </a:moveTo>
                  <a:cubicBezTo>
                    <a:pt x="3321" y="0"/>
                    <a:pt x="3279" y="1"/>
                    <a:pt x="3236" y="2"/>
                  </a:cubicBezTo>
                  <a:lnTo>
                    <a:pt x="3169" y="2"/>
                  </a:lnTo>
                  <a:cubicBezTo>
                    <a:pt x="2569" y="2"/>
                    <a:pt x="2002" y="136"/>
                    <a:pt x="1501" y="436"/>
                  </a:cubicBezTo>
                  <a:cubicBezTo>
                    <a:pt x="200" y="1103"/>
                    <a:pt x="0" y="2437"/>
                    <a:pt x="1034" y="3405"/>
                  </a:cubicBezTo>
                  <a:cubicBezTo>
                    <a:pt x="1701" y="3972"/>
                    <a:pt x="1501" y="5139"/>
                    <a:pt x="1068" y="5640"/>
                  </a:cubicBezTo>
                  <a:cubicBezTo>
                    <a:pt x="667" y="6140"/>
                    <a:pt x="1034" y="6407"/>
                    <a:pt x="1034" y="6407"/>
                  </a:cubicBezTo>
                  <a:lnTo>
                    <a:pt x="2702" y="7941"/>
                  </a:lnTo>
                  <a:lnTo>
                    <a:pt x="3269" y="8442"/>
                  </a:lnTo>
                  <a:cubicBezTo>
                    <a:pt x="3669" y="8809"/>
                    <a:pt x="3169" y="9309"/>
                    <a:pt x="3169" y="9309"/>
                  </a:cubicBezTo>
                  <a:lnTo>
                    <a:pt x="1001" y="10977"/>
                  </a:lnTo>
                  <a:cubicBezTo>
                    <a:pt x="100" y="11811"/>
                    <a:pt x="134" y="12511"/>
                    <a:pt x="634" y="13178"/>
                  </a:cubicBezTo>
                  <a:lnTo>
                    <a:pt x="18513" y="2838"/>
                  </a:lnTo>
                  <a:cubicBezTo>
                    <a:pt x="18046" y="2471"/>
                    <a:pt x="17479" y="2337"/>
                    <a:pt x="16846" y="2304"/>
                  </a:cubicBezTo>
                  <a:cubicBezTo>
                    <a:pt x="16445" y="2304"/>
                    <a:pt x="16012" y="2404"/>
                    <a:pt x="15645" y="2571"/>
                  </a:cubicBezTo>
                  <a:cubicBezTo>
                    <a:pt x="14344" y="3138"/>
                    <a:pt x="13977" y="3338"/>
                    <a:pt x="13176" y="3672"/>
                  </a:cubicBezTo>
                  <a:cubicBezTo>
                    <a:pt x="13017" y="3733"/>
                    <a:pt x="12858" y="3763"/>
                    <a:pt x="12704" y="3763"/>
                  </a:cubicBezTo>
                  <a:cubicBezTo>
                    <a:pt x="12438" y="3763"/>
                    <a:pt x="12187" y="3674"/>
                    <a:pt x="11975" y="3505"/>
                  </a:cubicBezTo>
                  <a:lnTo>
                    <a:pt x="11909" y="3505"/>
                  </a:lnTo>
                  <a:lnTo>
                    <a:pt x="11375" y="3004"/>
                  </a:lnTo>
                  <a:lnTo>
                    <a:pt x="9907" y="1670"/>
                  </a:lnTo>
                  <a:cubicBezTo>
                    <a:pt x="9768" y="1531"/>
                    <a:pt x="9583" y="1462"/>
                    <a:pt x="9371" y="1462"/>
                  </a:cubicBezTo>
                  <a:cubicBezTo>
                    <a:pt x="9328" y="1462"/>
                    <a:pt x="9285" y="1464"/>
                    <a:pt x="9240" y="1470"/>
                  </a:cubicBezTo>
                  <a:lnTo>
                    <a:pt x="9207" y="1470"/>
                  </a:lnTo>
                  <a:cubicBezTo>
                    <a:pt x="9073" y="1470"/>
                    <a:pt x="9007" y="1470"/>
                    <a:pt x="8873" y="1503"/>
                  </a:cubicBezTo>
                  <a:cubicBezTo>
                    <a:pt x="8623" y="1553"/>
                    <a:pt x="8373" y="1578"/>
                    <a:pt x="8123" y="1578"/>
                  </a:cubicBezTo>
                  <a:cubicBezTo>
                    <a:pt x="7872" y="1578"/>
                    <a:pt x="7622" y="1553"/>
                    <a:pt x="7372" y="1503"/>
                  </a:cubicBezTo>
                  <a:cubicBezTo>
                    <a:pt x="6805" y="1470"/>
                    <a:pt x="6271" y="1270"/>
                    <a:pt x="5738" y="903"/>
                  </a:cubicBezTo>
                  <a:cubicBezTo>
                    <a:pt x="5069" y="330"/>
                    <a:pt x="4249" y="0"/>
                    <a:pt x="336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4"/>
            <p:cNvSpPr/>
            <p:nvPr/>
          </p:nvSpPr>
          <p:spPr>
            <a:xfrm>
              <a:off x="2876400" y="4248075"/>
              <a:ext cx="588775" cy="337550"/>
            </a:xfrm>
            <a:custGeom>
              <a:avLst/>
              <a:gdLst/>
              <a:ahLst/>
              <a:cxnLst/>
              <a:rect l="l" t="t" r="r" b="b"/>
              <a:pathLst>
                <a:path w="23551" h="13502" extrusionOk="0">
                  <a:moveTo>
                    <a:pt x="13547" y="0"/>
                  </a:moveTo>
                  <a:cubicBezTo>
                    <a:pt x="13443" y="0"/>
                    <a:pt x="13343" y="17"/>
                    <a:pt x="13243" y="50"/>
                  </a:cubicBezTo>
                  <a:lnTo>
                    <a:pt x="134" y="7589"/>
                  </a:lnTo>
                  <a:cubicBezTo>
                    <a:pt x="67" y="7656"/>
                    <a:pt x="0" y="7756"/>
                    <a:pt x="67" y="7856"/>
                  </a:cubicBezTo>
                  <a:cubicBezTo>
                    <a:pt x="67" y="7889"/>
                    <a:pt x="100" y="7922"/>
                    <a:pt x="134" y="7989"/>
                  </a:cubicBezTo>
                  <a:lnTo>
                    <a:pt x="9640" y="13426"/>
                  </a:lnTo>
                  <a:cubicBezTo>
                    <a:pt x="9757" y="13476"/>
                    <a:pt x="9866" y="13501"/>
                    <a:pt x="9970" y="13501"/>
                  </a:cubicBezTo>
                  <a:cubicBezTo>
                    <a:pt x="10074" y="13501"/>
                    <a:pt x="10174" y="13476"/>
                    <a:pt x="10274" y="13426"/>
                  </a:cubicBezTo>
                  <a:lnTo>
                    <a:pt x="23384" y="5888"/>
                  </a:lnTo>
                  <a:cubicBezTo>
                    <a:pt x="23550" y="5821"/>
                    <a:pt x="23550" y="5654"/>
                    <a:pt x="23384" y="5521"/>
                  </a:cubicBezTo>
                  <a:lnTo>
                    <a:pt x="13877" y="50"/>
                  </a:lnTo>
                  <a:cubicBezTo>
                    <a:pt x="13760" y="17"/>
                    <a:pt x="13652" y="0"/>
                    <a:pt x="13547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4"/>
            <p:cNvSpPr/>
            <p:nvPr/>
          </p:nvSpPr>
          <p:spPr>
            <a:xfrm>
              <a:off x="2944775" y="4436125"/>
              <a:ext cx="192650" cy="110100"/>
            </a:xfrm>
            <a:custGeom>
              <a:avLst/>
              <a:gdLst/>
              <a:ahLst/>
              <a:cxnLst/>
              <a:rect l="l" t="t" r="r" b="b"/>
              <a:pathLst>
                <a:path w="7706" h="4404" extrusionOk="0">
                  <a:moveTo>
                    <a:pt x="501" y="0"/>
                  </a:moveTo>
                  <a:lnTo>
                    <a:pt x="0" y="300"/>
                  </a:lnTo>
                  <a:lnTo>
                    <a:pt x="7206" y="4403"/>
                  </a:lnTo>
                  <a:lnTo>
                    <a:pt x="7706" y="417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4"/>
            <p:cNvSpPr/>
            <p:nvPr/>
          </p:nvSpPr>
          <p:spPr>
            <a:xfrm>
              <a:off x="3135750" y="4545375"/>
              <a:ext cx="22525" cy="13350"/>
            </a:xfrm>
            <a:custGeom>
              <a:avLst/>
              <a:gdLst/>
              <a:ahLst/>
              <a:cxnLst/>
              <a:rect l="l" t="t" r="r" b="b"/>
              <a:pathLst>
                <a:path w="901" h="534" extrusionOk="0">
                  <a:moveTo>
                    <a:pt x="701" y="0"/>
                  </a:moveTo>
                  <a:lnTo>
                    <a:pt x="0" y="434"/>
                  </a:lnTo>
                  <a:lnTo>
                    <a:pt x="200" y="534"/>
                  </a:lnTo>
                  <a:lnTo>
                    <a:pt x="901" y="13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4"/>
            <p:cNvSpPr/>
            <p:nvPr/>
          </p:nvSpPr>
          <p:spPr>
            <a:xfrm>
              <a:off x="3004825" y="4443625"/>
              <a:ext cx="156800" cy="89250"/>
            </a:xfrm>
            <a:custGeom>
              <a:avLst/>
              <a:gdLst/>
              <a:ahLst/>
              <a:cxnLst/>
              <a:rect l="l" t="t" r="r" b="b"/>
              <a:pathLst>
                <a:path w="6272" h="3570" extrusionOk="0">
                  <a:moveTo>
                    <a:pt x="501" y="0"/>
                  </a:moveTo>
                  <a:lnTo>
                    <a:pt x="0" y="234"/>
                  </a:lnTo>
                  <a:lnTo>
                    <a:pt x="5771" y="3570"/>
                  </a:lnTo>
                  <a:lnTo>
                    <a:pt x="6271" y="3336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4"/>
            <p:cNvSpPr/>
            <p:nvPr/>
          </p:nvSpPr>
          <p:spPr>
            <a:xfrm>
              <a:off x="3158250" y="4532025"/>
              <a:ext cx="24225" cy="13350"/>
            </a:xfrm>
            <a:custGeom>
              <a:avLst/>
              <a:gdLst/>
              <a:ahLst/>
              <a:cxnLst/>
              <a:rect l="l" t="t" r="r" b="b"/>
              <a:pathLst>
                <a:path w="969" h="534" extrusionOk="0">
                  <a:moveTo>
                    <a:pt x="768" y="0"/>
                  </a:moveTo>
                  <a:lnTo>
                    <a:pt x="1" y="401"/>
                  </a:lnTo>
                  <a:lnTo>
                    <a:pt x="268" y="534"/>
                  </a:lnTo>
                  <a:lnTo>
                    <a:pt x="968" y="134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4"/>
            <p:cNvSpPr/>
            <p:nvPr/>
          </p:nvSpPr>
          <p:spPr>
            <a:xfrm>
              <a:off x="3028175" y="4415275"/>
              <a:ext cx="170150" cy="96750"/>
            </a:xfrm>
            <a:custGeom>
              <a:avLst/>
              <a:gdLst/>
              <a:ahLst/>
              <a:cxnLst/>
              <a:rect l="l" t="t" r="r" b="b"/>
              <a:pathLst>
                <a:path w="6806" h="3870" extrusionOk="0">
                  <a:moveTo>
                    <a:pt x="501" y="0"/>
                  </a:moveTo>
                  <a:lnTo>
                    <a:pt x="0" y="300"/>
                  </a:lnTo>
                  <a:lnTo>
                    <a:pt x="6305" y="3870"/>
                  </a:lnTo>
                  <a:lnTo>
                    <a:pt x="6805" y="3636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4"/>
            <p:cNvSpPr/>
            <p:nvPr/>
          </p:nvSpPr>
          <p:spPr>
            <a:xfrm>
              <a:off x="3194950" y="4511175"/>
              <a:ext cx="24200" cy="13375"/>
            </a:xfrm>
            <a:custGeom>
              <a:avLst/>
              <a:gdLst/>
              <a:ahLst/>
              <a:cxnLst/>
              <a:rect l="l" t="t" r="r" b="b"/>
              <a:pathLst>
                <a:path w="968" h="535" extrusionOk="0">
                  <a:moveTo>
                    <a:pt x="701" y="0"/>
                  </a:moveTo>
                  <a:lnTo>
                    <a:pt x="1" y="401"/>
                  </a:lnTo>
                  <a:lnTo>
                    <a:pt x="201" y="534"/>
                  </a:lnTo>
                  <a:lnTo>
                    <a:pt x="968" y="134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4"/>
            <p:cNvSpPr/>
            <p:nvPr/>
          </p:nvSpPr>
          <p:spPr>
            <a:xfrm>
              <a:off x="3079025" y="4416925"/>
              <a:ext cx="141800" cy="81750"/>
            </a:xfrm>
            <a:custGeom>
              <a:avLst/>
              <a:gdLst/>
              <a:ahLst/>
              <a:cxnLst/>
              <a:rect l="l" t="t" r="r" b="b"/>
              <a:pathLst>
                <a:path w="5672" h="3270" extrusionOk="0">
                  <a:moveTo>
                    <a:pt x="501" y="1"/>
                  </a:moveTo>
                  <a:lnTo>
                    <a:pt x="1" y="268"/>
                  </a:lnTo>
                  <a:lnTo>
                    <a:pt x="5171" y="3270"/>
                  </a:lnTo>
                  <a:lnTo>
                    <a:pt x="5672" y="2970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4"/>
            <p:cNvSpPr/>
            <p:nvPr/>
          </p:nvSpPr>
          <p:spPr>
            <a:xfrm>
              <a:off x="3219125" y="4497825"/>
              <a:ext cx="22550" cy="13375"/>
            </a:xfrm>
            <a:custGeom>
              <a:avLst/>
              <a:gdLst/>
              <a:ahLst/>
              <a:cxnLst/>
              <a:rect l="l" t="t" r="r" b="b"/>
              <a:pathLst>
                <a:path w="902" h="535" extrusionOk="0">
                  <a:moveTo>
                    <a:pt x="701" y="1"/>
                  </a:moveTo>
                  <a:lnTo>
                    <a:pt x="1" y="401"/>
                  </a:lnTo>
                  <a:lnTo>
                    <a:pt x="201" y="534"/>
                  </a:lnTo>
                  <a:lnTo>
                    <a:pt x="902" y="10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4"/>
            <p:cNvSpPr/>
            <p:nvPr/>
          </p:nvSpPr>
          <p:spPr>
            <a:xfrm>
              <a:off x="3173275" y="4428600"/>
              <a:ext cx="84250" cy="49250"/>
            </a:xfrm>
            <a:custGeom>
              <a:avLst/>
              <a:gdLst/>
              <a:ahLst/>
              <a:cxnLst/>
              <a:rect l="l" t="t" r="r" b="b"/>
              <a:pathLst>
                <a:path w="3370" h="1970" extrusionOk="0">
                  <a:moveTo>
                    <a:pt x="501" y="1"/>
                  </a:moveTo>
                  <a:lnTo>
                    <a:pt x="0" y="301"/>
                  </a:lnTo>
                  <a:lnTo>
                    <a:pt x="2869" y="1969"/>
                  </a:lnTo>
                  <a:lnTo>
                    <a:pt x="3369" y="1669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4"/>
            <p:cNvSpPr/>
            <p:nvPr/>
          </p:nvSpPr>
          <p:spPr>
            <a:xfrm>
              <a:off x="3254150" y="4476975"/>
              <a:ext cx="24225" cy="13375"/>
            </a:xfrm>
            <a:custGeom>
              <a:avLst/>
              <a:gdLst/>
              <a:ahLst/>
              <a:cxnLst/>
              <a:rect l="l" t="t" r="r" b="b"/>
              <a:pathLst>
                <a:path w="969" h="535" extrusionOk="0">
                  <a:moveTo>
                    <a:pt x="768" y="1"/>
                  </a:moveTo>
                  <a:lnTo>
                    <a:pt x="1" y="401"/>
                  </a:lnTo>
                  <a:lnTo>
                    <a:pt x="268" y="534"/>
                  </a:lnTo>
                  <a:lnTo>
                    <a:pt x="968" y="101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4"/>
            <p:cNvSpPr/>
            <p:nvPr/>
          </p:nvSpPr>
          <p:spPr>
            <a:xfrm>
              <a:off x="3186625" y="4410275"/>
              <a:ext cx="95075" cy="54225"/>
            </a:xfrm>
            <a:custGeom>
              <a:avLst/>
              <a:gdLst/>
              <a:ahLst/>
              <a:cxnLst/>
              <a:rect l="l" t="t" r="r" b="b"/>
              <a:pathLst>
                <a:path w="3803" h="2169" extrusionOk="0">
                  <a:moveTo>
                    <a:pt x="500" y="0"/>
                  </a:moveTo>
                  <a:lnTo>
                    <a:pt x="0" y="267"/>
                  </a:lnTo>
                  <a:lnTo>
                    <a:pt x="3302" y="2168"/>
                  </a:lnTo>
                  <a:lnTo>
                    <a:pt x="3803" y="1868"/>
                  </a:lnTo>
                  <a:lnTo>
                    <a:pt x="500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4"/>
            <p:cNvSpPr/>
            <p:nvPr/>
          </p:nvSpPr>
          <p:spPr>
            <a:xfrm>
              <a:off x="3278350" y="4462800"/>
              <a:ext cx="24200" cy="14200"/>
            </a:xfrm>
            <a:custGeom>
              <a:avLst/>
              <a:gdLst/>
              <a:ahLst/>
              <a:cxnLst/>
              <a:rect l="l" t="t" r="r" b="b"/>
              <a:pathLst>
                <a:path w="968" h="568" extrusionOk="0">
                  <a:moveTo>
                    <a:pt x="701" y="1"/>
                  </a:moveTo>
                  <a:lnTo>
                    <a:pt x="0" y="434"/>
                  </a:lnTo>
                  <a:lnTo>
                    <a:pt x="200" y="568"/>
                  </a:lnTo>
                  <a:lnTo>
                    <a:pt x="968" y="134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4"/>
            <p:cNvSpPr/>
            <p:nvPr/>
          </p:nvSpPr>
          <p:spPr>
            <a:xfrm>
              <a:off x="3204950" y="4379400"/>
              <a:ext cx="111775" cy="64250"/>
            </a:xfrm>
            <a:custGeom>
              <a:avLst/>
              <a:gdLst/>
              <a:ahLst/>
              <a:cxnLst/>
              <a:rect l="l" t="t" r="r" b="b"/>
              <a:pathLst>
                <a:path w="4471" h="2570" extrusionOk="0">
                  <a:moveTo>
                    <a:pt x="501" y="1"/>
                  </a:moveTo>
                  <a:lnTo>
                    <a:pt x="1" y="268"/>
                  </a:lnTo>
                  <a:lnTo>
                    <a:pt x="3970" y="2569"/>
                  </a:lnTo>
                  <a:lnTo>
                    <a:pt x="4471" y="2269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4"/>
            <p:cNvSpPr/>
            <p:nvPr/>
          </p:nvSpPr>
          <p:spPr>
            <a:xfrm>
              <a:off x="3315050" y="4441950"/>
              <a:ext cx="23375" cy="14200"/>
            </a:xfrm>
            <a:custGeom>
              <a:avLst/>
              <a:gdLst/>
              <a:ahLst/>
              <a:cxnLst/>
              <a:rect l="l" t="t" r="r" b="b"/>
              <a:pathLst>
                <a:path w="935" h="568" extrusionOk="0">
                  <a:moveTo>
                    <a:pt x="701" y="1"/>
                  </a:moveTo>
                  <a:lnTo>
                    <a:pt x="0" y="434"/>
                  </a:lnTo>
                  <a:lnTo>
                    <a:pt x="200" y="568"/>
                  </a:lnTo>
                  <a:lnTo>
                    <a:pt x="934" y="134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4"/>
            <p:cNvSpPr/>
            <p:nvPr/>
          </p:nvSpPr>
          <p:spPr>
            <a:xfrm>
              <a:off x="3263325" y="4386075"/>
              <a:ext cx="77600" cy="43400"/>
            </a:xfrm>
            <a:custGeom>
              <a:avLst/>
              <a:gdLst/>
              <a:ahLst/>
              <a:cxnLst/>
              <a:rect l="l" t="t" r="r" b="b"/>
              <a:pathLst>
                <a:path w="3104" h="1736" extrusionOk="0">
                  <a:moveTo>
                    <a:pt x="501" y="1"/>
                  </a:moveTo>
                  <a:lnTo>
                    <a:pt x="1" y="234"/>
                  </a:lnTo>
                  <a:lnTo>
                    <a:pt x="2603" y="1735"/>
                  </a:lnTo>
                  <a:lnTo>
                    <a:pt x="3103" y="1468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4"/>
            <p:cNvSpPr/>
            <p:nvPr/>
          </p:nvSpPr>
          <p:spPr>
            <a:xfrm>
              <a:off x="3338400" y="4428600"/>
              <a:ext cx="23375" cy="13375"/>
            </a:xfrm>
            <a:custGeom>
              <a:avLst/>
              <a:gdLst/>
              <a:ahLst/>
              <a:cxnLst/>
              <a:rect l="l" t="t" r="r" b="b"/>
              <a:pathLst>
                <a:path w="935" h="535" extrusionOk="0">
                  <a:moveTo>
                    <a:pt x="734" y="1"/>
                  </a:moveTo>
                  <a:lnTo>
                    <a:pt x="0" y="435"/>
                  </a:lnTo>
                  <a:lnTo>
                    <a:pt x="234" y="535"/>
                  </a:lnTo>
                  <a:lnTo>
                    <a:pt x="934" y="134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4"/>
            <p:cNvSpPr/>
            <p:nvPr/>
          </p:nvSpPr>
          <p:spPr>
            <a:xfrm>
              <a:off x="3336725" y="4386075"/>
              <a:ext cx="40875" cy="22550"/>
            </a:xfrm>
            <a:custGeom>
              <a:avLst/>
              <a:gdLst/>
              <a:ahLst/>
              <a:cxnLst/>
              <a:rect l="l" t="t" r="r" b="b"/>
              <a:pathLst>
                <a:path w="1635" h="902" extrusionOk="0">
                  <a:moveTo>
                    <a:pt x="501" y="1"/>
                  </a:moveTo>
                  <a:lnTo>
                    <a:pt x="0" y="234"/>
                  </a:lnTo>
                  <a:lnTo>
                    <a:pt x="1134" y="901"/>
                  </a:lnTo>
                  <a:lnTo>
                    <a:pt x="1635" y="63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4"/>
            <p:cNvSpPr/>
            <p:nvPr/>
          </p:nvSpPr>
          <p:spPr>
            <a:xfrm>
              <a:off x="2944775" y="4436125"/>
              <a:ext cx="192650" cy="110100"/>
            </a:xfrm>
            <a:custGeom>
              <a:avLst/>
              <a:gdLst/>
              <a:ahLst/>
              <a:cxnLst/>
              <a:rect l="l" t="t" r="r" b="b"/>
              <a:pathLst>
                <a:path w="7706" h="4404" extrusionOk="0">
                  <a:moveTo>
                    <a:pt x="501" y="0"/>
                  </a:moveTo>
                  <a:lnTo>
                    <a:pt x="0" y="300"/>
                  </a:lnTo>
                  <a:lnTo>
                    <a:pt x="7206" y="4403"/>
                  </a:lnTo>
                  <a:lnTo>
                    <a:pt x="7706" y="417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4"/>
            <p:cNvSpPr/>
            <p:nvPr/>
          </p:nvSpPr>
          <p:spPr>
            <a:xfrm>
              <a:off x="3028175" y="4415275"/>
              <a:ext cx="170150" cy="96750"/>
            </a:xfrm>
            <a:custGeom>
              <a:avLst/>
              <a:gdLst/>
              <a:ahLst/>
              <a:cxnLst/>
              <a:rect l="l" t="t" r="r" b="b"/>
              <a:pathLst>
                <a:path w="6806" h="3870" extrusionOk="0">
                  <a:moveTo>
                    <a:pt x="501" y="0"/>
                  </a:moveTo>
                  <a:lnTo>
                    <a:pt x="0" y="300"/>
                  </a:lnTo>
                  <a:lnTo>
                    <a:pt x="6305" y="3870"/>
                  </a:lnTo>
                  <a:lnTo>
                    <a:pt x="6805" y="3636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64"/>
            <p:cNvSpPr/>
            <p:nvPr/>
          </p:nvSpPr>
          <p:spPr>
            <a:xfrm>
              <a:off x="3173275" y="4428600"/>
              <a:ext cx="84250" cy="49250"/>
            </a:xfrm>
            <a:custGeom>
              <a:avLst/>
              <a:gdLst/>
              <a:ahLst/>
              <a:cxnLst/>
              <a:rect l="l" t="t" r="r" b="b"/>
              <a:pathLst>
                <a:path w="3370" h="1970" extrusionOk="0">
                  <a:moveTo>
                    <a:pt x="501" y="1"/>
                  </a:moveTo>
                  <a:lnTo>
                    <a:pt x="0" y="301"/>
                  </a:lnTo>
                  <a:lnTo>
                    <a:pt x="2869" y="1969"/>
                  </a:lnTo>
                  <a:lnTo>
                    <a:pt x="3369" y="1669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64"/>
            <p:cNvSpPr/>
            <p:nvPr/>
          </p:nvSpPr>
          <p:spPr>
            <a:xfrm>
              <a:off x="3204950" y="4379400"/>
              <a:ext cx="111775" cy="64250"/>
            </a:xfrm>
            <a:custGeom>
              <a:avLst/>
              <a:gdLst/>
              <a:ahLst/>
              <a:cxnLst/>
              <a:rect l="l" t="t" r="r" b="b"/>
              <a:pathLst>
                <a:path w="4471" h="2570" extrusionOk="0">
                  <a:moveTo>
                    <a:pt x="501" y="1"/>
                  </a:moveTo>
                  <a:lnTo>
                    <a:pt x="1" y="268"/>
                  </a:lnTo>
                  <a:lnTo>
                    <a:pt x="3970" y="2569"/>
                  </a:lnTo>
                  <a:lnTo>
                    <a:pt x="4471" y="2269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4"/>
            <p:cNvSpPr/>
            <p:nvPr/>
          </p:nvSpPr>
          <p:spPr>
            <a:xfrm>
              <a:off x="3336725" y="4386075"/>
              <a:ext cx="40875" cy="22550"/>
            </a:xfrm>
            <a:custGeom>
              <a:avLst/>
              <a:gdLst/>
              <a:ahLst/>
              <a:cxnLst/>
              <a:rect l="l" t="t" r="r" b="b"/>
              <a:pathLst>
                <a:path w="1635" h="902" extrusionOk="0">
                  <a:moveTo>
                    <a:pt x="501" y="1"/>
                  </a:moveTo>
                  <a:lnTo>
                    <a:pt x="0" y="234"/>
                  </a:lnTo>
                  <a:lnTo>
                    <a:pt x="1134" y="901"/>
                  </a:lnTo>
                  <a:lnTo>
                    <a:pt x="1635" y="63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4"/>
            <p:cNvSpPr/>
            <p:nvPr/>
          </p:nvSpPr>
          <p:spPr>
            <a:xfrm>
              <a:off x="3374250" y="4407775"/>
              <a:ext cx="24200" cy="13350"/>
            </a:xfrm>
            <a:custGeom>
              <a:avLst/>
              <a:gdLst/>
              <a:ahLst/>
              <a:cxnLst/>
              <a:rect l="l" t="t" r="r" b="b"/>
              <a:pathLst>
                <a:path w="968" h="534" extrusionOk="0">
                  <a:moveTo>
                    <a:pt x="701" y="0"/>
                  </a:moveTo>
                  <a:lnTo>
                    <a:pt x="0" y="434"/>
                  </a:lnTo>
                  <a:lnTo>
                    <a:pt x="201" y="534"/>
                  </a:lnTo>
                  <a:lnTo>
                    <a:pt x="968" y="133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4"/>
            <p:cNvSpPr/>
            <p:nvPr/>
          </p:nvSpPr>
          <p:spPr>
            <a:xfrm>
              <a:off x="3374250" y="4379400"/>
              <a:ext cx="25875" cy="15875"/>
            </a:xfrm>
            <a:custGeom>
              <a:avLst/>
              <a:gdLst/>
              <a:ahLst/>
              <a:cxnLst/>
              <a:rect l="l" t="t" r="r" b="b"/>
              <a:pathLst>
                <a:path w="1035" h="635" extrusionOk="0">
                  <a:moveTo>
                    <a:pt x="501" y="1"/>
                  </a:moveTo>
                  <a:lnTo>
                    <a:pt x="0" y="301"/>
                  </a:lnTo>
                  <a:lnTo>
                    <a:pt x="534" y="635"/>
                  </a:lnTo>
                  <a:lnTo>
                    <a:pt x="1034" y="334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4"/>
            <p:cNvSpPr/>
            <p:nvPr/>
          </p:nvSpPr>
          <p:spPr>
            <a:xfrm>
              <a:off x="3398425" y="4393575"/>
              <a:ext cx="22550" cy="13375"/>
            </a:xfrm>
            <a:custGeom>
              <a:avLst/>
              <a:gdLst/>
              <a:ahLst/>
              <a:cxnLst/>
              <a:rect l="l" t="t" r="r" b="b"/>
              <a:pathLst>
                <a:path w="902" h="535" extrusionOk="0">
                  <a:moveTo>
                    <a:pt x="701" y="1"/>
                  </a:moveTo>
                  <a:lnTo>
                    <a:pt x="1" y="401"/>
                  </a:lnTo>
                  <a:lnTo>
                    <a:pt x="201" y="535"/>
                  </a:lnTo>
                  <a:lnTo>
                    <a:pt x="901" y="10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4"/>
            <p:cNvSpPr/>
            <p:nvPr/>
          </p:nvSpPr>
          <p:spPr>
            <a:xfrm>
              <a:off x="3104900" y="4335200"/>
              <a:ext cx="27525" cy="15050"/>
            </a:xfrm>
            <a:custGeom>
              <a:avLst/>
              <a:gdLst/>
              <a:ahLst/>
              <a:cxnLst/>
              <a:rect l="l" t="t" r="r" b="b"/>
              <a:pathLst>
                <a:path w="1101" h="602" extrusionOk="0">
                  <a:moveTo>
                    <a:pt x="567" y="1"/>
                  </a:moveTo>
                  <a:lnTo>
                    <a:pt x="0" y="335"/>
                  </a:lnTo>
                  <a:lnTo>
                    <a:pt x="567" y="601"/>
                  </a:lnTo>
                  <a:lnTo>
                    <a:pt x="1101" y="335"/>
                  </a:lnTo>
                  <a:lnTo>
                    <a:pt x="567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4"/>
            <p:cNvSpPr/>
            <p:nvPr/>
          </p:nvSpPr>
          <p:spPr>
            <a:xfrm>
              <a:off x="3127400" y="4274550"/>
              <a:ext cx="110950" cy="62975"/>
            </a:xfrm>
            <a:custGeom>
              <a:avLst/>
              <a:gdLst/>
              <a:ahLst/>
              <a:cxnLst/>
              <a:rect l="l" t="t" r="r" b="b"/>
              <a:pathLst>
                <a:path w="4438" h="2519" extrusionOk="0">
                  <a:moveTo>
                    <a:pt x="4074" y="0"/>
                  </a:moveTo>
                  <a:cubicBezTo>
                    <a:pt x="4029" y="0"/>
                    <a:pt x="3987" y="9"/>
                    <a:pt x="3937" y="25"/>
                  </a:cubicBezTo>
                  <a:lnTo>
                    <a:pt x="67" y="2294"/>
                  </a:lnTo>
                  <a:cubicBezTo>
                    <a:pt x="1" y="2327"/>
                    <a:pt x="1" y="2427"/>
                    <a:pt x="67" y="2460"/>
                  </a:cubicBezTo>
                  <a:lnTo>
                    <a:pt x="201" y="2494"/>
                  </a:lnTo>
                  <a:cubicBezTo>
                    <a:pt x="234" y="2510"/>
                    <a:pt x="284" y="2519"/>
                    <a:pt x="338" y="2519"/>
                  </a:cubicBezTo>
                  <a:cubicBezTo>
                    <a:pt x="393" y="2519"/>
                    <a:pt x="451" y="2510"/>
                    <a:pt x="501" y="2494"/>
                  </a:cubicBezTo>
                  <a:lnTo>
                    <a:pt x="4370" y="259"/>
                  </a:lnTo>
                  <a:cubicBezTo>
                    <a:pt x="4404" y="259"/>
                    <a:pt x="4437" y="159"/>
                    <a:pt x="4404" y="125"/>
                  </a:cubicBezTo>
                  <a:cubicBezTo>
                    <a:pt x="4404" y="92"/>
                    <a:pt x="4370" y="92"/>
                    <a:pt x="4370" y="92"/>
                  </a:cubicBezTo>
                  <a:lnTo>
                    <a:pt x="4237" y="25"/>
                  </a:lnTo>
                  <a:cubicBezTo>
                    <a:pt x="4170" y="9"/>
                    <a:pt x="4120" y="0"/>
                    <a:pt x="407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4"/>
            <p:cNvSpPr/>
            <p:nvPr/>
          </p:nvSpPr>
          <p:spPr>
            <a:xfrm>
              <a:off x="3128250" y="4348550"/>
              <a:ext cx="26700" cy="15875"/>
            </a:xfrm>
            <a:custGeom>
              <a:avLst/>
              <a:gdLst/>
              <a:ahLst/>
              <a:cxnLst/>
              <a:rect l="l" t="t" r="r" b="b"/>
              <a:pathLst>
                <a:path w="1068" h="635" extrusionOk="0">
                  <a:moveTo>
                    <a:pt x="534" y="1"/>
                  </a:moveTo>
                  <a:lnTo>
                    <a:pt x="0" y="301"/>
                  </a:lnTo>
                  <a:lnTo>
                    <a:pt x="534" y="634"/>
                  </a:lnTo>
                  <a:lnTo>
                    <a:pt x="1067" y="301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4"/>
            <p:cNvSpPr/>
            <p:nvPr/>
          </p:nvSpPr>
          <p:spPr>
            <a:xfrm>
              <a:off x="3149075" y="4287475"/>
              <a:ext cx="111775" cy="64025"/>
            </a:xfrm>
            <a:custGeom>
              <a:avLst/>
              <a:gdLst/>
              <a:ahLst/>
              <a:cxnLst/>
              <a:rect l="l" t="t" r="r" b="b"/>
              <a:pathLst>
                <a:path w="4471" h="2561" extrusionOk="0">
                  <a:moveTo>
                    <a:pt x="4104" y="0"/>
                  </a:moveTo>
                  <a:cubicBezTo>
                    <a:pt x="4054" y="0"/>
                    <a:pt x="4004" y="25"/>
                    <a:pt x="3970" y="75"/>
                  </a:cubicBezTo>
                  <a:lnTo>
                    <a:pt x="68" y="2310"/>
                  </a:lnTo>
                  <a:cubicBezTo>
                    <a:pt x="34" y="2310"/>
                    <a:pt x="1" y="2410"/>
                    <a:pt x="34" y="2444"/>
                  </a:cubicBezTo>
                  <a:cubicBezTo>
                    <a:pt x="34" y="2477"/>
                    <a:pt x="68" y="2477"/>
                    <a:pt x="68" y="2477"/>
                  </a:cubicBezTo>
                  <a:lnTo>
                    <a:pt x="201" y="2510"/>
                  </a:lnTo>
                  <a:cubicBezTo>
                    <a:pt x="251" y="2544"/>
                    <a:pt x="301" y="2560"/>
                    <a:pt x="351" y="2560"/>
                  </a:cubicBezTo>
                  <a:cubicBezTo>
                    <a:pt x="401" y="2560"/>
                    <a:pt x="451" y="2544"/>
                    <a:pt x="501" y="2510"/>
                  </a:cubicBezTo>
                  <a:lnTo>
                    <a:pt x="4371" y="275"/>
                  </a:lnTo>
                  <a:cubicBezTo>
                    <a:pt x="4471" y="242"/>
                    <a:pt x="4471" y="142"/>
                    <a:pt x="4371" y="109"/>
                  </a:cubicBezTo>
                  <a:lnTo>
                    <a:pt x="4237" y="75"/>
                  </a:lnTo>
                  <a:cubicBezTo>
                    <a:pt x="4204" y="25"/>
                    <a:pt x="4154" y="0"/>
                    <a:pt x="41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4"/>
            <p:cNvSpPr/>
            <p:nvPr/>
          </p:nvSpPr>
          <p:spPr>
            <a:xfrm>
              <a:off x="2944775" y="4436125"/>
              <a:ext cx="192650" cy="110100"/>
            </a:xfrm>
            <a:custGeom>
              <a:avLst/>
              <a:gdLst/>
              <a:ahLst/>
              <a:cxnLst/>
              <a:rect l="l" t="t" r="r" b="b"/>
              <a:pathLst>
                <a:path w="7706" h="4404" extrusionOk="0">
                  <a:moveTo>
                    <a:pt x="501" y="0"/>
                  </a:moveTo>
                  <a:lnTo>
                    <a:pt x="0" y="300"/>
                  </a:lnTo>
                  <a:lnTo>
                    <a:pt x="7206" y="4403"/>
                  </a:lnTo>
                  <a:lnTo>
                    <a:pt x="7706" y="417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4"/>
            <p:cNvSpPr/>
            <p:nvPr/>
          </p:nvSpPr>
          <p:spPr>
            <a:xfrm>
              <a:off x="3028175" y="4415275"/>
              <a:ext cx="170150" cy="96750"/>
            </a:xfrm>
            <a:custGeom>
              <a:avLst/>
              <a:gdLst/>
              <a:ahLst/>
              <a:cxnLst/>
              <a:rect l="l" t="t" r="r" b="b"/>
              <a:pathLst>
                <a:path w="6806" h="3870" extrusionOk="0">
                  <a:moveTo>
                    <a:pt x="501" y="0"/>
                  </a:moveTo>
                  <a:lnTo>
                    <a:pt x="0" y="300"/>
                  </a:lnTo>
                  <a:lnTo>
                    <a:pt x="6305" y="3870"/>
                  </a:lnTo>
                  <a:lnTo>
                    <a:pt x="6805" y="3636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4"/>
            <p:cNvSpPr/>
            <p:nvPr/>
          </p:nvSpPr>
          <p:spPr>
            <a:xfrm>
              <a:off x="3173275" y="4428600"/>
              <a:ext cx="84250" cy="49250"/>
            </a:xfrm>
            <a:custGeom>
              <a:avLst/>
              <a:gdLst/>
              <a:ahLst/>
              <a:cxnLst/>
              <a:rect l="l" t="t" r="r" b="b"/>
              <a:pathLst>
                <a:path w="3370" h="1970" extrusionOk="0">
                  <a:moveTo>
                    <a:pt x="501" y="1"/>
                  </a:moveTo>
                  <a:lnTo>
                    <a:pt x="0" y="301"/>
                  </a:lnTo>
                  <a:lnTo>
                    <a:pt x="2869" y="1969"/>
                  </a:lnTo>
                  <a:lnTo>
                    <a:pt x="3369" y="1669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4"/>
            <p:cNvSpPr/>
            <p:nvPr/>
          </p:nvSpPr>
          <p:spPr>
            <a:xfrm>
              <a:off x="3204950" y="4379400"/>
              <a:ext cx="111775" cy="64250"/>
            </a:xfrm>
            <a:custGeom>
              <a:avLst/>
              <a:gdLst/>
              <a:ahLst/>
              <a:cxnLst/>
              <a:rect l="l" t="t" r="r" b="b"/>
              <a:pathLst>
                <a:path w="4471" h="2570" extrusionOk="0">
                  <a:moveTo>
                    <a:pt x="501" y="1"/>
                  </a:moveTo>
                  <a:lnTo>
                    <a:pt x="1" y="268"/>
                  </a:lnTo>
                  <a:lnTo>
                    <a:pt x="3970" y="2569"/>
                  </a:lnTo>
                  <a:lnTo>
                    <a:pt x="4471" y="2269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4"/>
            <p:cNvSpPr/>
            <p:nvPr/>
          </p:nvSpPr>
          <p:spPr>
            <a:xfrm>
              <a:off x="2944775" y="4436125"/>
              <a:ext cx="192650" cy="110100"/>
            </a:xfrm>
            <a:custGeom>
              <a:avLst/>
              <a:gdLst/>
              <a:ahLst/>
              <a:cxnLst/>
              <a:rect l="l" t="t" r="r" b="b"/>
              <a:pathLst>
                <a:path w="7706" h="4404" extrusionOk="0">
                  <a:moveTo>
                    <a:pt x="501" y="0"/>
                  </a:moveTo>
                  <a:lnTo>
                    <a:pt x="0" y="300"/>
                  </a:lnTo>
                  <a:lnTo>
                    <a:pt x="7206" y="4403"/>
                  </a:lnTo>
                  <a:lnTo>
                    <a:pt x="7706" y="417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4"/>
            <p:cNvSpPr/>
            <p:nvPr/>
          </p:nvSpPr>
          <p:spPr>
            <a:xfrm>
              <a:off x="3028175" y="4415275"/>
              <a:ext cx="170150" cy="96750"/>
            </a:xfrm>
            <a:custGeom>
              <a:avLst/>
              <a:gdLst/>
              <a:ahLst/>
              <a:cxnLst/>
              <a:rect l="l" t="t" r="r" b="b"/>
              <a:pathLst>
                <a:path w="6806" h="3870" extrusionOk="0">
                  <a:moveTo>
                    <a:pt x="501" y="0"/>
                  </a:moveTo>
                  <a:lnTo>
                    <a:pt x="0" y="300"/>
                  </a:lnTo>
                  <a:lnTo>
                    <a:pt x="6305" y="3870"/>
                  </a:lnTo>
                  <a:lnTo>
                    <a:pt x="6805" y="3636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4"/>
            <p:cNvSpPr/>
            <p:nvPr/>
          </p:nvSpPr>
          <p:spPr>
            <a:xfrm>
              <a:off x="3173275" y="4428600"/>
              <a:ext cx="84250" cy="49250"/>
            </a:xfrm>
            <a:custGeom>
              <a:avLst/>
              <a:gdLst/>
              <a:ahLst/>
              <a:cxnLst/>
              <a:rect l="l" t="t" r="r" b="b"/>
              <a:pathLst>
                <a:path w="3370" h="1970" extrusionOk="0">
                  <a:moveTo>
                    <a:pt x="501" y="1"/>
                  </a:moveTo>
                  <a:lnTo>
                    <a:pt x="0" y="301"/>
                  </a:lnTo>
                  <a:lnTo>
                    <a:pt x="2869" y="1969"/>
                  </a:lnTo>
                  <a:lnTo>
                    <a:pt x="3369" y="1669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4"/>
            <p:cNvSpPr/>
            <p:nvPr/>
          </p:nvSpPr>
          <p:spPr>
            <a:xfrm>
              <a:off x="3204950" y="4379400"/>
              <a:ext cx="111775" cy="64250"/>
            </a:xfrm>
            <a:custGeom>
              <a:avLst/>
              <a:gdLst/>
              <a:ahLst/>
              <a:cxnLst/>
              <a:rect l="l" t="t" r="r" b="b"/>
              <a:pathLst>
                <a:path w="4471" h="2570" extrusionOk="0">
                  <a:moveTo>
                    <a:pt x="501" y="1"/>
                  </a:moveTo>
                  <a:lnTo>
                    <a:pt x="1" y="268"/>
                  </a:lnTo>
                  <a:lnTo>
                    <a:pt x="3970" y="2569"/>
                  </a:lnTo>
                  <a:lnTo>
                    <a:pt x="4471" y="2269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64"/>
            <p:cNvSpPr/>
            <p:nvPr/>
          </p:nvSpPr>
          <p:spPr>
            <a:xfrm>
              <a:off x="3336725" y="4386075"/>
              <a:ext cx="40875" cy="22550"/>
            </a:xfrm>
            <a:custGeom>
              <a:avLst/>
              <a:gdLst/>
              <a:ahLst/>
              <a:cxnLst/>
              <a:rect l="l" t="t" r="r" b="b"/>
              <a:pathLst>
                <a:path w="1635" h="902" extrusionOk="0">
                  <a:moveTo>
                    <a:pt x="501" y="1"/>
                  </a:moveTo>
                  <a:lnTo>
                    <a:pt x="0" y="234"/>
                  </a:lnTo>
                  <a:lnTo>
                    <a:pt x="1134" y="901"/>
                  </a:lnTo>
                  <a:lnTo>
                    <a:pt x="1635" y="635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64"/>
            <p:cNvSpPr/>
            <p:nvPr/>
          </p:nvSpPr>
          <p:spPr>
            <a:xfrm>
              <a:off x="3208300" y="4437775"/>
              <a:ext cx="664650" cy="384475"/>
            </a:xfrm>
            <a:custGeom>
              <a:avLst/>
              <a:gdLst/>
              <a:ahLst/>
              <a:cxnLst/>
              <a:rect l="l" t="t" r="r" b="b"/>
              <a:pathLst>
                <a:path w="26586" h="15379" extrusionOk="0">
                  <a:moveTo>
                    <a:pt x="13489" y="1"/>
                  </a:moveTo>
                  <a:cubicBezTo>
                    <a:pt x="13352" y="1"/>
                    <a:pt x="13210" y="34"/>
                    <a:pt x="13076" y="101"/>
                  </a:cubicBezTo>
                  <a:lnTo>
                    <a:pt x="200" y="7573"/>
                  </a:lnTo>
                  <a:cubicBezTo>
                    <a:pt x="67" y="7606"/>
                    <a:pt x="0" y="7740"/>
                    <a:pt x="34" y="7840"/>
                  </a:cubicBezTo>
                  <a:cubicBezTo>
                    <a:pt x="100" y="7973"/>
                    <a:pt x="134" y="8073"/>
                    <a:pt x="200" y="8073"/>
                  </a:cubicBezTo>
                  <a:lnTo>
                    <a:pt x="12709" y="15279"/>
                  </a:lnTo>
                  <a:cubicBezTo>
                    <a:pt x="12843" y="15345"/>
                    <a:pt x="12985" y="15379"/>
                    <a:pt x="13122" y="15379"/>
                  </a:cubicBezTo>
                  <a:cubicBezTo>
                    <a:pt x="13260" y="15379"/>
                    <a:pt x="13393" y="15345"/>
                    <a:pt x="13510" y="15279"/>
                  </a:cubicBezTo>
                  <a:lnTo>
                    <a:pt x="26386" y="7807"/>
                  </a:lnTo>
                  <a:cubicBezTo>
                    <a:pt x="26519" y="7773"/>
                    <a:pt x="26586" y="7606"/>
                    <a:pt x="26553" y="7473"/>
                  </a:cubicBezTo>
                  <a:cubicBezTo>
                    <a:pt x="26519" y="7406"/>
                    <a:pt x="26486" y="7340"/>
                    <a:pt x="26386" y="7306"/>
                  </a:cubicBezTo>
                  <a:lnTo>
                    <a:pt x="13877" y="101"/>
                  </a:lnTo>
                  <a:cubicBezTo>
                    <a:pt x="13760" y="34"/>
                    <a:pt x="13627" y="1"/>
                    <a:pt x="13489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64"/>
            <p:cNvSpPr/>
            <p:nvPr/>
          </p:nvSpPr>
          <p:spPr>
            <a:xfrm>
              <a:off x="3250825" y="4623750"/>
              <a:ext cx="35875" cy="20875"/>
            </a:xfrm>
            <a:custGeom>
              <a:avLst/>
              <a:gdLst/>
              <a:ahLst/>
              <a:cxnLst/>
              <a:rect l="l" t="t" r="r" b="b"/>
              <a:pathLst>
                <a:path w="1435" h="835" extrusionOk="0">
                  <a:moveTo>
                    <a:pt x="734" y="1"/>
                  </a:moveTo>
                  <a:lnTo>
                    <a:pt x="1" y="401"/>
                  </a:lnTo>
                  <a:lnTo>
                    <a:pt x="734" y="835"/>
                  </a:lnTo>
                  <a:lnTo>
                    <a:pt x="1435" y="401"/>
                  </a:lnTo>
                  <a:lnTo>
                    <a:pt x="734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64"/>
            <p:cNvSpPr/>
            <p:nvPr/>
          </p:nvSpPr>
          <p:spPr>
            <a:xfrm>
              <a:off x="3280025" y="4587275"/>
              <a:ext cx="70900" cy="42125"/>
            </a:xfrm>
            <a:custGeom>
              <a:avLst/>
              <a:gdLst/>
              <a:ahLst/>
              <a:cxnLst/>
              <a:rect l="l" t="t" r="r" b="b"/>
              <a:pathLst>
                <a:path w="2836" h="1685" extrusionOk="0">
                  <a:moveTo>
                    <a:pt x="2477" y="0"/>
                  </a:moveTo>
                  <a:cubicBezTo>
                    <a:pt x="2443" y="0"/>
                    <a:pt x="2418" y="9"/>
                    <a:pt x="2402" y="25"/>
                  </a:cubicBezTo>
                  <a:lnTo>
                    <a:pt x="67" y="1426"/>
                  </a:lnTo>
                  <a:cubicBezTo>
                    <a:pt x="0" y="1460"/>
                    <a:pt x="0" y="1493"/>
                    <a:pt x="67" y="1526"/>
                  </a:cubicBezTo>
                  <a:lnTo>
                    <a:pt x="267" y="1660"/>
                  </a:lnTo>
                  <a:cubicBezTo>
                    <a:pt x="300" y="1676"/>
                    <a:pt x="342" y="1685"/>
                    <a:pt x="379" y="1685"/>
                  </a:cubicBezTo>
                  <a:cubicBezTo>
                    <a:pt x="417" y="1685"/>
                    <a:pt x="450" y="1676"/>
                    <a:pt x="467" y="1660"/>
                  </a:cubicBezTo>
                  <a:lnTo>
                    <a:pt x="2802" y="292"/>
                  </a:lnTo>
                  <a:cubicBezTo>
                    <a:pt x="2835" y="259"/>
                    <a:pt x="2835" y="192"/>
                    <a:pt x="2802" y="159"/>
                  </a:cubicBezTo>
                  <a:lnTo>
                    <a:pt x="2602" y="25"/>
                  </a:lnTo>
                  <a:cubicBezTo>
                    <a:pt x="2552" y="9"/>
                    <a:pt x="2510" y="0"/>
                    <a:pt x="247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64"/>
            <p:cNvSpPr/>
            <p:nvPr/>
          </p:nvSpPr>
          <p:spPr>
            <a:xfrm>
              <a:off x="3352575" y="4565375"/>
              <a:ext cx="35050" cy="20875"/>
            </a:xfrm>
            <a:custGeom>
              <a:avLst/>
              <a:gdLst/>
              <a:ahLst/>
              <a:cxnLst/>
              <a:rect l="l" t="t" r="r" b="b"/>
              <a:pathLst>
                <a:path w="1402" h="835" extrusionOk="0">
                  <a:moveTo>
                    <a:pt x="701" y="1"/>
                  </a:moveTo>
                  <a:lnTo>
                    <a:pt x="0" y="401"/>
                  </a:lnTo>
                  <a:lnTo>
                    <a:pt x="701" y="835"/>
                  </a:lnTo>
                  <a:lnTo>
                    <a:pt x="1401" y="40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64"/>
            <p:cNvSpPr/>
            <p:nvPr/>
          </p:nvSpPr>
          <p:spPr>
            <a:xfrm>
              <a:off x="3381750" y="4529150"/>
              <a:ext cx="70900" cy="41875"/>
            </a:xfrm>
            <a:custGeom>
              <a:avLst/>
              <a:gdLst/>
              <a:ahLst/>
              <a:cxnLst/>
              <a:rect l="l" t="t" r="r" b="b"/>
              <a:pathLst>
                <a:path w="2836" h="1675" extrusionOk="0">
                  <a:moveTo>
                    <a:pt x="2443" y="0"/>
                  </a:moveTo>
                  <a:cubicBezTo>
                    <a:pt x="2417" y="0"/>
                    <a:pt x="2391" y="4"/>
                    <a:pt x="2369" y="15"/>
                  </a:cubicBezTo>
                  <a:lnTo>
                    <a:pt x="34" y="1416"/>
                  </a:lnTo>
                  <a:cubicBezTo>
                    <a:pt x="1" y="1450"/>
                    <a:pt x="1" y="1483"/>
                    <a:pt x="34" y="1516"/>
                  </a:cubicBezTo>
                  <a:lnTo>
                    <a:pt x="234" y="1650"/>
                  </a:lnTo>
                  <a:cubicBezTo>
                    <a:pt x="284" y="1666"/>
                    <a:pt x="326" y="1675"/>
                    <a:pt x="359" y="1675"/>
                  </a:cubicBezTo>
                  <a:cubicBezTo>
                    <a:pt x="393" y="1675"/>
                    <a:pt x="418" y="1666"/>
                    <a:pt x="434" y="1650"/>
                  </a:cubicBezTo>
                  <a:lnTo>
                    <a:pt x="2769" y="282"/>
                  </a:lnTo>
                  <a:cubicBezTo>
                    <a:pt x="2836" y="249"/>
                    <a:pt x="2836" y="182"/>
                    <a:pt x="2769" y="149"/>
                  </a:cubicBezTo>
                  <a:lnTo>
                    <a:pt x="2569" y="15"/>
                  </a:lnTo>
                  <a:cubicBezTo>
                    <a:pt x="2547" y="15"/>
                    <a:pt x="2495" y="0"/>
                    <a:pt x="244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64"/>
            <p:cNvSpPr/>
            <p:nvPr/>
          </p:nvSpPr>
          <p:spPr>
            <a:xfrm>
              <a:off x="3453475" y="4507000"/>
              <a:ext cx="35050" cy="20875"/>
            </a:xfrm>
            <a:custGeom>
              <a:avLst/>
              <a:gdLst/>
              <a:ahLst/>
              <a:cxnLst/>
              <a:rect l="l" t="t" r="r" b="b"/>
              <a:pathLst>
                <a:path w="1402" h="835" extrusionOk="0">
                  <a:moveTo>
                    <a:pt x="701" y="1"/>
                  </a:moveTo>
                  <a:lnTo>
                    <a:pt x="0" y="401"/>
                  </a:lnTo>
                  <a:lnTo>
                    <a:pt x="701" y="835"/>
                  </a:lnTo>
                  <a:lnTo>
                    <a:pt x="1401" y="401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64"/>
            <p:cNvSpPr/>
            <p:nvPr/>
          </p:nvSpPr>
          <p:spPr>
            <a:xfrm>
              <a:off x="3483500" y="4470525"/>
              <a:ext cx="70900" cy="42125"/>
            </a:xfrm>
            <a:custGeom>
              <a:avLst/>
              <a:gdLst/>
              <a:ahLst/>
              <a:cxnLst/>
              <a:rect l="l" t="t" r="r" b="b"/>
              <a:pathLst>
                <a:path w="2836" h="1685" extrusionOk="0">
                  <a:moveTo>
                    <a:pt x="2498" y="0"/>
                  </a:moveTo>
                  <a:cubicBezTo>
                    <a:pt x="2460" y="0"/>
                    <a:pt x="2419" y="9"/>
                    <a:pt x="2369" y="25"/>
                  </a:cubicBezTo>
                  <a:lnTo>
                    <a:pt x="34" y="1426"/>
                  </a:lnTo>
                  <a:cubicBezTo>
                    <a:pt x="0" y="1460"/>
                    <a:pt x="0" y="1493"/>
                    <a:pt x="34" y="1526"/>
                  </a:cubicBezTo>
                  <a:lnTo>
                    <a:pt x="267" y="1660"/>
                  </a:lnTo>
                  <a:cubicBezTo>
                    <a:pt x="300" y="1676"/>
                    <a:pt x="342" y="1685"/>
                    <a:pt x="380" y="1685"/>
                  </a:cubicBezTo>
                  <a:cubicBezTo>
                    <a:pt x="417" y="1685"/>
                    <a:pt x="451" y="1676"/>
                    <a:pt x="467" y="1660"/>
                  </a:cubicBezTo>
                  <a:lnTo>
                    <a:pt x="2802" y="292"/>
                  </a:lnTo>
                  <a:cubicBezTo>
                    <a:pt x="2836" y="292"/>
                    <a:pt x="2836" y="259"/>
                    <a:pt x="2836" y="192"/>
                  </a:cubicBezTo>
                  <a:cubicBezTo>
                    <a:pt x="2836" y="192"/>
                    <a:pt x="2836" y="159"/>
                    <a:pt x="2802" y="159"/>
                  </a:cubicBezTo>
                  <a:lnTo>
                    <a:pt x="2602" y="25"/>
                  </a:lnTo>
                  <a:cubicBezTo>
                    <a:pt x="2569" y="9"/>
                    <a:pt x="2535" y="0"/>
                    <a:pt x="249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4"/>
            <p:cNvSpPr/>
            <p:nvPr/>
          </p:nvSpPr>
          <p:spPr>
            <a:xfrm>
              <a:off x="3424275" y="4564550"/>
              <a:ext cx="293575" cy="153450"/>
            </a:xfrm>
            <a:custGeom>
              <a:avLst/>
              <a:gdLst/>
              <a:ahLst/>
              <a:cxnLst/>
              <a:rect l="l" t="t" r="r" b="b"/>
              <a:pathLst>
                <a:path w="11743" h="6138" extrusionOk="0">
                  <a:moveTo>
                    <a:pt x="6005" y="701"/>
                  </a:moveTo>
                  <a:cubicBezTo>
                    <a:pt x="6405" y="701"/>
                    <a:pt x="6772" y="734"/>
                    <a:pt x="7206" y="834"/>
                  </a:cubicBezTo>
                  <a:cubicBezTo>
                    <a:pt x="7773" y="901"/>
                    <a:pt x="8373" y="1101"/>
                    <a:pt x="8874" y="1401"/>
                  </a:cubicBezTo>
                  <a:cubicBezTo>
                    <a:pt x="10508" y="2335"/>
                    <a:pt x="10508" y="3870"/>
                    <a:pt x="8874" y="4837"/>
                  </a:cubicBezTo>
                  <a:cubicBezTo>
                    <a:pt x="8040" y="5271"/>
                    <a:pt x="7073" y="5538"/>
                    <a:pt x="6072" y="5538"/>
                  </a:cubicBezTo>
                  <a:lnTo>
                    <a:pt x="5571" y="5538"/>
                  </a:lnTo>
                  <a:cubicBezTo>
                    <a:pt x="4671" y="5538"/>
                    <a:pt x="3737" y="5271"/>
                    <a:pt x="2903" y="4837"/>
                  </a:cubicBezTo>
                  <a:cubicBezTo>
                    <a:pt x="1268" y="3870"/>
                    <a:pt x="1268" y="2335"/>
                    <a:pt x="2903" y="1401"/>
                  </a:cubicBezTo>
                  <a:cubicBezTo>
                    <a:pt x="3070" y="1268"/>
                    <a:pt x="3303" y="1201"/>
                    <a:pt x="3503" y="1101"/>
                  </a:cubicBezTo>
                  <a:cubicBezTo>
                    <a:pt x="3670" y="1068"/>
                    <a:pt x="3837" y="1001"/>
                    <a:pt x="3970" y="934"/>
                  </a:cubicBezTo>
                  <a:lnTo>
                    <a:pt x="4204" y="868"/>
                  </a:lnTo>
                  <a:lnTo>
                    <a:pt x="4404" y="834"/>
                  </a:lnTo>
                  <a:cubicBezTo>
                    <a:pt x="4504" y="767"/>
                    <a:pt x="4571" y="767"/>
                    <a:pt x="4671" y="767"/>
                  </a:cubicBezTo>
                  <a:lnTo>
                    <a:pt x="4904" y="734"/>
                  </a:lnTo>
                  <a:lnTo>
                    <a:pt x="5004" y="734"/>
                  </a:lnTo>
                  <a:lnTo>
                    <a:pt x="5338" y="701"/>
                  </a:lnTo>
                  <a:close/>
                  <a:moveTo>
                    <a:pt x="5138" y="0"/>
                  </a:moveTo>
                  <a:lnTo>
                    <a:pt x="4671" y="34"/>
                  </a:lnTo>
                  <a:lnTo>
                    <a:pt x="4404" y="67"/>
                  </a:lnTo>
                  <a:lnTo>
                    <a:pt x="4237" y="100"/>
                  </a:lnTo>
                  <a:lnTo>
                    <a:pt x="4037" y="167"/>
                  </a:lnTo>
                  <a:cubicBezTo>
                    <a:pt x="3804" y="200"/>
                    <a:pt x="3503" y="267"/>
                    <a:pt x="3236" y="367"/>
                  </a:cubicBezTo>
                  <a:lnTo>
                    <a:pt x="3003" y="434"/>
                  </a:lnTo>
                  <a:cubicBezTo>
                    <a:pt x="2870" y="501"/>
                    <a:pt x="2803" y="534"/>
                    <a:pt x="2669" y="567"/>
                  </a:cubicBezTo>
                  <a:cubicBezTo>
                    <a:pt x="2569" y="601"/>
                    <a:pt x="2469" y="667"/>
                    <a:pt x="2369" y="701"/>
                  </a:cubicBezTo>
                  <a:lnTo>
                    <a:pt x="2069" y="868"/>
                  </a:lnTo>
                  <a:cubicBezTo>
                    <a:pt x="1" y="2068"/>
                    <a:pt x="1" y="4036"/>
                    <a:pt x="2069" y="5237"/>
                  </a:cubicBezTo>
                  <a:cubicBezTo>
                    <a:pt x="3120" y="5838"/>
                    <a:pt x="4496" y="6138"/>
                    <a:pt x="5872" y="6138"/>
                  </a:cubicBezTo>
                  <a:cubicBezTo>
                    <a:pt x="7248" y="6138"/>
                    <a:pt x="8624" y="5838"/>
                    <a:pt x="9674" y="5237"/>
                  </a:cubicBezTo>
                  <a:cubicBezTo>
                    <a:pt x="11743" y="4036"/>
                    <a:pt x="11743" y="2068"/>
                    <a:pt x="9674" y="868"/>
                  </a:cubicBezTo>
                  <a:cubicBezTo>
                    <a:pt x="9541" y="834"/>
                    <a:pt x="9408" y="734"/>
                    <a:pt x="9307" y="701"/>
                  </a:cubicBezTo>
                  <a:cubicBezTo>
                    <a:pt x="9241" y="667"/>
                    <a:pt x="9174" y="667"/>
                    <a:pt x="9141" y="601"/>
                  </a:cubicBezTo>
                  <a:lnTo>
                    <a:pt x="8974" y="534"/>
                  </a:lnTo>
                  <a:cubicBezTo>
                    <a:pt x="8540" y="367"/>
                    <a:pt x="8073" y="234"/>
                    <a:pt x="7640" y="167"/>
                  </a:cubicBezTo>
                  <a:lnTo>
                    <a:pt x="7173" y="67"/>
                  </a:lnTo>
                  <a:cubicBezTo>
                    <a:pt x="6872" y="34"/>
                    <a:pt x="6572" y="0"/>
                    <a:pt x="6239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4"/>
            <p:cNvSpPr/>
            <p:nvPr/>
          </p:nvSpPr>
          <p:spPr>
            <a:xfrm>
              <a:off x="2745475" y="4352725"/>
              <a:ext cx="106750" cy="54225"/>
            </a:xfrm>
            <a:custGeom>
              <a:avLst/>
              <a:gdLst/>
              <a:ahLst/>
              <a:cxnLst/>
              <a:rect l="l" t="t" r="r" b="b"/>
              <a:pathLst>
                <a:path w="4270" h="2169" extrusionOk="0">
                  <a:moveTo>
                    <a:pt x="1768" y="467"/>
                  </a:moveTo>
                  <a:cubicBezTo>
                    <a:pt x="1835" y="467"/>
                    <a:pt x="1968" y="501"/>
                    <a:pt x="2035" y="534"/>
                  </a:cubicBezTo>
                  <a:cubicBezTo>
                    <a:pt x="2135" y="568"/>
                    <a:pt x="2168" y="668"/>
                    <a:pt x="2168" y="701"/>
                  </a:cubicBezTo>
                  <a:cubicBezTo>
                    <a:pt x="2168" y="801"/>
                    <a:pt x="2135" y="834"/>
                    <a:pt x="2035" y="868"/>
                  </a:cubicBezTo>
                  <a:lnTo>
                    <a:pt x="1701" y="1035"/>
                  </a:lnTo>
                  <a:lnTo>
                    <a:pt x="1168" y="701"/>
                  </a:lnTo>
                  <a:lnTo>
                    <a:pt x="1501" y="534"/>
                  </a:lnTo>
                  <a:cubicBezTo>
                    <a:pt x="1601" y="501"/>
                    <a:pt x="1668" y="467"/>
                    <a:pt x="1768" y="467"/>
                  </a:cubicBezTo>
                  <a:close/>
                  <a:moveTo>
                    <a:pt x="1668" y="0"/>
                  </a:moveTo>
                  <a:cubicBezTo>
                    <a:pt x="1535" y="0"/>
                    <a:pt x="1368" y="0"/>
                    <a:pt x="1268" y="34"/>
                  </a:cubicBezTo>
                  <a:cubicBezTo>
                    <a:pt x="1134" y="67"/>
                    <a:pt x="1001" y="134"/>
                    <a:pt x="867" y="201"/>
                  </a:cubicBezTo>
                  <a:lnTo>
                    <a:pt x="33" y="634"/>
                  </a:lnTo>
                  <a:cubicBezTo>
                    <a:pt x="0" y="634"/>
                    <a:pt x="0" y="668"/>
                    <a:pt x="0" y="668"/>
                  </a:cubicBezTo>
                  <a:cubicBezTo>
                    <a:pt x="0" y="668"/>
                    <a:pt x="0" y="701"/>
                    <a:pt x="33" y="701"/>
                  </a:cubicBezTo>
                  <a:lnTo>
                    <a:pt x="2469" y="2135"/>
                  </a:lnTo>
                  <a:cubicBezTo>
                    <a:pt x="2469" y="2169"/>
                    <a:pt x="2502" y="2169"/>
                    <a:pt x="2535" y="2169"/>
                  </a:cubicBezTo>
                  <a:lnTo>
                    <a:pt x="2635" y="2169"/>
                  </a:lnTo>
                  <a:lnTo>
                    <a:pt x="3002" y="1969"/>
                  </a:lnTo>
                  <a:cubicBezTo>
                    <a:pt x="3036" y="1969"/>
                    <a:pt x="3036" y="1902"/>
                    <a:pt x="3036" y="1902"/>
                  </a:cubicBezTo>
                  <a:cubicBezTo>
                    <a:pt x="3036" y="1902"/>
                    <a:pt x="3036" y="1868"/>
                    <a:pt x="3002" y="1868"/>
                  </a:cubicBezTo>
                  <a:lnTo>
                    <a:pt x="2202" y="1401"/>
                  </a:lnTo>
                  <a:lnTo>
                    <a:pt x="2469" y="1235"/>
                  </a:lnTo>
                  <a:lnTo>
                    <a:pt x="3569" y="1535"/>
                  </a:lnTo>
                  <a:lnTo>
                    <a:pt x="3703" y="1535"/>
                  </a:lnTo>
                  <a:cubicBezTo>
                    <a:pt x="3769" y="1535"/>
                    <a:pt x="3803" y="1502"/>
                    <a:pt x="3836" y="1502"/>
                  </a:cubicBezTo>
                  <a:lnTo>
                    <a:pt x="4203" y="1301"/>
                  </a:lnTo>
                  <a:cubicBezTo>
                    <a:pt x="4270" y="1301"/>
                    <a:pt x="4270" y="1235"/>
                    <a:pt x="4270" y="1235"/>
                  </a:cubicBezTo>
                  <a:cubicBezTo>
                    <a:pt x="4270" y="1235"/>
                    <a:pt x="4270" y="1201"/>
                    <a:pt x="4203" y="1201"/>
                  </a:cubicBezTo>
                  <a:lnTo>
                    <a:pt x="4170" y="1201"/>
                  </a:lnTo>
                  <a:lnTo>
                    <a:pt x="2936" y="868"/>
                  </a:lnTo>
                  <a:cubicBezTo>
                    <a:pt x="2969" y="801"/>
                    <a:pt x="2969" y="668"/>
                    <a:pt x="2869" y="568"/>
                  </a:cubicBezTo>
                  <a:cubicBezTo>
                    <a:pt x="2802" y="401"/>
                    <a:pt x="2669" y="334"/>
                    <a:pt x="2502" y="234"/>
                  </a:cubicBezTo>
                  <a:cubicBezTo>
                    <a:pt x="2368" y="167"/>
                    <a:pt x="2268" y="67"/>
                    <a:pt x="2102" y="34"/>
                  </a:cubicBezTo>
                  <a:cubicBezTo>
                    <a:pt x="1968" y="34"/>
                    <a:pt x="1801" y="0"/>
                    <a:pt x="166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4"/>
            <p:cNvSpPr/>
            <p:nvPr/>
          </p:nvSpPr>
          <p:spPr>
            <a:xfrm>
              <a:off x="2798825" y="4318525"/>
              <a:ext cx="100100" cy="56750"/>
            </a:xfrm>
            <a:custGeom>
              <a:avLst/>
              <a:gdLst/>
              <a:ahLst/>
              <a:cxnLst/>
              <a:rect l="l" t="t" r="r" b="b"/>
              <a:pathLst>
                <a:path w="4004" h="2270" extrusionOk="0">
                  <a:moveTo>
                    <a:pt x="1335" y="1"/>
                  </a:moveTo>
                  <a:lnTo>
                    <a:pt x="34" y="735"/>
                  </a:lnTo>
                  <a:cubicBezTo>
                    <a:pt x="1" y="735"/>
                    <a:pt x="1" y="768"/>
                    <a:pt x="1" y="768"/>
                  </a:cubicBezTo>
                  <a:cubicBezTo>
                    <a:pt x="1" y="768"/>
                    <a:pt x="1" y="835"/>
                    <a:pt x="34" y="835"/>
                  </a:cubicBezTo>
                  <a:lnTo>
                    <a:pt x="2469" y="2236"/>
                  </a:lnTo>
                  <a:cubicBezTo>
                    <a:pt x="2469" y="2269"/>
                    <a:pt x="2503" y="2269"/>
                    <a:pt x="2536" y="2269"/>
                  </a:cubicBezTo>
                  <a:lnTo>
                    <a:pt x="2636" y="2269"/>
                  </a:lnTo>
                  <a:lnTo>
                    <a:pt x="3937" y="1535"/>
                  </a:lnTo>
                  <a:cubicBezTo>
                    <a:pt x="4004" y="1535"/>
                    <a:pt x="4004" y="1502"/>
                    <a:pt x="4004" y="1502"/>
                  </a:cubicBezTo>
                  <a:cubicBezTo>
                    <a:pt x="4004" y="1502"/>
                    <a:pt x="4004" y="1435"/>
                    <a:pt x="3937" y="1435"/>
                  </a:cubicBezTo>
                  <a:lnTo>
                    <a:pt x="3570" y="1235"/>
                  </a:lnTo>
                  <a:cubicBezTo>
                    <a:pt x="3570" y="1202"/>
                    <a:pt x="3537" y="1202"/>
                    <a:pt x="3503" y="1202"/>
                  </a:cubicBezTo>
                  <a:lnTo>
                    <a:pt x="3403" y="1202"/>
                  </a:lnTo>
                  <a:lnTo>
                    <a:pt x="2369" y="1669"/>
                  </a:lnTo>
                  <a:lnTo>
                    <a:pt x="1936" y="1402"/>
                  </a:lnTo>
                  <a:lnTo>
                    <a:pt x="2736" y="935"/>
                  </a:lnTo>
                  <a:cubicBezTo>
                    <a:pt x="2770" y="935"/>
                    <a:pt x="2770" y="901"/>
                    <a:pt x="2770" y="901"/>
                  </a:cubicBezTo>
                  <a:cubicBezTo>
                    <a:pt x="2770" y="901"/>
                    <a:pt x="2770" y="868"/>
                    <a:pt x="2736" y="868"/>
                  </a:cubicBezTo>
                  <a:lnTo>
                    <a:pt x="2369" y="668"/>
                  </a:lnTo>
                  <a:cubicBezTo>
                    <a:pt x="2369" y="601"/>
                    <a:pt x="2336" y="601"/>
                    <a:pt x="2269" y="601"/>
                  </a:cubicBezTo>
                  <a:lnTo>
                    <a:pt x="2203" y="601"/>
                  </a:lnTo>
                  <a:lnTo>
                    <a:pt x="1402" y="1068"/>
                  </a:lnTo>
                  <a:lnTo>
                    <a:pt x="1002" y="835"/>
                  </a:lnTo>
                  <a:lnTo>
                    <a:pt x="1869" y="334"/>
                  </a:lnTo>
                  <a:cubicBezTo>
                    <a:pt x="1902" y="334"/>
                    <a:pt x="1902" y="268"/>
                    <a:pt x="1902" y="268"/>
                  </a:cubicBezTo>
                  <a:cubicBezTo>
                    <a:pt x="1902" y="268"/>
                    <a:pt x="1902" y="234"/>
                    <a:pt x="1869" y="234"/>
                  </a:cubicBezTo>
                  <a:lnTo>
                    <a:pt x="1502" y="34"/>
                  </a:lnTo>
                  <a:cubicBezTo>
                    <a:pt x="1502" y="1"/>
                    <a:pt x="1435" y="1"/>
                    <a:pt x="140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4"/>
            <p:cNvSpPr/>
            <p:nvPr/>
          </p:nvSpPr>
          <p:spPr>
            <a:xfrm>
              <a:off x="2848875" y="4293525"/>
              <a:ext cx="75900" cy="55050"/>
            </a:xfrm>
            <a:custGeom>
              <a:avLst/>
              <a:gdLst/>
              <a:ahLst/>
              <a:cxnLst/>
              <a:rect l="l" t="t" r="r" b="b"/>
              <a:pathLst>
                <a:path w="3036" h="2202" extrusionOk="0">
                  <a:moveTo>
                    <a:pt x="1635" y="434"/>
                  </a:moveTo>
                  <a:cubicBezTo>
                    <a:pt x="1702" y="434"/>
                    <a:pt x="1835" y="500"/>
                    <a:pt x="1902" y="534"/>
                  </a:cubicBezTo>
                  <a:cubicBezTo>
                    <a:pt x="2035" y="567"/>
                    <a:pt x="2069" y="667"/>
                    <a:pt x="2069" y="701"/>
                  </a:cubicBezTo>
                  <a:cubicBezTo>
                    <a:pt x="2069" y="767"/>
                    <a:pt x="2035" y="834"/>
                    <a:pt x="1968" y="867"/>
                  </a:cubicBezTo>
                  <a:lnTo>
                    <a:pt x="1635" y="1068"/>
                  </a:lnTo>
                  <a:lnTo>
                    <a:pt x="1034" y="734"/>
                  </a:lnTo>
                  <a:lnTo>
                    <a:pt x="1368" y="534"/>
                  </a:lnTo>
                  <a:cubicBezTo>
                    <a:pt x="1468" y="500"/>
                    <a:pt x="1535" y="434"/>
                    <a:pt x="1635" y="434"/>
                  </a:cubicBezTo>
                  <a:close/>
                  <a:moveTo>
                    <a:pt x="1635" y="0"/>
                  </a:moveTo>
                  <a:cubicBezTo>
                    <a:pt x="1501" y="0"/>
                    <a:pt x="1335" y="0"/>
                    <a:pt x="1201" y="33"/>
                  </a:cubicBezTo>
                  <a:cubicBezTo>
                    <a:pt x="1068" y="67"/>
                    <a:pt x="968" y="100"/>
                    <a:pt x="834" y="200"/>
                  </a:cubicBezTo>
                  <a:lnTo>
                    <a:pt x="34" y="667"/>
                  </a:lnTo>
                  <a:cubicBezTo>
                    <a:pt x="0" y="667"/>
                    <a:pt x="0" y="701"/>
                    <a:pt x="0" y="701"/>
                  </a:cubicBezTo>
                  <a:cubicBezTo>
                    <a:pt x="0" y="701"/>
                    <a:pt x="0" y="734"/>
                    <a:pt x="34" y="734"/>
                  </a:cubicBezTo>
                  <a:lnTo>
                    <a:pt x="2469" y="2168"/>
                  </a:lnTo>
                  <a:cubicBezTo>
                    <a:pt x="2469" y="2202"/>
                    <a:pt x="2502" y="2202"/>
                    <a:pt x="2536" y="2202"/>
                  </a:cubicBezTo>
                  <a:lnTo>
                    <a:pt x="2636" y="2202"/>
                  </a:lnTo>
                  <a:lnTo>
                    <a:pt x="3003" y="2002"/>
                  </a:lnTo>
                  <a:cubicBezTo>
                    <a:pt x="3036" y="2002"/>
                    <a:pt x="3036" y="1935"/>
                    <a:pt x="3036" y="1935"/>
                  </a:cubicBezTo>
                  <a:cubicBezTo>
                    <a:pt x="3036" y="1935"/>
                    <a:pt x="3036" y="1901"/>
                    <a:pt x="3003" y="1901"/>
                  </a:cubicBezTo>
                  <a:lnTo>
                    <a:pt x="2235" y="1434"/>
                  </a:lnTo>
                  <a:lnTo>
                    <a:pt x="2636" y="1234"/>
                  </a:lnTo>
                  <a:cubicBezTo>
                    <a:pt x="2702" y="1201"/>
                    <a:pt x="2802" y="1101"/>
                    <a:pt x="2869" y="1034"/>
                  </a:cubicBezTo>
                  <a:cubicBezTo>
                    <a:pt x="2902" y="934"/>
                    <a:pt x="2969" y="867"/>
                    <a:pt x="2969" y="767"/>
                  </a:cubicBezTo>
                  <a:cubicBezTo>
                    <a:pt x="2969" y="701"/>
                    <a:pt x="2902" y="601"/>
                    <a:pt x="2836" y="534"/>
                  </a:cubicBezTo>
                  <a:cubicBezTo>
                    <a:pt x="2736" y="434"/>
                    <a:pt x="2636" y="367"/>
                    <a:pt x="2502" y="267"/>
                  </a:cubicBezTo>
                  <a:cubicBezTo>
                    <a:pt x="2335" y="200"/>
                    <a:pt x="2202" y="100"/>
                    <a:pt x="2035" y="67"/>
                  </a:cubicBezTo>
                  <a:cubicBezTo>
                    <a:pt x="1902" y="33"/>
                    <a:pt x="1735" y="0"/>
                    <a:pt x="16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4"/>
            <p:cNvSpPr/>
            <p:nvPr/>
          </p:nvSpPr>
          <p:spPr>
            <a:xfrm>
              <a:off x="2908925" y="4264325"/>
              <a:ext cx="85900" cy="50075"/>
            </a:xfrm>
            <a:custGeom>
              <a:avLst/>
              <a:gdLst/>
              <a:ahLst/>
              <a:cxnLst/>
              <a:rect l="l" t="t" r="r" b="b"/>
              <a:pathLst>
                <a:path w="3436" h="2003" extrusionOk="0">
                  <a:moveTo>
                    <a:pt x="1334" y="501"/>
                  </a:moveTo>
                  <a:cubicBezTo>
                    <a:pt x="1434" y="501"/>
                    <a:pt x="1468" y="534"/>
                    <a:pt x="1535" y="534"/>
                  </a:cubicBezTo>
                  <a:cubicBezTo>
                    <a:pt x="1635" y="568"/>
                    <a:pt x="1668" y="568"/>
                    <a:pt x="1768" y="601"/>
                  </a:cubicBezTo>
                  <a:lnTo>
                    <a:pt x="1935" y="701"/>
                  </a:lnTo>
                  <a:lnTo>
                    <a:pt x="2102" y="768"/>
                  </a:lnTo>
                  <a:lnTo>
                    <a:pt x="2268" y="868"/>
                  </a:lnTo>
                  <a:lnTo>
                    <a:pt x="2435" y="935"/>
                  </a:lnTo>
                  <a:cubicBezTo>
                    <a:pt x="2502" y="1001"/>
                    <a:pt x="2602" y="1068"/>
                    <a:pt x="2602" y="1235"/>
                  </a:cubicBezTo>
                  <a:cubicBezTo>
                    <a:pt x="2635" y="1335"/>
                    <a:pt x="2602" y="1368"/>
                    <a:pt x="2469" y="1435"/>
                  </a:cubicBezTo>
                  <a:cubicBezTo>
                    <a:pt x="2335" y="1535"/>
                    <a:pt x="2235" y="1535"/>
                    <a:pt x="2102" y="1535"/>
                  </a:cubicBezTo>
                  <a:cubicBezTo>
                    <a:pt x="1968" y="1535"/>
                    <a:pt x="1801" y="1502"/>
                    <a:pt x="1668" y="1402"/>
                  </a:cubicBezTo>
                  <a:lnTo>
                    <a:pt x="1501" y="1335"/>
                  </a:lnTo>
                  <a:lnTo>
                    <a:pt x="1334" y="1235"/>
                  </a:lnTo>
                  <a:lnTo>
                    <a:pt x="1168" y="1168"/>
                  </a:lnTo>
                  <a:lnTo>
                    <a:pt x="1034" y="1068"/>
                  </a:lnTo>
                  <a:lnTo>
                    <a:pt x="934" y="935"/>
                  </a:lnTo>
                  <a:cubicBezTo>
                    <a:pt x="867" y="901"/>
                    <a:pt x="834" y="868"/>
                    <a:pt x="834" y="835"/>
                  </a:cubicBezTo>
                  <a:lnTo>
                    <a:pt x="834" y="701"/>
                  </a:lnTo>
                  <a:cubicBezTo>
                    <a:pt x="867" y="601"/>
                    <a:pt x="934" y="601"/>
                    <a:pt x="967" y="568"/>
                  </a:cubicBezTo>
                  <a:cubicBezTo>
                    <a:pt x="1001" y="534"/>
                    <a:pt x="1034" y="501"/>
                    <a:pt x="1134" y="501"/>
                  </a:cubicBezTo>
                  <a:close/>
                  <a:moveTo>
                    <a:pt x="1301" y="1"/>
                  </a:moveTo>
                  <a:cubicBezTo>
                    <a:pt x="1134" y="1"/>
                    <a:pt x="967" y="1"/>
                    <a:pt x="801" y="34"/>
                  </a:cubicBezTo>
                  <a:cubicBezTo>
                    <a:pt x="634" y="67"/>
                    <a:pt x="467" y="101"/>
                    <a:pt x="334" y="201"/>
                  </a:cubicBezTo>
                  <a:cubicBezTo>
                    <a:pt x="200" y="234"/>
                    <a:pt x="134" y="334"/>
                    <a:pt x="33" y="434"/>
                  </a:cubicBezTo>
                  <a:cubicBezTo>
                    <a:pt x="0" y="534"/>
                    <a:pt x="0" y="668"/>
                    <a:pt x="0" y="734"/>
                  </a:cubicBezTo>
                  <a:cubicBezTo>
                    <a:pt x="33" y="868"/>
                    <a:pt x="100" y="935"/>
                    <a:pt x="167" y="1035"/>
                  </a:cubicBezTo>
                  <a:cubicBezTo>
                    <a:pt x="267" y="1101"/>
                    <a:pt x="400" y="1201"/>
                    <a:pt x="500" y="1268"/>
                  </a:cubicBezTo>
                  <a:cubicBezTo>
                    <a:pt x="634" y="1368"/>
                    <a:pt x="734" y="1402"/>
                    <a:pt x="834" y="1502"/>
                  </a:cubicBezTo>
                  <a:lnTo>
                    <a:pt x="1168" y="1702"/>
                  </a:lnTo>
                  <a:cubicBezTo>
                    <a:pt x="1301" y="1769"/>
                    <a:pt x="1468" y="1869"/>
                    <a:pt x="1635" y="1902"/>
                  </a:cubicBezTo>
                  <a:cubicBezTo>
                    <a:pt x="1801" y="1935"/>
                    <a:pt x="1968" y="2002"/>
                    <a:pt x="2135" y="2002"/>
                  </a:cubicBezTo>
                  <a:cubicBezTo>
                    <a:pt x="2302" y="2002"/>
                    <a:pt x="2469" y="2002"/>
                    <a:pt x="2635" y="1935"/>
                  </a:cubicBezTo>
                  <a:cubicBezTo>
                    <a:pt x="2802" y="1902"/>
                    <a:pt x="2969" y="1869"/>
                    <a:pt x="3102" y="1769"/>
                  </a:cubicBezTo>
                  <a:cubicBezTo>
                    <a:pt x="3202" y="1735"/>
                    <a:pt x="3302" y="1668"/>
                    <a:pt x="3369" y="1535"/>
                  </a:cubicBezTo>
                  <a:cubicBezTo>
                    <a:pt x="3436" y="1435"/>
                    <a:pt x="3436" y="1335"/>
                    <a:pt x="3436" y="1235"/>
                  </a:cubicBezTo>
                  <a:cubicBezTo>
                    <a:pt x="3369" y="1101"/>
                    <a:pt x="3336" y="1035"/>
                    <a:pt x="3269" y="935"/>
                  </a:cubicBezTo>
                  <a:cubicBezTo>
                    <a:pt x="3169" y="868"/>
                    <a:pt x="3036" y="768"/>
                    <a:pt x="2936" y="701"/>
                  </a:cubicBezTo>
                  <a:lnTo>
                    <a:pt x="2602" y="501"/>
                  </a:lnTo>
                  <a:lnTo>
                    <a:pt x="2268" y="267"/>
                  </a:lnTo>
                  <a:cubicBezTo>
                    <a:pt x="2135" y="201"/>
                    <a:pt x="1968" y="101"/>
                    <a:pt x="1801" y="67"/>
                  </a:cubicBezTo>
                  <a:cubicBezTo>
                    <a:pt x="1635" y="34"/>
                    <a:pt x="1468" y="1"/>
                    <a:pt x="1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4"/>
            <p:cNvSpPr/>
            <p:nvPr/>
          </p:nvSpPr>
          <p:spPr>
            <a:xfrm>
              <a:off x="2952275" y="4232650"/>
              <a:ext cx="105950" cy="54225"/>
            </a:xfrm>
            <a:custGeom>
              <a:avLst/>
              <a:gdLst/>
              <a:ahLst/>
              <a:cxnLst/>
              <a:rect l="l" t="t" r="r" b="b"/>
              <a:pathLst>
                <a:path w="4238" h="2169" extrusionOk="0">
                  <a:moveTo>
                    <a:pt x="1735" y="467"/>
                  </a:moveTo>
                  <a:cubicBezTo>
                    <a:pt x="1835" y="467"/>
                    <a:pt x="1935" y="500"/>
                    <a:pt x="2035" y="534"/>
                  </a:cubicBezTo>
                  <a:cubicBezTo>
                    <a:pt x="2102" y="600"/>
                    <a:pt x="2169" y="667"/>
                    <a:pt x="2169" y="701"/>
                  </a:cubicBezTo>
                  <a:cubicBezTo>
                    <a:pt x="2169" y="801"/>
                    <a:pt x="2102" y="834"/>
                    <a:pt x="2035" y="867"/>
                  </a:cubicBezTo>
                  <a:lnTo>
                    <a:pt x="1702" y="1034"/>
                  </a:lnTo>
                  <a:lnTo>
                    <a:pt x="1168" y="701"/>
                  </a:lnTo>
                  <a:lnTo>
                    <a:pt x="1502" y="534"/>
                  </a:lnTo>
                  <a:cubicBezTo>
                    <a:pt x="1568" y="500"/>
                    <a:pt x="1669" y="467"/>
                    <a:pt x="1735" y="467"/>
                  </a:cubicBezTo>
                  <a:close/>
                  <a:moveTo>
                    <a:pt x="1669" y="0"/>
                  </a:moveTo>
                  <a:cubicBezTo>
                    <a:pt x="1535" y="0"/>
                    <a:pt x="1368" y="0"/>
                    <a:pt x="1235" y="33"/>
                  </a:cubicBezTo>
                  <a:cubicBezTo>
                    <a:pt x="1101" y="100"/>
                    <a:pt x="1001" y="133"/>
                    <a:pt x="868" y="200"/>
                  </a:cubicBezTo>
                  <a:lnTo>
                    <a:pt x="34" y="634"/>
                  </a:lnTo>
                  <a:cubicBezTo>
                    <a:pt x="1" y="634"/>
                    <a:pt x="1" y="667"/>
                    <a:pt x="1" y="667"/>
                  </a:cubicBezTo>
                  <a:cubicBezTo>
                    <a:pt x="1" y="667"/>
                    <a:pt x="1" y="701"/>
                    <a:pt x="34" y="701"/>
                  </a:cubicBezTo>
                  <a:lnTo>
                    <a:pt x="2436" y="2135"/>
                  </a:lnTo>
                  <a:cubicBezTo>
                    <a:pt x="2436" y="2168"/>
                    <a:pt x="2502" y="2168"/>
                    <a:pt x="2536" y="2168"/>
                  </a:cubicBezTo>
                  <a:lnTo>
                    <a:pt x="2603" y="2168"/>
                  </a:lnTo>
                  <a:lnTo>
                    <a:pt x="3003" y="1968"/>
                  </a:lnTo>
                  <a:cubicBezTo>
                    <a:pt x="3036" y="1968"/>
                    <a:pt x="3036" y="1935"/>
                    <a:pt x="3036" y="1935"/>
                  </a:cubicBezTo>
                  <a:cubicBezTo>
                    <a:pt x="3036" y="1935"/>
                    <a:pt x="3036" y="1868"/>
                    <a:pt x="3003" y="1868"/>
                  </a:cubicBezTo>
                  <a:lnTo>
                    <a:pt x="2202" y="1434"/>
                  </a:lnTo>
                  <a:lnTo>
                    <a:pt x="2436" y="1268"/>
                  </a:lnTo>
                  <a:lnTo>
                    <a:pt x="3570" y="1534"/>
                  </a:lnTo>
                  <a:lnTo>
                    <a:pt x="3703" y="1534"/>
                  </a:lnTo>
                  <a:cubicBezTo>
                    <a:pt x="3737" y="1534"/>
                    <a:pt x="3770" y="1501"/>
                    <a:pt x="3837" y="1501"/>
                  </a:cubicBezTo>
                  <a:lnTo>
                    <a:pt x="4204" y="1301"/>
                  </a:lnTo>
                  <a:cubicBezTo>
                    <a:pt x="4237" y="1301"/>
                    <a:pt x="4237" y="1268"/>
                    <a:pt x="4237" y="1268"/>
                  </a:cubicBezTo>
                  <a:cubicBezTo>
                    <a:pt x="4237" y="1268"/>
                    <a:pt x="4237" y="1201"/>
                    <a:pt x="4204" y="1201"/>
                  </a:cubicBezTo>
                  <a:lnTo>
                    <a:pt x="4170" y="1201"/>
                  </a:lnTo>
                  <a:lnTo>
                    <a:pt x="2903" y="867"/>
                  </a:lnTo>
                  <a:cubicBezTo>
                    <a:pt x="2936" y="801"/>
                    <a:pt x="2936" y="667"/>
                    <a:pt x="2869" y="600"/>
                  </a:cubicBezTo>
                  <a:cubicBezTo>
                    <a:pt x="2769" y="434"/>
                    <a:pt x="2669" y="334"/>
                    <a:pt x="2502" y="267"/>
                  </a:cubicBezTo>
                  <a:cubicBezTo>
                    <a:pt x="2369" y="167"/>
                    <a:pt x="2202" y="100"/>
                    <a:pt x="2069" y="33"/>
                  </a:cubicBezTo>
                  <a:cubicBezTo>
                    <a:pt x="1935" y="33"/>
                    <a:pt x="1769" y="0"/>
                    <a:pt x="166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4"/>
            <p:cNvSpPr/>
            <p:nvPr/>
          </p:nvSpPr>
          <p:spPr>
            <a:xfrm>
              <a:off x="3000650" y="4199275"/>
              <a:ext cx="90925" cy="50900"/>
            </a:xfrm>
            <a:custGeom>
              <a:avLst/>
              <a:gdLst/>
              <a:ahLst/>
              <a:cxnLst/>
              <a:rect l="l" t="t" r="r" b="b"/>
              <a:pathLst>
                <a:path w="3637" h="2036" extrusionOk="0">
                  <a:moveTo>
                    <a:pt x="1635" y="1"/>
                  </a:moveTo>
                  <a:lnTo>
                    <a:pt x="67" y="835"/>
                  </a:lnTo>
                  <a:cubicBezTo>
                    <a:pt x="0" y="835"/>
                    <a:pt x="0" y="868"/>
                    <a:pt x="0" y="868"/>
                  </a:cubicBezTo>
                  <a:cubicBezTo>
                    <a:pt x="0" y="868"/>
                    <a:pt x="0" y="935"/>
                    <a:pt x="67" y="935"/>
                  </a:cubicBezTo>
                  <a:lnTo>
                    <a:pt x="467" y="1135"/>
                  </a:lnTo>
                  <a:cubicBezTo>
                    <a:pt x="467" y="1168"/>
                    <a:pt x="501" y="1168"/>
                    <a:pt x="567" y="1168"/>
                  </a:cubicBezTo>
                  <a:lnTo>
                    <a:pt x="634" y="1168"/>
                  </a:lnTo>
                  <a:lnTo>
                    <a:pt x="1135" y="868"/>
                  </a:lnTo>
                  <a:lnTo>
                    <a:pt x="3069" y="2002"/>
                  </a:lnTo>
                  <a:cubicBezTo>
                    <a:pt x="3069" y="2036"/>
                    <a:pt x="3103" y="2036"/>
                    <a:pt x="3136" y="2036"/>
                  </a:cubicBezTo>
                  <a:lnTo>
                    <a:pt x="3203" y="2036"/>
                  </a:lnTo>
                  <a:lnTo>
                    <a:pt x="3603" y="1835"/>
                  </a:lnTo>
                  <a:cubicBezTo>
                    <a:pt x="3636" y="1835"/>
                    <a:pt x="3636" y="1802"/>
                    <a:pt x="3636" y="1802"/>
                  </a:cubicBezTo>
                  <a:cubicBezTo>
                    <a:pt x="3636" y="1802"/>
                    <a:pt x="3636" y="1769"/>
                    <a:pt x="3603" y="1769"/>
                  </a:cubicBezTo>
                  <a:lnTo>
                    <a:pt x="1668" y="635"/>
                  </a:lnTo>
                  <a:lnTo>
                    <a:pt x="2169" y="334"/>
                  </a:lnTo>
                  <a:cubicBezTo>
                    <a:pt x="2202" y="334"/>
                    <a:pt x="2202" y="301"/>
                    <a:pt x="2202" y="301"/>
                  </a:cubicBezTo>
                  <a:cubicBezTo>
                    <a:pt x="2202" y="301"/>
                    <a:pt x="2202" y="268"/>
                    <a:pt x="2169" y="268"/>
                  </a:cubicBezTo>
                  <a:lnTo>
                    <a:pt x="1802" y="34"/>
                  </a:lnTo>
                  <a:cubicBezTo>
                    <a:pt x="1802" y="1"/>
                    <a:pt x="1768" y="1"/>
                    <a:pt x="1735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4"/>
            <p:cNvSpPr/>
            <p:nvPr/>
          </p:nvSpPr>
          <p:spPr>
            <a:xfrm>
              <a:off x="3074025" y="3991625"/>
              <a:ext cx="370300" cy="214350"/>
            </a:xfrm>
            <a:custGeom>
              <a:avLst/>
              <a:gdLst/>
              <a:ahLst/>
              <a:cxnLst/>
              <a:rect l="l" t="t" r="r" b="b"/>
              <a:pathLst>
                <a:path w="14812" h="8574" extrusionOk="0">
                  <a:moveTo>
                    <a:pt x="12176" y="1"/>
                  </a:moveTo>
                  <a:lnTo>
                    <a:pt x="1" y="7073"/>
                  </a:lnTo>
                  <a:lnTo>
                    <a:pt x="2569" y="8574"/>
                  </a:lnTo>
                  <a:lnTo>
                    <a:pt x="14811" y="1569"/>
                  </a:lnTo>
                  <a:lnTo>
                    <a:pt x="12176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4"/>
            <p:cNvSpPr/>
            <p:nvPr/>
          </p:nvSpPr>
          <p:spPr>
            <a:xfrm>
              <a:off x="3284175" y="4079775"/>
              <a:ext cx="266050" cy="157275"/>
            </a:xfrm>
            <a:custGeom>
              <a:avLst/>
              <a:gdLst/>
              <a:ahLst/>
              <a:cxnLst/>
              <a:rect l="l" t="t" r="r" b="b"/>
              <a:pathLst>
                <a:path w="10642" h="6291" extrusionOk="0">
                  <a:moveTo>
                    <a:pt x="10453" y="0"/>
                  </a:moveTo>
                  <a:cubicBezTo>
                    <a:pt x="10403" y="0"/>
                    <a:pt x="10350" y="16"/>
                    <a:pt x="10308" y="44"/>
                  </a:cubicBezTo>
                  <a:lnTo>
                    <a:pt x="234" y="5882"/>
                  </a:lnTo>
                  <a:cubicBezTo>
                    <a:pt x="101" y="5882"/>
                    <a:pt x="1" y="5982"/>
                    <a:pt x="68" y="6115"/>
                  </a:cubicBezTo>
                  <a:cubicBezTo>
                    <a:pt x="68" y="6226"/>
                    <a:pt x="136" y="6290"/>
                    <a:pt x="236" y="6290"/>
                  </a:cubicBezTo>
                  <a:cubicBezTo>
                    <a:pt x="256" y="6290"/>
                    <a:pt x="278" y="6288"/>
                    <a:pt x="301" y="6282"/>
                  </a:cubicBezTo>
                  <a:cubicBezTo>
                    <a:pt x="334" y="6282"/>
                    <a:pt x="401" y="6248"/>
                    <a:pt x="434" y="6248"/>
                  </a:cubicBezTo>
                  <a:lnTo>
                    <a:pt x="10508" y="411"/>
                  </a:lnTo>
                  <a:cubicBezTo>
                    <a:pt x="10642" y="378"/>
                    <a:pt x="10642" y="211"/>
                    <a:pt x="10608" y="111"/>
                  </a:cubicBezTo>
                  <a:cubicBezTo>
                    <a:pt x="10589" y="33"/>
                    <a:pt x="10524" y="0"/>
                    <a:pt x="10453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4"/>
            <p:cNvSpPr/>
            <p:nvPr/>
          </p:nvSpPr>
          <p:spPr>
            <a:xfrm>
              <a:off x="3329225" y="4105200"/>
              <a:ext cx="265200" cy="156875"/>
            </a:xfrm>
            <a:custGeom>
              <a:avLst/>
              <a:gdLst/>
              <a:ahLst/>
              <a:cxnLst/>
              <a:rect l="l" t="t" r="r" b="b"/>
              <a:pathLst>
                <a:path w="10608" h="6275" extrusionOk="0">
                  <a:moveTo>
                    <a:pt x="10363" y="1"/>
                  </a:moveTo>
                  <a:cubicBezTo>
                    <a:pt x="10333" y="1"/>
                    <a:pt x="10302" y="9"/>
                    <a:pt x="10274" y="28"/>
                  </a:cubicBezTo>
                  <a:lnTo>
                    <a:pt x="167" y="5865"/>
                  </a:lnTo>
                  <a:cubicBezTo>
                    <a:pt x="33" y="5865"/>
                    <a:pt x="0" y="5965"/>
                    <a:pt x="0" y="6099"/>
                  </a:cubicBezTo>
                  <a:cubicBezTo>
                    <a:pt x="0" y="6209"/>
                    <a:pt x="92" y="6274"/>
                    <a:pt x="199" y="6274"/>
                  </a:cubicBezTo>
                  <a:cubicBezTo>
                    <a:pt x="221" y="6274"/>
                    <a:pt x="244" y="6271"/>
                    <a:pt x="267" y="6266"/>
                  </a:cubicBezTo>
                  <a:cubicBezTo>
                    <a:pt x="300" y="6266"/>
                    <a:pt x="300" y="6266"/>
                    <a:pt x="367" y="6232"/>
                  </a:cubicBezTo>
                  <a:lnTo>
                    <a:pt x="10474" y="395"/>
                  </a:lnTo>
                  <a:cubicBezTo>
                    <a:pt x="10541" y="361"/>
                    <a:pt x="10608" y="228"/>
                    <a:pt x="10541" y="128"/>
                  </a:cubicBezTo>
                  <a:cubicBezTo>
                    <a:pt x="10517" y="56"/>
                    <a:pt x="10441" y="1"/>
                    <a:pt x="1036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4"/>
            <p:cNvSpPr/>
            <p:nvPr/>
          </p:nvSpPr>
          <p:spPr>
            <a:xfrm>
              <a:off x="3373425" y="4129800"/>
              <a:ext cx="263525" cy="157075"/>
            </a:xfrm>
            <a:custGeom>
              <a:avLst/>
              <a:gdLst/>
              <a:ahLst/>
              <a:cxnLst/>
              <a:rect l="l" t="t" r="r" b="b"/>
              <a:pathLst>
                <a:path w="10541" h="6283" extrusionOk="0">
                  <a:moveTo>
                    <a:pt x="10328" y="1"/>
                  </a:moveTo>
                  <a:cubicBezTo>
                    <a:pt x="10280" y="1"/>
                    <a:pt x="10235" y="17"/>
                    <a:pt x="10207" y="44"/>
                  </a:cubicBezTo>
                  <a:lnTo>
                    <a:pt x="100" y="5882"/>
                  </a:lnTo>
                  <a:cubicBezTo>
                    <a:pt x="33" y="5915"/>
                    <a:pt x="0" y="6049"/>
                    <a:pt x="0" y="6115"/>
                  </a:cubicBezTo>
                  <a:cubicBezTo>
                    <a:pt x="33" y="6216"/>
                    <a:pt x="100" y="6282"/>
                    <a:pt x="234" y="6282"/>
                  </a:cubicBezTo>
                  <a:cubicBezTo>
                    <a:pt x="267" y="6282"/>
                    <a:pt x="334" y="6282"/>
                    <a:pt x="334" y="6249"/>
                  </a:cubicBezTo>
                  <a:lnTo>
                    <a:pt x="10407" y="411"/>
                  </a:lnTo>
                  <a:cubicBezTo>
                    <a:pt x="10541" y="378"/>
                    <a:pt x="10541" y="178"/>
                    <a:pt x="10508" y="111"/>
                  </a:cubicBezTo>
                  <a:cubicBezTo>
                    <a:pt x="10468" y="33"/>
                    <a:pt x="10395" y="1"/>
                    <a:pt x="1032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4"/>
            <p:cNvSpPr/>
            <p:nvPr/>
          </p:nvSpPr>
          <p:spPr>
            <a:xfrm>
              <a:off x="3415100" y="4154825"/>
              <a:ext cx="265225" cy="157275"/>
            </a:xfrm>
            <a:custGeom>
              <a:avLst/>
              <a:gdLst/>
              <a:ahLst/>
              <a:cxnLst/>
              <a:rect l="l" t="t" r="r" b="b"/>
              <a:pathLst>
                <a:path w="10609" h="6291" extrusionOk="0">
                  <a:moveTo>
                    <a:pt x="10419" y="0"/>
                  </a:moveTo>
                  <a:cubicBezTo>
                    <a:pt x="10369" y="0"/>
                    <a:pt x="10316" y="17"/>
                    <a:pt x="10275" y="44"/>
                  </a:cubicBezTo>
                  <a:lnTo>
                    <a:pt x="201" y="5882"/>
                  </a:lnTo>
                  <a:cubicBezTo>
                    <a:pt x="68" y="5882"/>
                    <a:pt x="1" y="5982"/>
                    <a:pt x="34" y="6115"/>
                  </a:cubicBezTo>
                  <a:cubicBezTo>
                    <a:pt x="34" y="6226"/>
                    <a:pt x="126" y="6290"/>
                    <a:pt x="214" y="6290"/>
                  </a:cubicBezTo>
                  <a:cubicBezTo>
                    <a:pt x="232" y="6290"/>
                    <a:pt x="251" y="6288"/>
                    <a:pt x="268" y="6282"/>
                  </a:cubicBezTo>
                  <a:cubicBezTo>
                    <a:pt x="334" y="6282"/>
                    <a:pt x="368" y="6282"/>
                    <a:pt x="401" y="6249"/>
                  </a:cubicBezTo>
                  <a:lnTo>
                    <a:pt x="10508" y="411"/>
                  </a:lnTo>
                  <a:cubicBezTo>
                    <a:pt x="10608" y="378"/>
                    <a:pt x="10608" y="211"/>
                    <a:pt x="10575" y="111"/>
                  </a:cubicBezTo>
                  <a:cubicBezTo>
                    <a:pt x="10556" y="33"/>
                    <a:pt x="10490" y="0"/>
                    <a:pt x="1041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64"/>
            <p:cNvSpPr/>
            <p:nvPr/>
          </p:nvSpPr>
          <p:spPr>
            <a:xfrm>
              <a:off x="3460975" y="4181275"/>
              <a:ext cx="263550" cy="156475"/>
            </a:xfrm>
            <a:custGeom>
              <a:avLst/>
              <a:gdLst/>
              <a:ahLst/>
              <a:cxnLst/>
              <a:rect l="l" t="t" r="r" b="b"/>
              <a:pathLst>
                <a:path w="10542" h="6259" extrusionOk="0">
                  <a:moveTo>
                    <a:pt x="10310" y="0"/>
                  </a:moveTo>
                  <a:cubicBezTo>
                    <a:pt x="10270" y="0"/>
                    <a:pt x="10232" y="8"/>
                    <a:pt x="10208" y="20"/>
                  </a:cubicBezTo>
                  <a:lnTo>
                    <a:pt x="101" y="5858"/>
                  </a:lnTo>
                  <a:cubicBezTo>
                    <a:pt x="1" y="5891"/>
                    <a:pt x="1" y="6058"/>
                    <a:pt x="34" y="6158"/>
                  </a:cubicBezTo>
                  <a:cubicBezTo>
                    <a:pt x="34" y="6225"/>
                    <a:pt x="101" y="6258"/>
                    <a:pt x="201" y="6258"/>
                  </a:cubicBezTo>
                  <a:cubicBezTo>
                    <a:pt x="234" y="6225"/>
                    <a:pt x="267" y="6225"/>
                    <a:pt x="334" y="6225"/>
                  </a:cubicBezTo>
                  <a:lnTo>
                    <a:pt x="10408" y="387"/>
                  </a:lnTo>
                  <a:cubicBezTo>
                    <a:pt x="10541" y="354"/>
                    <a:pt x="10541" y="187"/>
                    <a:pt x="10475" y="87"/>
                  </a:cubicBezTo>
                  <a:cubicBezTo>
                    <a:pt x="10454" y="24"/>
                    <a:pt x="10379" y="0"/>
                    <a:pt x="1031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64"/>
            <p:cNvSpPr/>
            <p:nvPr/>
          </p:nvSpPr>
          <p:spPr>
            <a:xfrm>
              <a:off x="3636100" y="4280750"/>
              <a:ext cx="263550" cy="157050"/>
            </a:xfrm>
            <a:custGeom>
              <a:avLst/>
              <a:gdLst/>
              <a:ahLst/>
              <a:cxnLst/>
              <a:rect l="l" t="t" r="r" b="b"/>
              <a:pathLst>
                <a:path w="10542" h="6282" extrusionOk="0">
                  <a:moveTo>
                    <a:pt x="10326" y="0"/>
                  </a:moveTo>
                  <a:cubicBezTo>
                    <a:pt x="10280" y="0"/>
                    <a:pt x="10235" y="16"/>
                    <a:pt x="10208" y="44"/>
                  </a:cubicBezTo>
                  <a:lnTo>
                    <a:pt x="101" y="5882"/>
                  </a:lnTo>
                  <a:cubicBezTo>
                    <a:pt x="1" y="5915"/>
                    <a:pt x="1" y="6082"/>
                    <a:pt x="34" y="6182"/>
                  </a:cubicBezTo>
                  <a:cubicBezTo>
                    <a:pt x="34" y="6249"/>
                    <a:pt x="101" y="6282"/>
                    <a:pt x="201" y="6282"/>
                  </a:cubicBezTo>
                  <a:cubicBezTo>
                    <a:pt x="201" y="6282"/>
                    <a:pt x="234" y="6282"/>
                    <a:pt x="301" y="6249"/>
                  </a:cubicBezTo>
                  <a:lnTo>
                    <a:pt x="10408" y="411"/>
                  </a:lnTo>
                  <a:cubicBezTo>
                    <a:pt x="10541" y="378"/>
                    <a:pt x="10541" y="244"/>
                    <a:pt x="10475" y="111"/>
                  </a:cubicBezTo>
                  <a:cubicBezTo>
                    <a:pt x="10455" y="33"/>
                    <a:pt x="10390" y="0"/>
                    <a:pt x="1032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4"/>
            <p:cNvSpPr/>
            <p:nvPr/>
          </p:nvSpPr>
          <p:spPr>
            <a:xfrm>
              <a:off x="3676125" y="4306350"/>
              <a:ext cx="266050" cy="157000"/>
            </a:xfrm>
            <a:custGeom>
              <a:avLst/>
              <a:gdLst/>
              <a:ahLst/>
              <a:cxnLst/>
              <a:rect l="l" t="t" r="r" b="b"/>
              <a:pathLst>
                <a:path w="10642" h="6280" extrusionOk="0">
                  <a:moveTo>
                    <a:pt x="10420" y="1"/>
                  </a:moveTo>
                  <a:cubicBezTo>
                    <a:pt x="10375" y="1"/>
                    <a:pt x="10332" y="9"/>
                    <a:pt x="10308" y="21"/>
                  </a:cubicBezTo>
                  <a:lnTo>
                    <a:pt x="234" y="5858"/>
                  </a:lnTo>
                  <a:cubicBezTo>
                    <a:pt x="101" y="5858"/>
                    <a:pt x="1" y="5992"/>
                    <a:pt x="67" y="6092"/>
                  </a:cubicBezTo>
                  <a:cubicBezTo>
                    <a:pt x="67" y="6196"/>
                    <a:pt x="128" y="6280"/>
                    <a:pt x="219" y="6280"/>
                  </a:cubicBezTo>
                  <a:cubicBezTo>
                    <a:pt x="244" y="6280"/>
                    <a:pt x="272" y="6273"/>
                    <a:pt x="301" y="6259"/>
                  </a:cubicBezTo>
                  <a:cubicBezTo>
                    <a:pt x="334" y="6259"/>
                    <a:pt x="401" y="6259"/>
                    <a:pt x="434" y="6225"/>
                  </a:cubicBezTo>
                  <a:lnTo>
                    <a:pt x="10508" y="388"/>
                  </a:lnTo>
                  <a:cubicBezTo>
                    <a:pt x="10642" y="354"/>
                    <a:pt x="10642" y="221"/>
                    <a:pt x="10608" y="88"/>
                  </a:cubicBezTo>
                  <a:cubicBezTo>
                    <a:pt x="10587" y="24"/>
                    <a:pt x="10499" y="1"/>
                    <a:pt x="1042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4"/>
            <p:cNvSpPr/>
            <p:nvPr/>
          </p:nvSpPr>
          <p:spPr>
            <a:xfrm>
              <a:off x="3722000" y="4331575"/>
              <a:ext cx="264375" cy="156275"/>
            </a:xfrm>
            <a:custGeom>
              <a:avLst/>
              <a:gdLst/>
              <a:ahLst/>
              <a:cxnLst/>
              <a:rect l="l" t="t" r="r" b="b"/>
              <a:pathLst>
                <a:path w="10575" h="6251" extrusionOk="0">
                  <a:moveTo>
                    <a:pt x="10301" y="1"/>
                  </a:moveTo>
                  <a:cubicBezTo>
                    <a:pt x="10271" y="1"/>
                    <a:pt x="10239" y="5"/>
                    <a:pt x="10208" y="13"/>
                  </a:cubicBezTo>
                  <a:lnTo>
                    <a:pt x="134" y="5850"/>
                  </a:lnTo>
                  <a:cubicBezTo>
                    <a:pt x="0" y="5917"/>
                    <a:pt x="0" y="6050"/>
                    <a:pt x="67" y="6150"/>
                  </a:cubicBezTo>
                  <a:cubicBezTo>
                    <a:pt x="100" y="6217"/>
                    <a:pt x="134" y="6250"/>
                    <a:pt x="234" y="6250"/>
                  </a:cubicBezTo>
                  <a:cubicBezTo>
                    <a:pt x="267" y="6250"/>
                    <a:pt x="301" y="6250"/>
                    <a:pt x="334" y="6217"/>
                  </a:cubicBezTo>
                  <a:lnTo>
                    <a:pt x="10441" y="379"/>
                  </a:lnTo>
                  <a:cubicBezTo>
                    <a:pt x="10508" y="346"/>
                    <a:pt x="10575" y="213"/>
                    <a:pt x="10508" y="146"/>
                  </a:cubicBezTo>
                  <a:cubicBezTo>
                    <a:pt x="10482" y="44"/>
                    <a:pt x="10398" y="1"/>
                    <a:pt x="103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4"/>
            <p:cNvSpPr/>
            <p:nvPr/>
          </p:nvSpPr>
          <p:spPr>
            <a:xfrm>
              <a:off x="3766200" y="4355625"/>
              <a:ext cx="264375" cy="157250"/>
            </a:xfrm>
            <a:custGeom>
              <a:avLst/>
              <a:gdLst/>
              <a:ahLst/>
              <a:cxnLst/>
              <a:rect l="l" t="t" r="r" b="b"/>
              <a:pathLst>
                <a:path w="10575" h="6290" extrusionOk="0">
                  <a:moveTo>
                    <a:pt x="10320" y="0"/>
                  </a:moveTo>
                  <a:cubicBezTo>
                    <a:pt x="10275" y="0"/>
                    <a:pt x="10232" y="14"/>
                    <a:pt x="10208" y="51"/>
                  </a:cubicBezTo>
                  <a:lnTo>
                    <a:pt x="100" y="5889"/>
                  </a:lnTo>
                  <a:cubicBezTo>
                    <a:pt x="0" y="5922"/>
                    <a:pt x="0" y="6089"/>
                    <a:pt x="34" y="6189"/>
                  </a:cubicBezTo>
                  <a:cubicBezTo>
                    <a:pt x="34" y="6256"/>
                    <a:pt x="134" y="6289"/>
                    <a:pt x="200" y="6289"/>
                  </a:cubicBezTo>
                  <a:cubicBezTo>
                    <a:pt x="234" y="6289"/>
                    <a:pt x="300" y="6289"/>
                    <a:pt x="334" y="6256"/>
                  </a:cubicBezTo>
                  <a:lnTo>
                    <a:pt x="10408" y="418"/>
                  </a:lnTo>
                  <a:lnTo>
                    <a:pt x="10441" y="385"/>
                  </a:lnTo>
                  <a:cubicBezTo>
                    <a:pt x="10541" y="351"/>
                    <a:pt x="10574" y="185"/>
                    <a:pt x="10508" y="85"/>
                  </a:cubicBezTo>
                  <a:cubicBezTo>
                    <a:pt x="10487" y="42"/>
                    <a:pt x="10399" y="0"/>
                    <a:pt x="1032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4"/>
            <p:cNvSpPr/>
            <p:nvPr/>
          </p:nvSpPr>
          <p:spPr>
            <a:xfrm>
              <a:off x="3809550" y="4382275"/>
              <a:ext cx="264400" cy="157275"/>
            </a:xfrm>
            <a:custGeom>
              <a:avLst/>
              <a:gdLst/>
              <a:ahLst/>
              <a:cxnLst/>
              <a:rect l="l" t="t" r="r" b="b"/>
              <a:pathLst>
                <a:path w="10576" h="6291" extrusionOk="0">
                  <a:moveTo>
                    <a:pt x="10333" y="1"/>
                  </a:moveTo>
                  <a:cubicBezTo>
                    <a:pt x="10297" y="1"/>
                    <a:pt x="10264" y="8"/>
                    <a:pt x="10241" y="19"/>
                  </a:cubicBezTo>
                  <a:lnTo>
                    <a:pt x="134" y="5857"/>
                  </a:lnTo>
                  <a:cubicBezTo>
                    <a:pt x="1" y="5890"/>
                    <a:pt x="1" y="6057"/>
                    <a:pt x="68" y="6157"/>
                  </a:cubicBezTo>
                  <a:cubicBezTo>
                    <a:pt x="68" y="6224"/>
                    <a:pt x="134" y="6291"/>
                    <a:pt x="234" y="6291"/>
                  </a:cubicBezTo>
                  <a:cubicBezTo>
                    <a:pt x="268" y="6291"/>
                    <a:pt x="301" y="6224"/>
                    <a:pt x="334" y="6224"/>
                  </a:cubicBezTo>
                  <a:lnTo>
                    <a:pt x="10442" y="386"/>
                  </a:lnTo>
                  <a:cubicBezTo>
                    <a:pt x="10575" y="353"/>
                    <a:pt x="10575" y="186"/>
                    <a:pt x="10508" y="119"/>
                  </a:cubicBezTo>
                  <a:cubicBezTo>
                    <a:pt x="10486" y="30"/>
                    <a:pt x="10405" y="1"/>
                    <a:pt x="103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4"/>
            <p:cNvSpPr/>
            <p:nvPr/>
          </p:nvSpPr>
          <p:spPr>
            <a:xfrm>
              <a:off x="3853750" y="4407475"/>
              <a:ext cx="263550" cy="157100"/>
            </a:xfrm>
            <a:custGeom>
              <a:avLst/>
              <a:gdLst/>
              <a:ahLst/>
              <a:cxnLst/>
              <a:rect l="l" t="t" r="r" b="b"/>
              <a:pathLst>
                <a:path w="10542" h="6284" extrusionOk="0">
                  <a:moveTo>
                    <a:pt x="10301" y="0"/>
                  </a:moveTo>
                  <a:cubicBezTo>
                    <a:pt x="10271" y="0"/>
                    <a:pt x="10240" y="4"/>
                    <a:pt x="10208" y="12"/>
                  </a:cubicBezTo>
                  <a:lnTo>
                    <a:pt x="134" y="5850"/>
                  </a:lnTo>
                  <a:cubicBezTo>
                    <a:pt x="1" y="5883"/>
                    <a:pt x="1" y="6050"/>
                    <a:pt x="34" y="6150"/>
                  </a:cubicBezTo>
                  <a:cubicBezTo>
                    <a:pt x="67" y="6217"/>
                    <a:pt x="134" y="6283"/>
                    <a:pt x="201" y="6283"/>
                  </a:cubicBezTo>
                  <a:cubicBezTo>
                    <a:pt x="234" y="6283"/>
                    <a:pt x="301" y="6283"/>
                    <a:pt x="334" y="6217"/>
                  </a:cubicBezTo>
                  <a:lnTo>
                    <a:pt x="10408" y="379"/>
                  </a:lnTo>
                  <a:cubicBezTo>
                    <a:pt x="10508" y="346"/>
                    <a:pt x="10542" y="212"/>
                    <a:pt x="10508" y="145"/>
                  </a:cubicBezTo>
                  <a:cubicBezTo>
                    <a:pt x="10483" y="44"/>
                    <a:pt x="10399" y="0"/>
                    <a:pt x="1030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4"/>
            <p:cNvSpPr/>
            <p:nvPr/>
          </p:nvSpPr>
          <p:spPr>
            <a:xfrm>
              <a:off x="4854475" y="2277075"/>
              <a:ext cx="488700" cy="482875"/>
            </a:xfrm>
            <a:custGeom>
              <a:avLst/>
              <a:gdLst/>
              <a:ahLst/>
              <a:cxnLst/>
              <a:rect l="l" t="t" r="r" b="b"/>
              <a:pathLst>
                <a:path w="19548" h="19315" extrusionOk="0">
                  <a:moveTo>
                    <a:pt x="10408" y="0"/>
                  </a:moveTo>
                  <a:lnTo>
                    <a:pt x="301" y="3503"/>
                  </a:lnTo>
                  <a:lnTo>
                    <a:pt x="0" y="3970"/>
                  </a:lnTo>
                  <a:lnTo>
                    <a:pt x="9674" y="19314"/>
                  </a:lnTo>
                  <a:lnTo>
                    <a:pt x="19247" y="14978"/>
                  </a:lnTo>
                  <a:lnTo>
                    <a:pt x="19548" y="14511"/>
                  </a:lnTo>
                  <a:lnTo>
                    <a:pt x="10408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4"/>
            <p:cNvSpPr/>
            <p:nvPr/>
          </p:nvSpPr>
          <p:spPr>
            <a:xfrm>
              <a:off x="4861975" y="2264575"/>
              <a:ext cx="481200" cy="483700"/>
            </a:xfrm>
            <a:custGeom>
              <a:avLst/>
              <a:gdLst/>
              <a:ahLst/>
              <a:cxnLst/>
              <a:rect l="l" t="t" r="r" b="b"/>
              <a:pathLst>
                <a:path w="19248" h="19348" extrusionOk="0">
                  <a:moveTo>
                    <a:pt x="10408" y="0"/>
                  </a:moveTo>
                  <a:lnTo>
                    <a:pt x="1" y="4003"/>
                  </a:lnTo>
                  <a:lnTo>
                    <a:pt x="9674" y="19347"/>
                  </a:lnTo>
                  <a:lnTo>
                    <a:pt x="19248" y="15011"/>
                  </a:lnTo>
                  <a:lnTo>
                    <a:pt x="1040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4"/>
            <p:cNvSpPr/>
            <p:nvPr/>
          </p:nvSpPr>
          <p:spPr>
            <a:xfrm>
              <a:off x="4902000" y="2302925"/>
              <a:ext cx="406150" cy="404475"/>
            </a:xfrm>
            <a:custGeom>
              <a:avLst/>
              <a:gdLst/>
              <a:ahLst/>
              <a:cxnLst/>
              <a:rect l="l" t="t" r="r" b="b"/>
              <a:pathLst>
                <a:path w="16246" h="16179" extrusionOk="0">
                  <a:moveTo>
                    <a:pt x="8907" y="0"/>
                  </a:moveTo>
                  <a:lnTo>
                    <a:pt x="1" y="3670"/>
                  </a:lnTo>
                  <a:lnTo>
                    <a:pt x="8073" y="16179"/>
                  </a:lnTo>
                  <a:lnTo>
                    <a:pt x="16246" y="12243"/>
                  </a:lnTo>
                  <a:lnTo>
                    <a:pt x="890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4"/>
            <p:cNvSpPr/>
            <p:nvPr/>
          </p:nvSpPr>
          <p:spPr>
            <a:xfrm>
              <a:off x="4916175" y="2263650"/>
              <a:ext cx="134300" cy="75150"/>
            </a:xfrm>
            <a:custGeom>
              <a:avLst/>
              <a:gdLst/>
              <a:ahLst/>
              <a:cxnLst/>
              <a:rect l="l" t="t" r="r" b="b"/>
              <a:pathLst>
                <a:path w="5372" h="3006" extrusionOk="0">
                  <a:moveTo>
                    <a:pt x="1773" y="1"/>
                  </a:moveTo>
                  <a:cubicBezTo>
                    <a:pt x="1610" y="1"/>
                    <a:pt x="1441" y="22"/>
                    <a:pt x="1268" y="70"/>
                  </a:cubicBezTo>
                  <a:cubicBezTo>
                    <a:pt x="1" y="471"/>
                    <a:pt x="1102" y="1838"/>
                    <a:pt x="1102" y="1838"/>
                  </a:cubicBezTo>
                  <a:lnTo>
                    <a:pt x="568" y="2072"/>
                  </a:lnTo>
                  <a:cubicBezTo>
                    <a:pt x="268" y="2205"/>
                    <a:pt x="168" y="2472"/>
                    <a:pt x="268" y="2672"/>
                  </a:cubicBezTo>
                  <a:lnTo>
                    <a:pt x="568" y="3006"/>
                  </a:lnTo>
                  <a:lnTo>
                    <a:pt x="5371" y="1171"/>
                  </a:lnTo>
                  <a:lnTo>
                    <a:pt x="5038" y="838"/>
                  </a:lnTo>
                  <a:cubicBezTo>
                    <a:pt x="4865" y="708"/>
                    <a:pt x="4693" y="635"/>
                    <a:pt x="4512" y="635"/>
                  </a:cubicBezTo>
                  <a:cubicBezTo>
                    <a:pt x="4412" y="635"/>
                    <a:pt x="4310" y="657"/>
                    <a:pt x="4204" y="704"/>
                  </a:cubicBezTo>
                  <a:lnTo>
                    <a:pt x="3670" y="904"/>
                  </a:lnTo>
                  <a:cubicBezTo>
                    <a:pt x="3670" y="904"/>
                    <a:pt x="2842" y="1"/>
                    <a:pt x="1773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4"/>
            <p:cNvSpPr/>
            <p:nvPr/>
          </p:nvSpPr>
          <p:spPr>
            <a:xfrm>
              <a:off x="4947875" y="2293750"/>
              <a:ext cx="103425" cy="66750"/>
            </a:xfrm>
            <a:custGeom>
              <a:avLst/>
              <a:gdLst/>
              <a:ahLst/>
              <a:cxnLst/>
              <a:rect l="l" t="t" r="r" b="b"/>
              <a:pathLst>
                <a:path w="4137" h="2670" extrusionOk="0">
                  <a:moveTo>
                    <a:pt x="3403" y="1"/>
                  </a:moveTo>
                  <a:lnTo>
                    <a:pt x="0" y="1201"/>
                  </a:lnTo>
                  <a:lnTo>
                    <a:pt x="301" y="1435"/>
                  </a:lnTo>
                  <a:cubicBezTo>
                    <a:pt x="390" y="1399"/>
                    <a:pt x="482" y="1383"/>
                    <a:pt x="571" y="1383"/>
                  </a:cubicBezTo>
                  <a:cubicBezTo>
                    <a:pt x="816" y="1383"/>
                    <a:pt x="1046" y="1506"/>
                    <a:pt x="1168" y="1702"/>
                  </a:cubicBezTo>
                  <a:cubicBezTo>
                    <a:pt x="1435" y="2002"/>
                    <a:pt x="2002" y="2669"/>
                    <a:pt x="2002" y="2669"/>
                  </a:cubicBezTo>
                  <a:lnTo>
                    <a:pt x="4137" y="1869"/>
                  </a:lnTo>
                  <a:cubicBezTo>
                    <a:pt x="4137" y="1869"/>
                    <a:pt x="3670" y="1368"/>
                    <a:pt x="3269" y="901"/>
                  </a:cubicBezTo>
                  <a:cubicBezTo>
                    <a:pt x="2836" y="468"/>
                    <a:pt x="3036" y="367"/>
                    <a:pt x="3503" y="201"/>
                  </a:cubicBezTo>
                  <a:lnTo>
                    <a:pt x="3403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4"/>
            <p:cNvSpPr/>
            <p:nvPr/>
          </p:nvSpPr>
          <p:spPr>
            <a:xfrm>
              <a:off x="4960375" y="2317850"/>
              <a:ext cx="119275" cy="55975"/>
            </a:xfrm>
            <a:custGeom>
              <a:avLst/>
              <a:gdLst/>
              <a:ahLst/>
              <a:cxnLst/>
              <a:rect l="l" t="t" r="r" b="b"/>
              <a:pathLst>
                <a:path w="4771" h="2239" extrusionOk="0">
                  <a:moveTo>
                    <a:pt x="3398" y="1"/>
                  </a:moveTo>
                  <a:cubicBezTo>
                    <a:pt x="3103" y="1"/>
                    <a:pt x="2776" y="54"/>
                    <a:pt x="2469" y="171"/>
                  </a:cubicBezTo>
                  <a:lnTo>
                    <a:pt x="1101" y="671"/>
                  </a:lnTo>
                  <a:cubicBezTo>
                    <a:pt x="401" y="905"/>
                    <a:pt x="1" y="1405"/>
                    <a:pt x="301" y="1705"/>
                  </a:cubicBezTo>
                  <a:lnTo>
                    <a:pt x="801" y="2239"/>
                  </a:lnTo>
                  <a:lnTo>
                    <a:pt x="4771" y="804"/>
                  </a:lnTo>
                  <a:lnTo>
                    <a:pt x="4270" y="237"/>
                  </a:lnTo>
                  <a:cubicBezTo>
                    <a:pt x="4102" y="88"/>
                    <a:pt x="3775" y="1"/>
                    <a:pt x="3398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4"/>
            <p:cNvSpPr/>
            <p:nvPr/>
          </p:nvSpPr>
          <p:spPr>
            <a:xfrm>
              <a:off x="5109825" y="2387125"/>
              <a:ext cx="134125" cy="74275"/>
            </a:xfrm>
            <a:custGeom>
              <a:avLst/>
              <a:gdLst/>
              <a:ahLst/>
              <a:cxnLst/>
              <a:rect l="l" t="t" r="r" b="b"/>
              <a:pathLst>
                <a:path w="5365" h="2971" extrusionOk="0">
                  <a:moveTo>
                    <a:pt x="717" y="1"/>
                  </a:moveTo>
                  <a:cubicBezTo>
                    <a:pt x="0" y="1"/>
                    <a:pt x="270" y="982"/>
                    <a:pt x="794" y="1302"/>
                  </a:cubicBezTo>
                  <a:cubicBezTo>
                    <a:pt x="2028" y="2070"/>
                    <a:pt x="4463" y="2270"/>
                    <a:pt x="5264" y="2970"/>
                  </a:cubicBezTo>
                  <a:cubicBezTo>
                    <a:pt x="5264" y="2970"/>
                    <a:pt x="5364" y="1236"/>
                    <a:pt x="4830" y="702"/>
                  </a:cubicBezTo>
                  <a:cubicBezTo>
                    <a:pt x="4297" y="135"/>
                    <a:pt x="2162" y="435"/>
                    <a:pt x="1094" y="68"/>
                  </a:cubicBezTo>
                  <a:cubicBezTo>
                    <a:pt x="946" y="22"/>
                    <a:pt x="821" y="1"/>
                    <a:pt x="717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4"/>
            <p:cNvSpPr/>
            <p:nvPr/>
          </p:nvSpPr>
          <p:spPr>
            <a:xfrm>
              <a:off x="5447400" y="3653850"/>
              <a:ext cx="291900" cy="248575"/>
            </a:xfrm>
            <a:custGeom>
              <a:avLst/>
              <a:gdLst/>
              <a:ahLst/>
              <a:cxnLst/>
              <a:rect l="l" t="t" r="r" b="b"/>
              <a:pathLst>
                <a:path w="11676" h="9943" extrusionOk="0">
                  <a:moveTo>
                    <a:pt x="1856" y="0"/>
                  </a:moveTo>
                  <a:cubicBezTo>
                    <a:pt x="0" y="0"/>
                    <a:pt x="11" y="1627"/>
                    <a:pt x="534" y="2804"/>
                  </a:cubicBezTo>
                  <a:cubicBezTo>
                    <a:pt x="1201" y="4239"/>
                    <a:pt x="3102" y="5173"/>
                    <a:pt x="4303" y="6107"/>
                  </a:cubicBezTo>
                  <a:cubicBezTo>
                    <a:pt x="5671" y="7174"/>
                    <a:pt x="6005" y="8808"/>
                    <a:pt x="7172" y="9509"/>
                  </a:cubicBezTo>
                  <a:cubicBezTo>
                    <a:pt x="7688" y="9801"/>
                    <a:pt x="8248" y="9943"/>
                    <a:pt x="8807" y="9943"/>
                  </a:cubicBezTo>
                  <a:cubicBezTo>
                    <a:pt x="9332" y="9943"/>
                    <a:pt x="9856" y="9818"/>
                    <a:pt x="10341" y="9576"/>
                  </a:cubicBezTo>
                  <a:cubicBezTo>
                    <a:pt x="11675" y="8842"/>
                    <a:pt x="11375" y="7674"/>
                    <a:pt x="11308" y="6807"/>
                  </a:cubicBezTo>
                  <a:cubicBezTo>
                    <a:pt x="11175" y="5406"/>
                    <a:pt x="10975" y="4806"/>
                    <a:pt x="10675" y="4672"/>
                  </a:cubicBezTo>
                  <a:cubicBezTo>
                    <a:pt x="10374" y="4572"/>
                    <a:pt x="8273" y="2070"/>
                    <a:pt x="7339" y="2070"/>
                  </a:cubicBezTo>
                  <a:cubicBezTo>
                    <a:pt x="5704" y="2004"/>
                    <a:pt x="4370" y="136"/>
                    <a:pt x="1968" y="2"/>
                  </a:cubicBezTo>
                  <a:cubicBezTo>
                    <a:pt x="1930" y="1"/>
                    <a:pt x="1892" y="0"/>
                    <a:pt x="18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4"/>
            <p:cNvSpPr/>
            <p:nvPr/>
          </p:nvSpPr>
          <p:spPr>
            <a:xfrm>
              <a:off x="5610000" y="3740625"/>
              <a:ext cx="104275" cy="72900"/>
            </a:xfrm>
            <a:custGeom>
              <a:avLst/>
              <a:gdLst/>
              <a:ahLst/>
              <a:cxnLst/>
              <a:rect l="l" t="t" r="r" b="b"/>
              <a:pathLst>
                <a:path w="4171" h="2916" extrusionOk="0">
                  <a:moveTo>
                    <a:pt x="1" y="0"/>
                  </a:moveTo>
                  <a:cubicBezTo>
                    <a:pt x="1" y="0"/>
                    <a:pt x="334" y="1968"/>
                    <a:pt x="368" y="2068"/>
                  </a:cubicBezTo>
                  <a:cubicBezTo>
                    <a:pt x="692" y="2691"/>
                    <a:pt x="1340" y="2915"/>
                    <a:pt x="2010" y="2915"/>
                  </a:cubicBezTo>
                  <a:cubicBezTo>
                    <a:pt x="3062" y="2915"/>
                    <a:pt x="4171" y="2363"/>
                    <a:pt x="4171" y="1935"/>
                  </a:cubicBezTo>
                  <a:lnTo>
                    <a:pt x="4171" y="50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4"/>
            <p:cNvSpPr/>
            <p:nvPr/>
          </p:nvSpPr>
          <p:spPr>
            <a:xfrm>
              <a:off x="5018750" y="3957450"/>
              <a:ext cx="402825" cy="222125"/>
            </a:xfrm>
            <a:custGeom>
              <a:avLst/>
              <a:gdLst/>
              <a:ahLst/>
              <a:cxnLst/>
              <a:rect l="l" t="t" r="r" b="b"/>
              <a:pathLst>
                <a:path w="16113" h="8885" extrusionOk="0">
                  <a:moveTo>
                    <a:pt x="10241" y="0"/>
                  </a:moveTo>
                  <a:cubicBezTo>
                    <a:pt x="10075" y="0"/>
                    <a:pt x="9841" y="367"/>
                    <a:pt x="9741" y="467"/>
                  </a:cubicBezTo>
                  <a:cubicBezTo>
                    <a:pt x="9507" y="601"/>
                    <a:pt x="9274" y="767"/>
                    <a:pt x="9074" y="934"/>
                  </a:cubicBezTo>
                  <a:cubicBezTo>
                    <a:pt x="8607" y="1301"/>
                    <a:pt x="8106" y="1635"/>
                    <a:pt x="7573" y="1968"/>
                  </a:cubicBezTo>
                  <a:cubicBezTo>
                    <a:pt x="6472" y="2602"/>
                    <a:pt x="5438" y="3136"/>
                    <a:pt x="4304" y="3703"/>
                  </a:cubicBezTo>
                  <a:cubicBezTo>
                    <a:pt x="3170" y="4303"/>
                    <a:pt x="2002" y="4804"/>
                    <a:pt x="901" y="5337"/>
                  </a:cubicBezTo>
                  <a:cubicBezTo>
                    <a:pt x="701" y="5404"/>
                    <a:pt x="501" y="5537"/>
                    <a:pt x="334" y="5671"/>
                  </a:cubicBezTo>
                  <a:cubicBezTo>
                    <a:pt x="167" y="5804"/>
                    <a:pt x="67" y="6004"/>
                    <a:pt x="1" y="6205"/>
                  </a:cubicBezTo>
                  <a:cubicBezTo>
                    <a:pt x="1" y="6338"/>
                    <a:pt x="1" y="6471"/>
                    <a:pt x="67" y="6605"/>
                  </a:cubicBezTo>
                  <a:cubicBezTo>
                    <a:pt x="301" y="7472"/>
                    <a:pt x="1168" y="8006"/>
                    <a:pt x="1969" y="8339"/>
                  </a:cubicBezTo>
                  <a:cubicBezTo>
                    <a:pt x="2855" y="8664"/>
                    <a:pt x="3819" y="8885"/>
                    <a:pt x="4769" y="8885"/>
                  </a:cubicBezTo>
                  <a:cubicBezTo>
                    <a:pt x="4892" y="8885"/>
                    <a:pt x="5015" y="8881"/>
                    <a:pt x="5138" y="8873"/>
                  </a:cubicBezTo>
                  <a:lnTo>
                    <a:pt x="5238" y="8873"/>
                  </a:lnTo>
                  <a:cubicBezTo>
                    <a:pt x="6505" y="8840"/>
                    <a:pt x="7773" y="8506"/>
                    <a:pt x="8840" y="7872"/>
                  </a:cubicBezTo>
                  <a:cubicBezTo>
                    <a:pt x="10008" y="7205"/>
                    <a:pt x="11142" y="6638"/>
                    <a:pt x="12410" y="6505"/>
                  </a:cubicBezTo>
                  <a:cubicBezTo>
                    <a:pt x="14077" y="6338"/>
                    <a:pt x="15612" y="6038"/>
                    <a:pt x="15845" y="5471"/>
                  </a:cubicBezTo>
                  <a:cubicBezTo>
                    <a:pt x="16112" y="4870"/>
                    <a:pt x="15945" y="3202"/>
                    <a:pt x="15845" y="2369"/>
                  </a:cubicBezTo>
                  <a:cubicBezTo>
                    <a:pt x="15645" y="267"/>
                    <a:pt x="15111" y="267"/>
                    <a:pt x="15111" y="267"/>
                  </a:cubicBezTo>
                  <a:lnTo>
                    <a:pt x="1024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4"/>
            <p:cNvSpPr/>
            <p:nvPr/>
          </p:nvSpPr>
          <p:spPr>
            <a:xfrm>
              <a:off x="5272275" y="3924075"/>
              <a:ext cx="120950" cy="78500"/>
            </a:xfrm>
            <a:custGeom>
              <a:avLst/>
              <a:gdLst/>
              <a:ahLst/>
              <a:cxnLst/>
              <a:rect l="l" t="t" r="r" b="b"/>
              <a:pathLst>
                <a:path w="4838" h="3140" extrusionOk="0">
                  <a:moveTo>
                    <a:pt x="4837" y="1"/>
                  </a:moveTo>
                  <a:lnTo>
                    <a:pt x="34" y="134"/>
                  </a:lnTo>
                  <a:lnTo>
                    <a:pt x="34" y="1669"/>
                  </a:lnTo>
                  <a:cubicBezTo>
                    <a:pt x="0" y="2770"/>
                    <a:pt x="934" y="3103"/>
                    <a:pt x="2269" y="3136"/>
                  </a:cubicBezTo>
                  <a:cubicBezTo>
                    <a:pt x="2332" y="3139"/>
                    <a:pt x="2395" y="3140"/>
                    <a:pt x="2456" y="3140"/>
                  </a:cubicBezTo>
                  <a:cubicBezTo>
                    <a:pt x="4184" y="3140"/>
                    <a:pt x="4837" y="2249"/>
                    <a:pt x="4837" y="1669"/>
                  </a:cubicBezTo>
                  <a:lnTo>
                    <a:pt x="4837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64"/>
            <p:cNvSpPr/>
            <p:nvPr/>
          </p:nvSpPr>
          <p:spPr>
            <a:xfrm>
              <a:off x="5204725" y="2416800"/>
              <a:ext cx="546250" cy="1534850"/>
            </a:xfrm>
            <a:custGeom>
              <a:avLst/>
              <a:gdLst/>
              <a:ahLst/>
              <a:cxnLst/>
              <a:rect l="l" t="t" r="r" b="b"/>
              <a:pathLst>
                <a:path w="21850" h="61394" extrusionOk="0">
                  <a:moveTo>
                    <a:pt x="14597" y="0"/>
                  </a:moveTo>
                  <a:cubicBezTo>
                    <a:pt x="8901" y="0"/>
                    <a:pt x="553" y="793"/>
                    <a:pt x="334" y="5419"/>
                  </a:cubicBezTo>
                  <a:cubicBezTo>
                    <a:pt x="0" y="12458"/>
                    <a:pt x="367" y="29903"/>
                    <a:pt x="367" y="33273"/>
                  </a:cubicBezTo>
                  <a:cubicBezTo>
                    <a:pt x="367" y="36375"/>
                    <a:pt x="734" y="39444"/>
                    <a:pt x="1335" y="45214"/>
                  </a:cubicBezTo>
                  <a:cubicBezTo>
                    <a:pt x="1868" y="50718"/>
                    <a:pt x="2702" y="60892"/>
                    <a:pt x="2702" y="60892"/>
                  </a:cubicBezTo>
                  <a:cubicBezTo>
                    <a:pt x="3406" y="61265"/>
                    <a:pt x="4155" y="61394"/>
                    <a:pt x="4853" y="61394"/>
                  </a:cubicBezTo>
                  <a:cubicBezTo>
                    <a:pt x="6405" y="61394"/>
                    <a:pt x="7706" y="60759"/>
                    <a:pt x="7706" y="60759"/>
                  </a:cubicBezTo>
                  <a:cubicBezTo>
                    <a:pt x="7706" y="60759"/>
                    <a:pt x="9240" y="46715"/>
                    <a:pt x="9674" y="43146"/>
                  </a:cubicBezTo>
                  <a:cubicBezTo>
                    <a:pt x="9974" y="40611"/>
                    <a:pt x="9674" y="38043"/>
                    <a:pt x="8907" y="35608"/>
                  </a:cubicBezTo>
                  <a:cubicBezTo>
                    <a:pt x="8907" y="35608"/>
                    <a:pt x="9140" y="32906"/>
                    <a:pt x="9841" y="26935"/>
                  </a:cubicBezTo>
                  <a:cubicBezTo>
                    <a:pt x="10341" y="22732"/>
                    <a:pt x="10741" y="17695"/>
                    <a:pt x="10741" y="17695"/>
                  </a:cubicBezTo>
                  <a:cubicBezTo>
                    <a:pt x="10741" y="17695"/>
                    <a:pt x="11108" y="24533"/>
                    <a:pt x="11542" y="27869"/>
                  </a:cubicBezTo>
                  <a:cubicBezTo>
                    <a:pt x="11909" y="30938"/>
                    <a:pt x="12376" y="32138"/>
                    <a:pt x="13543" y="38209"/>
                  </a:cubicBezTo>
                  <a:cubicBezTo>
                    <a:pt x="14711" y="44047"/>
                    <a:pt x="16012" y="53754"/>
                    <a:pt x="16012" y="53754"/>
                  </a:cubicBezTo>
                  <a:cubicBezTo>
                    <a:pt x="16682" y="54114"/>
                    <a:pt x="17350" y="54240"/>
                    <a:pt x="17956" y="54240"/>
                  </a:cubicBezTo>
                  <a:cubicBezTo>
                    <a:pt x="19370" y="54240"/>
                    <a:pt x="20448" y="53554"/>
                    <a:pt x="20448" y="53554"/>
                  </a:cubicBezTo>
                  <a:cubicBezTo>
                    <a:pt x="20448" y="53554"/>
                    <a:pt x="21849" y="40278"/>
                    <a:pt x="21215" y="35974"/>
                  </a:cubicBezTo>
                  <a:cubicBezTo>
                    <a:pt x="20915" y="33639"/>
                    <a:pt x="20382" y="31371"/>
                    <a:pt x="19648" y="29103"/>
                  </a:cubicBezTo>
                  <a:cubicBezTo>
                    <a:pt x="19648" y="29103"/>
                    <a:pt x="20081" y="23132"/>
                    <a:pt x="20248" y="17528"/>
                  </a:cubicBezTo>
                  <a:cubicBezTo>
                    <a:pt x="20415" y="11724"/>
                    <a:pt x="20248" y="5953"/>
                    <a:pt x="19814" y="216"/>
                  </a:cubicBezTo>
                  <a:cubicBezTo>
                    <a:pt x="19814" y="216"/>
                    <a:pt x="17566" y="0"/>
                    <a:pt x="1459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64"/>
            <p:cNvSpPr/>
            <p:nvPr/>
          </p:nvSpPr>
          <p:spPr>
            <a:xfrm>
              <a:off x="5472400" y="2626500"/>
              <a:ext cx="163475" cy="337750"/>
            </a:xfrm>
            <a:custGeom>
              <a:avLst/>
              <a:gdLst/>
              <a:ahLst/>
              <a:cxnLst/>
              <a:rect l="l" t="t" r="r" b="b"/>
              <a:pathLst>
                <a:path w="6539" h="13510" extrusionOk="0">
                  <a:moveTo>
                    <a:pt x="6539" y="0"/>
                  </a:moveTo>
                  <a:lnTo>
                    <a:pt x="6539" y="0"/>
                  </a:lnTo>
                  <a:cubicBezTo>
                    <a:pt x="4638" y="2235"/>
                    <a:pt x="935" y="3402"/>
                    <a:pt x="935" y="3402"/>
                  </a:cubicBezTo>
                  <a:lnTo>
                    <a:pt x="1" y="9307"/>
                  </a:lnTo>
                  <a:lnTo>
                    <a:pt x="301" y="13510"/>
                  </a:lnTo>
                  <a:lnTo>
                    <a:pt x="668" y="8906"/>
                  </a:lnTo>
                  <a:lnTo>
                    <a:pt x="2036" y="3970"/>
                  </a:lnTo>
                  <a:cubicBezTo>
                    <a:pt x="5538" y="2569"/>
                    <a:pt x="6539" y="0"/>
                    <a:pt x="65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64"/>
            <p:cNvSpPr/>
            <p:nvPr/>
          </p:nvSpPr>
          <p:spPr>
            <a:xfrm>
              <a:off x="5519100" y="1827500"/>
              <a:ext cx="316100" cy="662250"/>
            </a:xfrm>
            <a:custGeom>
              <a:avLst/>
              <a:gdLst/>
              <a:ahLst/>
              <a:cxnLst/>
              <a:rect l="l" t="t" r="r" b="b"/>
              <a:pathLst>
                <a:path w="12644" h="26490" extrusionOk="0">
                  <a:moveTo>
                    <a:pt x="4600" y="0"/>
                  </a:moveTo>
                  <a:cubicBezTo>
                    <a:pt x="4174" y="0"/>
                    <a:pt x="3720" y="58"/>
                    <a:pt x="3237" y="171"/>
                  </a:cubicBezTo>
                  <a:lnTo>
                    <a:pt x="4638" y="12746"/>
                  </a:lnTo>
                  <a:lnTo>
                    <a:pt x="1" y="22186"/>
                  </a:lnTo>
                  <a:lnTo>
                    <a:pt x="1168" y="26489"/>
                  </a:lnTo>
                  <a:cubicBezTo>
                    <a:pt x="4371" y="25088"/>
                    <a:pt x="7506" y="23487"/>
                    <a:pt x="10575" y="21753"/>
                  </a:cubicBezTo>
                  <a:cubicBezTo>
                    <a:pt x="12643" y="20485"/>
                    <a:pt x="12276" y="19351"/>
                    <a:pt x="12076" y="18350"/>
                  </a:cubicBezTo>
                  <a:cubicBezTo>
                    <a:pt x="11509" y="15648"/>
                    <a:pt x="10142" y="8477"/>
                    <a:pt x="9174" y="4974"/>
                  </a:cubicBezTo>
                  <a:cubicBezTo>
                    <a:pt x="8279" y="1560"/>
                    <a:pt x="6820" y="0"/>
                    <a:pt x="460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4"/>
            <p:cNvSpPr/>
            <p:nvPr/>
          </p:nvSpPr>
          <p:spPr>
            <a:xfrm>
              <a:off x="5394025" y="1750850"/>
              <a:ext cx="177650" cy="191000"/>
            </a:xfrm>
            <a:custGeom>
              <a:avLst/>
              <a:gdLst/>
              <a:ahLst/>
              <a:cxnLst/>
              <a:rect l="l" t="t" r="r" b="b"/>
              <a:pathLst>
                <a:path w="7106" h="7640" extrusionOk="0">
                  <a:moveTo>
                    <a:pt x="6572" y="1"/>
                  </a:moveTo>
                  <a:lnTo>
                    <a:pt x="0" y="1369"/>
                  </a:lnTo>
                  <a:lnTo>
                    <a:pt x="901" y="7640"/>
                  </a:lnTo>
                  <a:lnTo>
                    <a:pt x="7105" y="7340"/>
                  </a:lnTo>
                  <a:lnTo>
                    <a:pt x="6572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4"/>
            <p:cNvSpPr/>
            <p:nvPr/>
          </p:nvSpPr>
          <p:spPr>
            <a:xfrm>
              <a:off x="5254750" y="1591575"/>
              <a:ext cx="37550" cy="71750"/>
            </a:xfrm>
            <a:custGeom>
              <a:avLst/>
              <a:gdLst/>
              <a:ahLst/>
              <a:cxnLst/>
              <a:rect l="l" t="t" r="r" b="b"/>
              <a:pathLst>
                <a:path w="1502" h="2870" extrusionOk="0">
                  <a:moveTo>
                    <a:pt x="1502" y="1"/>
                  </a:moveTo>
                  <a:cubicBezTo>
                    <a:pt x="1502" y="1"/>
                    <a:pt x="1" y="2202"/>
                    <a:pt x="168" y="2436"/>
                  </a:cubicBezTo>
                  <a:cubicBezTo>
                    <a:pt x="334" y="2703"/>
                    <a:pt x="1402" y="2869"/>
                    <a:pt x="1402" y="2869"/>
                  </a:cubicBezTo>
                  <a:lnTo>
                    <a:pt x="1502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4"/>
            <p:cNvSpPr/>
            <p:nvPr/>
          </p:nvSpPr>
          <p:spPr>
            <a:xfrm>
              <a:off x="5258925" y="1534050"/>
              <a:ext cx="92600" cy="92600"/>
            </a:xfrm>
            <a:custGeom>
              <a:avLst/>
              <a:gdLst/>
              <a:ahLst/>
              <a:cxnLst/>
              <a:rect l="l" t="t" r="r" b="b"/>
              <a:pathLst>
                <a:path w="3704" h="3704" extrusionOk="0">
                  <a:moveTo>
                    <a:pt x="1902" y="467"/>
                  </a:moveTo>
                  <a:cubicBezTo>
                    <a:pt x="2669" y="467"/>
                    <a:pt x="3336" y="1134"/>
                    <a:pt x="3336" y="1901"/>
                  </a:cubicBezTo>
                  <a:cubicBezTo>
                    <a:pt x="3336" y="2702"/>
                    <a:pt x="2669" y="3336"/>
                    <a:pt x="1869" y="3336"/>
                  </a:cubicBezTo>
                  <a:cubicBezTo>
                    <a:pt x="1068" y="3336"/>
                    <a:pt x="468" y="2669"/>
                    <a:pt x="468" y="1868"/>
                  </a:cubicBezTo>
                  <a:cubicBezTo>
                    <a:pt x="468" y="1068"/>
                    <a:pt x="1135" y="467"/>
                    <a:pt x="1902" y="467"/>
                  </a:cubicBezTo>
                  <a:close/>
                  <a:moveTo>
                    <a:pt x="1869" y="0"/>
                  </a:moveTo>
                  <a:cubicBezTo>
                    <a:pt x="868" y="0"/>
                    <a:pt x="1" y="834"/>
                    <a:pt x="1" y="1835"/>
                  </a:cubicBezTo>
                  <a:cubicBezTo>
                    <a:pt x="1" y="2835"/>
                    <a:pt x="834" y="3703"/>
                    <a:pt x="1835" y="3703"/>
                  </a:cubicBezTo>
                  <a:cubicBezTo>
                    <a:pt x="1855" y="3703"/>
                    <a:pt x="1875" y="3704"/>
                    <a:pt x="1895" y="3704"/>
                  </a:cubicBezTo>
                  <a:cubicBezTo>
                    <a:pt x="2901" y="3704"/>
                    <a:pt x="3703" y="2882"/>
                    <a:pt x="3703" y="1868"/>
                  </a:cubicBezTo>
                  <a:cubicBezTo>
                    <a:pt x="3703" y="867"/>
                    <a:pt x="2869" y="0"/>
                    <a:pt x="18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4"/>
            <p:cNvSpPr/>
            <p:nvPr/>
          </p:nvSpPr>
          <p:spPr>
            <a:xfrm>
              <a:off x="5281450" y="1430225"/>
              <a:ext cx="364450" cy="363700"/>
            </a:xfrm>
            <a:custGeom>
              <a:avLst/>
              <a:gdLst/>
              <a:ahLst/>
              <a:cxnLst/>
              <a:rect l="l" t="t" r="r" b="b"/>
              <a:pathLst>
                <a:path w="14578" h="14548" extrusionOk="0">
                  <a:moveTo>
                    <a:pt x="7249" y="0"/>
                  </a:moveTo>
                  <a:cubicBezTo>
                    <a:pt x="6113" y="0"/>
                    <a:pt x="5161" y="173"/>
                    <a:pt x="4637" y="284"/>
                  </a:cubicBezTo>
                  <a:cubicBezTo>
                    <a:pt x="1635" y="851"/>
                    <a:pt x="767" y="2152"/>
                    <a:pt x="400" y="6888"/>
                  </a:cubicBezTo>
                  <a:cubicBezTo>
                    <a:pt x="0" y="11859"/>
                    <a:pt x="501" y="13460"/>
                    <a:pt x="1134" y="14127"/>
                  </a:cubicBezTo>
                  <a:cubicBezTo>
                    <a:pt x="1402" y="14394"/>
                    <a:pt x="2430" y="14548"/>
                    <a:pt x="3476" y="14548"/>
                  </a:cubicBezTo>
                  <a:cubicBezTo>
                    <a:pt x="4127" y="14548"/>
                    <a:pt x="4785" y="14488"/>
                    <a:pt x="5271" y="14360"/>
                  </a:cubicBezTo>
                  <a:cubicBezTo>
                    <a:pt x="6805" y="13960"/>
                    <a:pt x="10341" y="12793"/>
                    <a:pt x="12009" y="10324"/>
                  </a:cubicBezTo>
                  <a:cubicBezTo>
                    <a:pt x="13977" y="7389"/>
                    <a:pt x="14577" y="3386"/>
                    <a:pt x="12509" y="1718"/>
                  </a:cubicBezTo>
                  <a:cubicBezTo>
                    <a:pt x="10846" y="349"/>
                    <a:pt x="8862" y="0"/>
                    <a:pt x="7249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4"/>
            <p:cNvSpPr/>
            <p:nvPr/>
          </p:nvSpPr>
          <p:spPr>
            <a:xfrm>
              <a:off x="5310625" y="1768375"/>
              <a:ext cx="85100" cy="26300"/>
            </a:xfrm>
            <a:custGeom>
              <a:avLst/>
              <a:gdLst/>
              <a:ahLst/>
              <a:cxnLst/>
              <a:rect l="l" t="t" r="r" b="b"/>
              <a:pathLst>
                <a:path w="3404" h="1052" extrusionOk="0">
                  <a:moveTo>
                    <a:pt x="3203" y="0"/>
                  </a:moveTo>
                  <a:cubicBezTo>
                    <a:pt x="2236" y="401"/>
                    <a:pt x="1101" y="634"/>
                    <a:pt x="1" y="634"/>
                  </a:cubicBezTo>
                  <a:cubicBezTo>
                    <a:pt x="250" y="908"/>
                    <a:pt x="1297" y="1052"/>
                    <a:pt x="2352" y="1052"/>
                  </a:cubicBezTo>
                  <a:cubicBezTo>
                    <a:pt x="2712" y="1052"/>
                    <a:pt x="3073" y="1035"/>
                    <a:pt x="3403" y="1001"/>
                  </a:cubicBezTo>
                  <a:lnTo>
                    <a:pt x="3203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4"/>
            <p:cNvSpPr/>
            <p:nvPr/>
          </p:nvSpPr>
          <p:spPr>
            <a:xfrm>
              <a:off x="5247250" y="1327050"/>
              <a:ext cx="473700" cy="464900"/>
            </a:xfrm>
            <a:custGeom>
              <a:avLst/>
              <a:gdLst/>
              <a:ahLst/>
              <a:cxnLst/>
              <a:rect l="l" t="t" r="r" b="b"/>
              <a:pathLst>
                <a:path w="18948" h="18596" extrusionOk="0">
                  <a:moveTo>
                    <a:pt x="1966" y="1"/>
                  </a:moveTo>
                  <a:cubicBezTo>
                    <a:pt x="1901" y="1"/>
                    <a:pt x="1836" y="3"/>
                    <a:pt x="1768" y="8"/>
                  </a:cubicBezTo>
                  <a:cubicBezTo>
                    <a:pt x="801" y="208"/>
                    <a:pt x="101" y="1042"/>
                    <a:pt x="34" y="2076"/>
                  </a:cubicBezTo>
                  <a:cubicBezTo>
                    <a:pt x="1" y="2576"/>
                    <a:pt x="101" y="3076"/>
                    <a:pt x="301" y="3510"/>
                  </a:cubicBezTo>
                  <a:cubicBezTo>
                    <a:pt x="501" y="3977"/>
                    <a:pt x="868" y="4377"/>
                    <a:pt x="1301" y="4644"/>
                  </a:cubicBezTo>
                  <a:cubicBezTo>
                    <a:pt x="1335" y="4644"/>
                    <a:pt x="1335" y="4678"/>
                    <a:pt x="1335" y="4744"/>
                  </a:cubicBezTo>
                  <a:lnTo>
                    <a:pt x="1335" y="4811"/>
                  </a:lnTo>
                  <a:cubicBezTo>
                    <a:pt x="1268" y="5245"/>
                    <a:pt x="1201" y="5578"/>
                    <a:pt x="1201" y="5912"/>
                  </a:cubicBezTo>
                  <a:lnTo>
                    <a:pt x="1201" y="6079"/>
                  </a:lnTo>
                  <a:cubicBezTo>
                    <a:pt x="1335" y="6512"/>
                    <a:pt x="1635" y="6912"/>
                    <a:pt x="2035" y="7146"/>
                  </a:cubicBezTo>
                  <a:cubicBezTo>
                    <a:pt x="2336" y="7313"/>
                    <a:pt x="2669" y="7379"/>
                    <a:pt x="3036" y="7446"/>
                  </a:cubicBezTo>
                  <a:cubicBezTo>
                    <a:pt x="3103" y="7446"/>
                    <a:pt x="3353" y="7455"/>
                    <a:pt x="3595" y="7455"/>
                  </a:cubicBezTo>
                  <a:cubicBezTo>
                    <a:pt x="3837" y="7455"/>
                    <a:pt x="4070" y="7446"/>
                    <a:pt x="4103" y="7413"/>
                  </a:cubicBezTo>
                  <a:lnTo>
                    <a:pt x="4103" y="7413"/>
                  </a:lnTo>
                  <a:cubicBezTo>
                    <a:pt x="3937" y="7680"/>
                    <a:pt x="3803" y="8013"/>
                    <a:pt x="3770" y="8347"/>
                  </a:cubicBezTo>
                  <a:cubicBezTo>
                    <a:pt x="3770" y="8680"/>
                    <a:pt x="3937" y="9014"/>
                    <a:pt x="4204" y="9247"/>
                  </a:cubicBezTo>
                  <a:cubicBezTo>
                    <a:pt x="4370" y="9314"/>
                    <a:pt x="4604" y="9414"/>
                    <a:pt x="4771" y="9481"/>
                  </a:cubicBezTo>
                  <a:cubicBezTo>
                    <a:pt x="5037" y="9714"/>
                    <a:pt x="4937" y="10248"/>
                    <a:pt x="5037" y="10515"/>
                  </a:cubicBezTo>
                  <a:cubicBezTo>
                    <a:pt x="5100" y="10608"/>
                    <a:pt x="5683" y="11396"/>
                    <a:pt x="5789" y="11396"/>
                  </a:cubicBezTo>
                  <a:cubicBezTo>
                    <a:pt x="5797" y="11396"/>
                    <a:pt x="5802" y="11391"/>
                    <a:pt x="5805" y="11382"/>
                  </a:cubicBezTo>
                  <a:cubicBezTo>
                    <a:pt x="5805" y="11382"/>
                    <a:pt x="6278" y="9695"/>
                    <a:pt x="7672" y="9695"/>
                  </a:cubicBezTo>
                  <a:cubicBezTo>
                    <a:pt x="7758" y="9695"/>
                    <a:pt x="7847" y="9701"/>
                    <a:pt x="7940" y="9714"/>
                  </a:cubicBezTo>
                  <a:cubicBezTo>
                    <a:pt x="9541" y="9981"/>
                    <a:pt x="9774" y="12049"/>
                    <a:pt x="8707" y="13317"/>
                  </a:cubicBezTo>
                  <a:cubicBezTo>
                    <a:pt x="8136" y="13999"/>
                    <a:pt x="7585" y="14151"/>
                    <a:pt x="7206" y="14151"/>
                  </a:cubicBezTo>
                  <a:cubicBezTo>
                    <a:pt x="6899" y="14151"/>
                    <a:pt x="6705" y="14051"/>
                    <a:pt x="6705" y="14051"/>
                  </a:cubicBezTo>
                  <a:lnTo>
                    <a:pt x="6705" y="14051"/>
                  </a:lnTo>
                  <a:cubicBezTo>
                    <a:pt x="6705" y="14051"/>
                    <a:pt x="6705" y="16820"/>
                    <a:pt x="7940" y="18421"/>
                  </a:cubicBezTo>
                  <a:cubicBezTo>
                    <a:pt x="7940" y="18421"/>
                    <a:pt x="8490" y="18595"/>
                    <a:pt x="9547" y="18595"/>
                  </a:cubicBezTo>
                  <a:cubicBezTo>
                    <a:pt x="10157" y="18595"/>
                    <a:pt x="10936" y="18537"/>
                    <a:pt x="11876" y="18354"/>
                  </a:cubicBezTo>
                  <a:cubicBezTo>
                    <a:pt x="13477" y="18087"/>
                    <a:pt x="15712" y="16119"/>
                    <a:pt x="16679" y="14051"/>
                  </a:cubicBezTo>
                  <a:cubicBezTo>
                    <a:pt x="18714" y="9681"/>
                    <a:pt x="18947" y="5778"/>
                    <a:pt x="16145" y="4511"/>
                  </a:cubicBezTo>
                  <a:cubicBezTo>
                    <a:pt x="15778" y="1642"/>
                    <a:pt x="12643" y="808"/>
                    <a:pt x="10174" y="708"/>
                  </a:cubicBezTo>
                  <a:cubicBezTo>
                    <a:pt x="10020" y="705"/>
                    <a:pt x="9866" y="703"/>
                    <a:pt x="9712" y="703"/>
                  </a:cubicBezTo>
                  <a:cubicBezTo>
                    <a:pt x="8894" y="703"/>
                    <a:pt x="8084" y="742"/>
                    <a:pt x="7277" y="742"/>
                  </a:cubicBezTo>
                  <a:cubicBezTo>
                    <a:pt x="6663" y="742"/>
                    <a:pt x="6050" y="719"/>
                    <a:pt x="5438" y="641"/>
                  </a:cubicBezTo>
                  <a:cubicBezTo>
                    <a:pt x="4671" y="508"/>
                    <a:pt x="3937" y="408"/>
                    <a:pt x="3169" y="174"/>
                  </a:cubicBezTo>
                  <a:cubicBezTo>
                    <a:pt x="2765" y="88"/>
                    <a:pt x="2386" y="1"/>
                    <a:pt x="19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4"/>
            <p:cNvSpPr/>
            <p:nvPr/>
          </p:nvSpPr>
          <p:spPr>
            <a:xfrm>
              <a:off x="5635850" y="1410325"/>
              <a:ext cx="53400" cy="40350"/>
            </a:xfrm>
            <a:custGeom>
              <a:avLst/>
              <a:gdLst/>
              <a:ahLst/>
              <a:cxnLst/>
              <a:rect l="l" t="t" r="r" b="b"/>
              <a:pathLst>
                <a:path w="2136" h="1614" extrusionOk="0">
                  <a:moveTo>
                    <a:pt x="1205" y="1"/>
                  </a:moveTo>
                  <a:cubicBezTo>
                    <a:pt x="1048" y="1"/>
                    <a:pt x="887" y="36"/>
                    <a:pt x="735" y="112"/>
                  </a:cubicBezTo>
                  <a:cubicBezTo>
                    <a:pt x="168" y="346"/>
                    <a:pt x="1" y="980"/>
                    <a:pt x="268" y="1513"/>
                  </a:cubicBezTo>
                  <a:cubicBezTo>
                    <a:pt x="301" y="1513"/>
                    <a:pt x="335" y="1580"/>
                    <a:pt x="335" y="1613"/>
                  </a:cubicBezTo>
                  <a:lnTo>
                    <a:pt x="2136" y="579"/>
                  </a:lnTo>
                  <a:cubicBezTo>
                    <a:pt x="1969" y="222"/>
                    <a:pt x="1598" y="1"/>
                    <a:pt x="120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4"/>
            <p:cNvSpPr/>
            <p:nvPr/>
          </p:nvSpPr>
          <p:spPr>
            <a:xfrm>
              <a:off x="5366500" y="1587250"/>
              <a:ext cx="27550" cy="51900"/>
            </a:xfrm>
            <a:custGeom>
              <a:avLst/>
              <a:gdLst/>
              <a:ahLst/>
              <a:cxnLst/>
              <a:rect l="l" t="t" r="r" b="b"/>
              <a:pathLst>
                <a:path w="1102" h="2076" extrusionOk="0">
                  <a:moveTo>
                    <a:pt x="994" y="1"/>
                  </a:moveTo>
                  <a:cubicBezTo>
                    <a:pt x="476" y="1"/>
                    <a:pt x="65" y="446"/>
                    <a:pt x="34" y="1008"/>
                  </a:cubicBezTo>
                  <a:cubicBezTo>
                    <a:pt x="1" y="1575"/>
                    <a:pt x="434" y="2075"/>
                    <a:pt x="1035" y="2075"/>
                  </a:cubicBezTo>
                  <a:lnTo>
                    <a:pt x="1101" y="7"/>
                  </a:lnTo>
                  <a:cubicBezTo>
                    <a:pt x="1065" y="3"/>
                    <a:pt x="1029" y="1"/>
                    <a:pt x="99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4"/>
            <p:cNvSpPr/>
            <p:nvPr/>
          </p:nvSpPr>
          <p:spPr>
            <a:xfrm>
              <a:off x="5263925" y="1570725"/>
              <a:ext cx="138450" cy="30050"/>
            </a:xfrm>
            <a:custGeom>
              <a:avLst/>
              <a:gdLst/>
              <a:ahLst/>
              <a:cxnLst/>
              <a:rect l="l" t="t" r="r" b="b"/>
              <a:pathLst>
                <a:path w="5538" h="1202" extrusionOk="0">
                  <a:moveTo>
                    <a:pt x="1" y="1"/>
                  </a:moveTo>
                  <a:lnTo>
                    <a:pt x="1" y="401"/>
                  </a:lnTo>
                  <a:lnTo>
                    <a:pt x="5338" y="1202"/>
                  </a:lnTo>
                  <a:lnTo>
                    <a:pt x="5538" y="8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4"/>
            <p:cNvSpPr/>
            <p:nvPr/>
          </p:nvSpPr>
          <p:spPr>
            <a:xfrm>
              <a:off x="5200550" y="1826750"/>
              <a:ext cx="525400" cy="811000"/>
            </a:xfrm>
            <a:custGeom>
              <a:avLst/>
              <a:gdLst/>
              <a:ahLst/>
              <a:cxnLst/>
              <a:rect l="l" t="t" r="r" b="b"/>
              <a:pathLst>
                <a:path w="21016" h="32440" extrusionOk="0">
                  <a:moveTo>
                    <a:pt x="16679" y="0"/>
                  </a:moveTo>
                  <a:cubicBezTo>
                    <a:pt x="15512" y="101"/>
                    <a:pt x="14377" y="201"/>
                    <a:pt x="13210" y="467"/>
                  </a:cubicBezTo>
                  <a:cubicBezTo>
                    <a:pt x="13008" y="1276"/>
                    <a:pt x="11370" y="1912"/>
                    <a:pt x="9340" y="1912"/>
                  </a:cubicBezTo>
                  <a:cubicBezTo>
                    <a:pt x="8691" y="1912"/>
                    <a:pt x="8001" y="1847"/>
                    <a:pt x="7306" y="1702"/>
                  </a:cubicBezTo>
                  <a:cubicBezTo>
                    <a:pt x="6472" y="1969"/>
                    <a:pt x="4204" y="2602"/>
                    <a:pt x="3503" y="2836"/>
                  </a:cubicBezTo>
                  <a:cubicBezTo>
                    <a:pt x="1502" y="3603"/>
                    <a:pt x="501" y="5671"/>
                    <a:pt x="367" y="12309"/>
                  </a:cubicBezTo>
                  <a:cubicBezTo>
                    <a:pt x="367" y="12309"/>
                    <a:pt x="1" y="28054"/>
                    <a:pt x="367" y="30789"/>
                  </a:cubicBezTo>
                  <a:cubicBezTo>
                    <a:pt x="3472" y="32015"/>
                    <a:pt x="6664" y="32440"/>
                    <a:pt x="9346" y="32440"/>
                  </a:cubicBezTo>
                  <a:cubicBezTo>
                    <a:pt x="11044" y="32440"/>
                    <a:pt x="12539" y="32269"/>
                    <a:pt x="13677" y="32023"/>
                  </a:cubicBezTo>
                  <a:cubicBezTo>
                    <a:pt x="19715" y="30656"/>
                    <a:pt x="20448" y="28154"/>
                    <a:pt x="20448" y="28154"/>
                  </a:cubicBezTo>
                  <a:cubicBezTo>
                    <a:pt x="20448" y="28154"/>
                    <a:pt x="20115" y="21816"/>
                    <a:pt x="19915" y="17013"/>
                  </a:cubicBezTo>
                  <a:cubicBezTo>
                    <a:pt x="20215" y="13944"/>
                    <a:pt x="20682" y="11642"/>
                    <a:pt x="20849" y="9207"/>
                  </a:cubicBezTo>
                  <a:cubicBezTo>
                    <a:pt x="21016" y="7306"/>
                    <a:pt x="20915" y="5371"/>
                    <a:pt x="20515" y="3503"/>
                  </a:cubicBezTo>
                  <a:cubicBezTo>
                    <a:pt x="19848" y="934"/>
                    <a:pt x="18914" y="101"/>
                    <a:pt x="16679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4"/>
            <p:cNvSpPr/>
            <p:nvPr/>
          </p:nvSpPr>
          <p:spPr>
            <a:xfrm>
              <a:off x="4535075" y="1772600"/>
              <a:ext cx="258550" cy="307700"/>
            </a:xfrm>
            <a:custGeom>
              <a:avLst/>
              <a:gdLst/>
              <a:ahLst/>
              <a:cxnLst/>
              <a:rect l="l" t="t" r="r" b="b"/>
              <a:pathLst>
                <a:path w="10342" h="12308" extrusionOk="0">
                  <a:moveTo>
                    <a:pt x="1469" y="0"/>
                  </a:moveTo>
                  <a:cubicBezTo>
                    <a:pt x="1370" y="0"/>
                    <a:pt x="1269" y="11"/>
                    <a:pt x="1168" y="32"/>
                  </a:cubicBezTo>
                  <a:cubicBezTo>
                    <a:pt x="801" y="265"/>
                    <a:pt x="568" y="599"/>
                    <a:pt x="434" y="999"/>
                  </a:cubicBezTo>
                  <a:cubicBezTo>
                    <a:pt x="201" y="1466"/>
                    <a:pt x="67" y="2000"/>
                    <a:pt x="1" y="2500"/>
                  </a:cubicBezTo>
                  <a:cubicBezTo>
                    <a:pt x="1" y="2834"/>
                    <a:pt x="67" y="3167"/>
                    <a:pt x="134" y="3501"/>
                  </a:cubicBezTo>
                  <a:cubicBezTo>
                    <a:pt x="468" y="4768"/>
                    <a:pt x="1168" y="5936"/>
                    <a:pt x="2102" y="6870"/>
                  </a:cubicBezTo>
                  <a:cubicBezTo>
                    <a:pt x="2803" y="7670"/>
                    <a:pt x="3636" y="8371"/>
                    <a:pt x="4537" y="8971"/>
                  </a:cubicBezTo>
                  <a:cubicBezTo>
                    <a:pt x="4771" y="9105"/>
                    <a:pt x="5138" y="9305"/>
                    <a:pt x="5504" y="9538"/>
                  </a:cubicBezTo>
                  <a:cubicBezTo>
                    <a:pt x="6072" y="9872"/>
                    <a:pt x="6405" y="10039"/>
                    <a:pt x="7072" y="10506"/>
                  </a:cubicBezTo>
                  <a:cubicBezTo>
                    <a:pt x="7239" y="10639"/>
                    <a:pt x="8607" y="11773"/>
                    <a:pt x="9174" y="12307"/>
                  </a:cubicBezTo>
                  <a:lnTo>
                    <a:pt x="10341" y="7170"/>
                  </a:lnTo>
                  <a:cubicBezTo>
                    <a:pt x="10341" y="7170"/>
                    <a:pt x="9808" y="6670"/>
                    <a:pt x="9774" y="6603"/>
                  </a:cubicBezTo>
                  <a:cubicBezTo>
                    <a:pt x="9574" y="6369"/>
                    <a:pt x="9407" y="6169"/>
                    <a:pt x="9240" y="5936"/>
                  </a:cubicBezTo>
                  <a:cubicBezTo>
                    <a:pt x="8907" y="5335"/>
                    <a:pt x="8607" y="4768"/>
                    <a:pt x="8340" y="4135"/>
                  </a:cubicBezTo>
                  <a:cubicBezTo>
                    <a:pt x="8073" y="3467"/>
                    <a:pt x="7673" y="2834"/>
                    <a:pt x="7239" y="2267"/>
                  </a:cubicBezTo>
                  <a:cubicBezTo>
                    <a:pt x="6805" y="1666"/>
                    <a:pt x="6338" y="1066"/>
                    <a:pt x="5938" y="499"/>
                  </a:cubicBezTo>
                  <a:cubicBezTo>
                    <a:pt x="5838" y="365"/>
                    <a:pt x="5771" y="298"/>
                    <a:pt x="5638" y="198"/>
                  </a:cubicBezTo>
                  <a:cubicBezTo>
                    <a:pt x="5614" y="195"/>
                    <a:pt x="5590" y="193"/>
                    <a:pt x="5566" y="193"/>
                  </a:cubicBezTo>
                  <a:cubicBezTo>
                    <a:pt x="5358" y="193"/>
                    <a:pt x="5164" y="319"/>
                    <a:pt x="5104" y="499"/>
                  </a:cubicBezTo>
                  <a:cubicBezTo>
                    <a:pt x="5004" y="699"/>
                    <a:pt x="5004" y="966"/>
                    <a:pt x="5071" y="1166"/>
                  </a:cubicBezTo>
                  <a:cubicBezTo>
                    <a:pt x="5138" y="1633"/>
                    <a:pt x="5238" y="2066"/>
                    <a:pt x="5404" y="2500"/>
                  </a:cubicBezTo>
                  <a:cubicBezTo>
                    <a:pt x="5469" y="2728"/>
                    <a:pt x="5756" y="3335"/>
                    <a:pt x="5215" y="3335"/>
                  </a:cubicBezTo>
                  <a:cubicBezTo>
                    <a:pt x="5201" y="3335"/>
                    <a:pt x="5186" y="3335"/>
                    <a:pt x="5171" y="3334"/>
                  </a:cubicBezTo>
                  <a:cubicBezTo>
                    <a:pt x="5004" y="3301"/>
                    <a:pt x="4837" y="3201"/>
                    <a:pt x="4737" y="3034"/>
                  </a:cubicBezTo>
                  <a:cubicBezTo>
                    <a:pt x="4003" y="2367"/>
                    <a:pt x="3336" y="1666"/>
                    <a:pt x="2769" y="932"/>
                  </a:cubicBezTo>
                  <a:cubicBezTo>
                    <a:pt x="2569" y="665"/>
                    <a:pt x="2336" y="432"/>
                    <a:pt x="2102" y="198"/>
                  </a:cubicBezTo>
                  <a:cubicBezTo>
                    <a:pt x="1916" y="59"/>
                    <a:pt x="1698" y="0"/>
                    <a:pt x="1469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4"/>
            <p:cNvSpPr/>
            <p:nvPr/>
          </p:nvSpPr>
          <p:spPr>
            <a:xfrm>
              <a:off x="4726875" y="1897625"/>
              <a:ext cx="611300" cy="374475"/>
            </a:xfrm>
            <a:custGeom>
              <a:avLst/>
              <a:gdLst/>
              <a:ahLst/>
              <a:cxnLst/>
              <a:rect l="l" t="t" r="r" b="b"/>
              <a:pathLst>
                <a:path w="24452" h="14979" extrusionOk="0">
                  <a:moveTo>
                    <a:pt x="22450" y="1"/>
                  </a:moveTo>
                  <a:cubicBezTo>
                    <a:pt x="21416" y="201"/>
                    <a:pt x="20449" y="668"/>
                    <a:pt x="19615" y="1335"/>
                  </a:cubicBezTo>
                  <a:cubicBezTo>
                    <a:pt x="18180" y="2536"/>
                    <a:pt x="11075" y="8140"/>
                    <a:pt x="11075" y="8140"/>
                  </a:cubicBezTo>
                  <a:lnTo>
                    <a:pt x="10942" y="8140"/>
                  </a:lnTo>
                  <a:lnTo>
                    <a:pt x="1802" y="1469"/>
                  </a:lnTo>
                  <a:lnTo>
                    <a:pt x="1" y="5905"/>
                  </a:lnTo>
                  <a:cubicBezTo>
                    <a:pt x="1" y="5905"/>
                    <a:pt x="6105" y="11709"/>
                    <a:pt x="9074" y="14211"/>
                  </a:cubicBezTo>
                  <a:cubicBezTo>
                    <a:pt x="9691" y="14761"/>
                    <a:pt x="10341" y="14978"/>
                    <a:pt x="11004" y="14978"/>
                  </a:cubicBezTo>
                  <a:cubicBezTo>
                    <a:pt x="11667" y="14978"/>
                    <a:pt x="12343" y="14761"/>
                    <a:pt x="13010" y="14445"/>
                  </a:cubicBezTo>
                  <a:cubicBezTo>
                    <a:pt x="15345" y="13310"/>
                    <a:pt x="21283" y="8707"/>
                    <a:pt x="21283" y="8707"/>
                  </a:cubicBezTo>
                  <a:cubicBezTo>
                    <a:pt x="21283" y="8707"/>
                    <a:pt x="24451" y="3203"/>
                    <a:pt x="22450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64"/>
            <p:cNvSpPr/>
            <p:nvPr/>
          </p:nvSpPr>
          <p:spPr>
            <a:xfrm>
              <a:off x="4764400" y="1894225"/>
              <a:ext cx="590450" cy="394600"/>
            </a:xfrm>
            <a:custGeom>
              <a:avLst/>
              <a:gdLst/>
              <a:ahLst/>
              <a:cxnLst/>
              <a:rect l="l" t="t" r="r" b="b"/>
              <a:pathLst>
                <a:path w="23618" h="15784" extrusionOk="0">
                  <a:moveTo>
                    <a:pt x="21181" y="1"/>
                  </a:moveTo>
                  <a:cubicBezTo>
                    <a:pt x="20244" y="1"/>
                    <a:pt x="19364" y="261"/>
                    <a:pt x="18514" y="671"/>
                  </a:cubicBezTo>
                  <a:cubicBezTo>
                    <a:pt x="17480" y="1271"/>
                    <a:pt x="9574" y="8076"/>
                    <a:pt x="9574" y="8076"/>
                  </a:cubicBezTo>
                  <a:lnTo>
                    <a:pt x="3136" y="3506"/>
                  </a:lnTo>
                  <a:cubicBezTo>
                    <a:pt x="1335" y="3973"/>
                    <a:pt x="168" y="6275"/>
                    <a:pt x="1" y="7842"/>
                  </a:cubicBezTo>
                  <a:cubicBezTo>
                    <a:pt x="1" y="7842"/>
                    <a:pt x="3437" y="11011"/>
                    <a:pt x="5471" y="13113"/>
                  </a:cubicBezTo>
                  <a:cubicBezTo>
                    <a:pt x="7468" y="15129"/>
                    <a:pt x="8544" y="15784"/>
                    <a:pt x="9487" y="15784"/>
                  </a:cubicBezTo>
                  <a:cubicBezTo>
                    <a:pt x="10120" y="15784"/>
                    <a:pt x="10692" y="15489"/>
                    <a:pt x="11442" y="15114"/>
                  </a:cubicBezTo>
                  <a:cubicBezTo>
                    <a:pt x="13310" y="14147"/>
                    <a:pt x="20082" y="9243"/>
                    <a:pt x="20082" y="9243"/>
                  </a:cubicBezTo>
                  <a:cubicBezTo>
                    <a:pt x="20082" y="9243"/>
                    <a:pt x="22150" y="7676"/>
                    <a:pt x="22517" y="5974"/>
                  </a:cubicBezTo>
                  <a:cubicBezTo>
                    <a:pt x="23618" y="1171"/>
                    <a:pt x="21349" y="3"/>
                    <a:pt x="21349" y="3"/>
                  </a:cubicBezTo>
                  <a:cubicBezTo>
                    <a:pt x="21293" y="2"/>
                    <a:pt x="21237" y="1"/>
                    <a:pt x="2118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64"/>
            <p:cNvSpPr/>
            <p:nvPr/>
          </p:nvSpPr>
          <p:spPr>
            <a:xfrm>
              <a:off x="4726875" y="1954350"/>
              <a:ext cx="116775" cy="135950"/>
            </a:xfrm>
            <a:custGeom>
              <a:avLst/>
              <a:gdLst/>
              <a:ahLst/>
              <a:cxnLst/>
              <a:rect l="l" t="t" r="r" b="b"/>
              <a:pathLst>
                <a:path w="4671" h="5438" extrusionOk="0">
                  <a:moveTo>
                    <a:pt x="3103" y="0"/>
                  </a:moveTo>
                  <a:cubicBezTo>
                    <a:pt x="2269" y="434"/>
                    <a:pt x="1568" y="1068"/>
                    <a:pt x="1001" y="1835"/>
                  </a:cubicBezTo>
                  <a:cubicBezTo>
                    <a:pt x="501" y="2502"/>
                    <a:pt x="134" y="3236"/>
                    <a:pt x="1" y="4070"/>
                  </a:cubicBezTo>
                  <a:lnTo>
                    <a:pt x="1568" y="5437"/>
                  </a:lnTo>
                  <a:cubicBezTo>
                    <a:pt x="2236" y="3770"/>
                    <a:pt x="3303" y="2268"/>
                    <a:pt x="4671" y="1168"/>
                  </a:cubicBezTo>
                  <a:lnTo>
                    <a:pt x="3103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64"/>
            <p:cNvSpPr/>
            <p:nvPr/>
          </p:nvSpPr>
          <p:spPr>
            <a:xfrm>
              <a:off x="4743550" y="2046625"/>
              <a:ext cx="16700" cy="14650"/>
            </a:xfrm>
            <a:custGeom>
              <a:avLst/>
              <a:gdLst/>
              <a:ahLst/>
              <a:cxnLst/>
              <a:rect l="l" t="t" r="r" b="b"/>
              <a:pathLst>
                <a:path w="668" h="586" extrusionOk="0">
                  <a:moveTo>
                    <a:pt x="328" y="0"/>
                  </a:moveTo>
                  <a:cubicBezTo>
                    <a:pt x="296" y="0"/>
                    <a:pt x="264" y="4"/>
                    <a:pt x="234" y="12"/>
                  </a:cubicBezTo>
                  <a:cubicBezTo>
                    <a:pt x="101" y="45"/>
                    <a:pt x="1" y="212"/>
                    <a:pt x="68" y="379"/>
                  </a:cubicBezTo>
                  <a:cubicBezTo>
                    <a:pt x="92" y="500"/>
                    <a:pt x="186" y="585"/>
                    <a:pt x="300" y="585"/>
                  </a:cubicBezTo>
                  <a:cubicBezTo>
                    <a:pt x="343" y="585"/>
                    <a:pt x="389" y="573"/>
                    <a:pt x="434" y="546"/>
                  </a:cubicBezTo>
                  <a:cubicBezTo>
                    <a:pt x="601" y="479"/>
                    <a:pt x="668" y="345"/>
                    <a:pt x="601" y="179"/>
                  </a:cubicBezTo>
                  <a:cubicBezTo>
                    <a:pt x="550" y="49"/>
                    <a:pt x="438" y="0"/>
                    <a:pt x="328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64"/>
            <p:cNvSpPr/>
            <p:nvPr/>
          </p:nvSpPr>
          <p:spPr>
            <a:xfrm>
              <a:off x="5330650" y="1793825"/>
              <a:ext cx="265125" cy="120850"/>
            </a:xfrm>
            <a:custGeom>
              <a:avLst/>
              <a:gdLst/>
              <a:ahLst/>
              <a:cxnLst/>
              <a:rect l="l" t="t" r="r" b="b"/>
              <a:pathLst>
                <a:path w="10605" h="4834" extrusionOk="0">
                  <a:moveTo>
                    <a:pt x="9293" y="0"/>
                  </a:moveTo>
                  <a:cubicBezTo>
                    <a:pt x="9263" y="0"/>
                    <a:pt x="9234" y="6"/>
                    <a:pt x="9207" y="17"/>
                  </a:cubicBezTo>
                  <a:lnTo>
                    <a:pt x="9274" y="617"/>
                  </a:lnTo>
                  <a:cubicBezTo>
                    <a:pt x="8540" y="1317"/>
                    <a:pt x="7672" y="1751"/>
                    <a:pt x="6705" y="1918"/>
                  </a:cubicBezTo>
                  <a:cubicBezTo>
                    <a:pt x="6068" y="2037"/>
                    <a:pt x="5522" y="2083"/>
                    <a:pt x="5060" y="2083"/>
                  </a:cubicBezTo>
                  <a:cubicBezTo>
                    <a:pt x="3441" y="2083"/>
                    <a:pt x="2836" y="1518"/>
                    <a:pt x="2836" y="1518"/>
                  </a:cubicBezTo>
                  <a:lnTo>
                    <a:pt x="2769" y="1017"/>
                  </a:lnTo>
                  <a:cubicBezTo>
                    <a:pt x="2769" y="1017"/>
                    <a:pt x="2732" y="1005"/>
                    <a:pt x="2663" y="1005"/>
                  </a:cubicBezTo>
                  <a:cubicBezTo>
                    <a:pt x="2536" y="1005"/>
                    <a:pt x="2304" y="1047"/>
                    <a:pt x="2002" y="1284"/>
                  </a:cubicBezTo>
                  <a:cubicBezTo>
                    <a:pt x="1301" y="2018"/>
                    <a:pt x="634" y="2785"/>
                    <a:pt x="0" y="3619"/>
                  </a:cubicBezTo>
                  <a:cubicBezTo>
                    <a:pt x="0" y="3619"/>
                    <a:pt x="46" y="3605"/>
                    <a:pt x="157" y="3605"/>
                  </a:cubicBezTo>
                  <a:cubicBezTo>
                    <a:pt x="424" y="3605"/>
                    <a:pt x="1064" y="3688"/>
                    <a:pt x="2335" y="4253"/>
                  </a:cubicBezTo>
                  <a:cubicBezTo>
                    <a:pt x="3331" y="4640"/>
                    <a:pt x="4387" y="4834"/>
                    <a:pt x="5443" y="4834"/>
                  </a:cubicBezTo>
                  <a:cubicBezTo>
                    <a:pt x="6298" y="4834"/>
                    <a:pt x="7152" y="4707"/>
                    <a:pt x="7973" y="4453"/>
                  </a:cubicBezTo>
                  <a:cubicBezTo>
                    <a:pt x="9440" y="3986"/>
                    <a:pt x="10508" y="2518"/>
                    <a:pt x="10541" y="2018"/>
                  </a:cubicBezTo>
                  <a:cubicBezTo>
                    <a:pt x="10604" y="1545"/>
                    <a:pt x="9804" y="0"/>
                    <a:pt x="92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9515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357" name="Google Shape;357;p39"/>
          <p:cNvSpPr txBox="1">
            <a:spLocks noGrp="1"/>
          </p:cNvSpPr>
          <p:nvPr>
            <p:ph type="subTitle" idx="1"/>
          </p:nvPr>
        </p:nvSpPr>
        <p:spPr>
          <a:xfrm>
            <a:off x="720000" y="1329450"/>
            <a:ext cx="7704000" cy="32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2123B"/>
              </a:buClr>
              <a:buSzPts val="1100"/>
              <a:buFont typeface="Arial"/>
              <a:buNone/>
            </a:pPr>
            <a:r>
              <a:rPr lang="en" sz="1100"/>
              <a:t>Here’s what you’ll find in this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rId3"/>
              </a:rPr>
              <a:t>Slidesgo</a:t>
            </a:r>
            <a:r>
              <a:rPr lang="en" sz="1100">
                <a:solidFill>
                  <a:schemeClr val="accent5"/>
                </a:solidFill>
              </a:rPr>
              <a:t> </a:t>
            </a:r>
            <a:r>
              <a:rPr lang="en" sz="1100"/>
              <a:t>template: </a:t>
            </a:r>
            <a:br>
              <a:rPr lang="en" sz="1100"/>
            </a:b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n" sz="1100"/>
              <a:t>A slide structure based on a marketing plan, which you can easily adapt to your needs. For more info on how to edit the template, please visit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rId4"/>
              </a:rPr>
              <a:t>Slidesgo School</a:t>
            </a:r>
            <a:r>
              <a:rPr lang="en" sz="1100"/>
              <a:t> or read our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rId5"/>
              </a:rPr>
              <a:t>FAQs</a:t>
            </a:r>
            <a:r>
              <a:rPr lang="en" sz="1100"/>
              <a:t>.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n" sz="1100"/>
              <a:t>An assortment of illustrations that are suitable for use in the presentation can be found in the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" action="ppaction://noaction"/>
              </a:rPr>
              <a:t>alternative resources slide</a:t>
            </a:r>
            <a:r>
              <a:rPr lang="en" sz="1100"/>
              <a:t>.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n" sz="1100"/>
              <a:t>A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rId6" action="ppaction://hlinksldjump"/>
              </a:rPr>
              <a:t>thanks slide</a:t>
            </a:r>
            <a:r>
              <a:rPr lang="en" sz="1100"/>
              <a:t>, which you must keep so that proper credits for our design are given.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n" sz="1100"/>
              <a:t>A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" action="ppaction://noaction"/>
              </a:rPr>
              <a:t>resources slide</a:t>
            </a:r>
            <a:r>
              <a:rPr lang="en" sz="1100"/>
              <a:t>, where you’ll find links to all the elements used in the template.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rId7" action="ppaction://hlinksldjump"/>
              </a:rPr>
              <a:t>Instructions for use</a:t>
            </a:r>
            <a:r>
              <a:rPr lang="en" sz="1100"/>
              <a:t>.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AutoNum type="arabicPeriod"/>
            </a:pPr>
            <a:r>
              <a:rPr lang="en" sz="1100"/>
              <a:t>Final slides with:</a:t>
            </a:r>
            <a:endParaRPr sz="1100"/>
          </a:p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Text"/>
              <a:buChar char="●"/>
            </a:pPr>
            <a:r>
              <a:rPr lang="en" sz="1100"/>
              <a:t>The </a:t>
            </a:r>
            <a:r>
              <a:rPr lang="en" sz="1100">
                <a:solidFill>
                  <a:schemeClr val="accent6"/>
                </a:solidFill>
                <a:uFill>
                  <a:noFill/>
                </a:uFill>
                <a:hlinkClick r:id="rId8" action="ppaction://hlinksldjump"/>
              </a:rPr>
              <a:t>fonts and colors</a:t>
            </a:r>
            <a:r>
              <a:rPr lang="en" sz="1100"/>
              <a:t> used in the template.</a:t>
            </a:r>
            <a:endParaRPr sz="1100"/>
          </a:p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Text Medium"/>
              <a:buChar char="●"/>
            </a:pPr>
            <a:r>
              <a:rPr lang="en" sz="1100"/>
              <a:t>A selection of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" action="ppaction://noaction"/>
              </a:rPr>
              <a:t>illustrations</a:t>
            </a:r>
            <a:r>
              <a:rPr lang="en" sz="1100"/>
              <a:t>. You can also customize and animate them as you wish with the online editor. Visit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rId9"/>
              </a:rPr>
              <a:t>Stories by Freepik</a:t>
            </a:r>
            <a:r>
              <a:rPr lang="en" sz="1100"/>
              <a:t> to find more.</a:t>
            </a:r>
            <a:endParaRPr sz="1100"/>
          </a:p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Text"/>
              <a:buChar char="●"/>
            </a:pPr>
            <a:r>
              <a:rPr lang="en" sz="1100"/>
              <a:t>More </a:t>
            </a:r>
            <a:r>
              <a:rPr lang="en" sz="1100">
                <a:solidFill>
                  <a:schemeClr val="accent5"/>
                </a:solidFill>
                <a:uFill>
                  <a:noFill/>
                </a:uFill>
                <a:hlinkClick r:id="" action="ppaction://noaction"/>
              </a:rPr>
              <a:t>infographic resources</a:t>
            </a:r>
            <a:r>
              <a:rPr lang="en" sz="1100"/>
              <a:t>, whose size and color can be edited. </a:t>
            </a:r>
            <a:endParaRPr sz="1100"/>
          </a:p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Red Hat Text"/>
              <a:buChar char="●"/>
            </a:pPr>
            <a:r>
              <a:rPr lang="en" sz="1100"/>
              <a:t>Sets of</a:t>
            </a:r>
            <a:r>
              <a:rPr lang="en" sz="1100">
                <a:solidFill>
                  <a:srgbClr val="FFD119"/>
                </a:solidFill>
              </a:rPr>
              <a:t> </a:t>
            </a:r>
            <a:r>
              <a:rPr lang="en" sz="1100">
                <a:solidFill>
                  <a:srgbClr val="FFD119"/>
                </a:solidFill>
                <a:uFill>
                  <a:noFill/>
                </a:uFill>
                <a:hlinkClick r:id="" action="ppaction://noaction"/>
              </a:rPr>
              <a:t>customizable icons</a:t>
            </a:r>
            <a:r>
              <a:rPr lang="en" sz="1100"/>
              <a:t> of the following themes: general, business, avatar, creative process, education, help &amp; support, medical, nature, performing arts, SEO &amp; marketing, and teamwork.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You can delete this slide when you’re done editing the presentation.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" name="Google Shape;2319;p68"/>
          <p:cNvSpPr txBox="1">
            <a:spLocks noGrp="1"/>
          </p:cNvSpPr>
          <p:nvPr>
            <p:ph type="title" idx="4294967295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Instructions for use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0" name="Google Shape;2320;p68"/>
          <p:cNvSpPr txBox="1">
            <a:spLocks noGrp="1"/>
          </p:cNvSpPr>
          <p:nvPr>
            <p:ph type="body" idx="4294967295"/>
          </p:nvPr>
        </p:nvSpPr>
        <p:spPr>
          <a:xfrm>
            <a:off x="1220500" y="1299875"/>
            <a:ext cx="70473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order to use this template, you must credit </a:t>
            </a:r>
            <a:r>
              <a:rPr lang="en" b="1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" sz="1200" b="1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lidesgo</a:t>
            </a:r>
            <a:r>
              <a:rPr lang="en" sz="1200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by keeping the </a:t>
            </a:r>
            <a:r>
              <a:rPr lang="en" sz="1200" b="1">
                <a:solidFill>
                  <a:srgbClr val="869FB2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 action="ppaction://hlinksldjump"/>
              </a:rPr>
              <a:t>Thanks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slide.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allowed to:</a:t>
            </a:r>
            <a:endParaRPr sz="1100"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Modify this template.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Use it for both personal and commercial projects.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</a:rPr>
              <a:t>You are not allowed to:</a:t>
            </a:r>
            <a:endParaRPr sz="1100" b="1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Sublicense, sell or rent any of Slidesgo Content (or a modified version of Slidesgo Content).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Distribute Slidesgo Content unless it has been expressly authorized by Slidesgo.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Include Slidesgo Content in an online or offline database or file.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Offer Slidesgo templates (or modified versions of Slidesgo templates) for download.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 Acquire the copyright of Slidesgo Content.</a:t>
            </a:r>
            <a:endParaRPr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1" name="Google Shape;2321;p68"/>
          <p:cNvSpPr txBox="1">
            <a:spLocks noGrp="1"/>
          </p:cNvSpPr>
          <p:nvPr>
            <p:ph type="body" idx="4294967295"/>
          </p:nvPr>
        </p:nvSpPr>
        <p:spPr>
          <a:xfrm>
            <a:off x="1048350" y="4124425"/>
            <a:ext cx="70473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more information about editing slides, please 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read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our FAQs or visit Slidesgo School: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https://slidesgo.com/faqs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200" u="sng">
                <a:solidFill>
                  <a:srgbClr val="869FB2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https://slidesgo.com/slidesgo-school</a:t>
            </a:r>
            <a:endParaRPr sz="1200" u="sng">
              <a:solidFill>
                <a:srgbClr val="869FB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p69"/>
          <p:cNvSpPr txBox="1">
            <a:spLocks noGrp="1"/>
          </p:cNvSpPr>
          <p:nvPr>
            <p:ph type="title" idx="4294967295"/>
          </p:nvPr>
        </p:nvSpPr>
        <p:spPr>
          <a:xfrm>
            <a:off x="1048350" y="95440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Fonts &amp; colors used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p69"/>
          <p:cNvSpPr txBox="1">
            <a:spLocks noGrp="1"/>
          </p:cNvSpPr>
          <p:nvPr>
            <p:ph type="body" idx="4294967295"/>
          </p:nvPr>
        </p:nvSpPr>
        <p:spPr>
          <a:xfrm>
            <a:off x="1068100" y="1457875"/>
            <a:ext cx="70473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has been made using the following fonts:</a:t>
            </a:r>
            <a:endParaRPr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435D7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8" name="Google Shape;2328;p69"/>
          <p:cNvSpPr txBox="1">
            <a:spLocks noGrp="1"/>
          </p:cNvSpPr>
          <p:nvPr>
            <p:ph type="body" idx="4294967295"/>
          </p:nvPr>
        </p:nvSpPr>
        <p:spPr>
          <a:xfrm>
            <a:off x="1068100" y="1919049"/>
            <a:ext cx="7047300" cy="1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EFEFEF"/>
                </a:solidFill>
                <a:latin typeface="Arial"/>
                <a:ea typeface="Arial"/>
                <a:cs typeface="Arial"/>
                <a:sym typeface="Arial"/>
              </a:rPr>
              <a:t>Red Hat Text</a:t>
            </a:r>
            <a:endParaRPr b="1">
              <a:solidFill>
                <a:srgbClr val="EFEFE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">
                <a:solidFill>
                  <a:schemeClr val="lt1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https://fonts.google.com/specimen/Red+Hat+Text</a:t>
            </a:r>
            <a:r>
              <a:rPr lang="en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9" name="Google Shape;2329;p69"/>
          <p:cNvGrpSpPr/>
          <p:nvPr/>
        </p:nvGrpSpPr>
        <p:grpSpPr>
          <a:xfrm>
            <a:off x="3114475" y="3498875"/>
            <a:ext cx="2915050" cy="754200"/>
            <a:chOff x="2052655" y="3498875"/>
            <a:chExt cx="2915050" cy="754200"/>
          </a:xfrm>
        </p:grpSpPr>
        <p:sp>
          <p:nvSpPr>
            <p:cNvPr id="2330" name="Google Shape;2330;p69"/>
            <p:cNvSpPr/>
            <p:nvPr/>
          </p:nvSpPr>
          <p:spPr>
            <a:xfrm>
              <a:off x="311448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9312A6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69"/>
            <p:cNvSpPr/>
            <p:nvPr/>
          </p:nvSpPr>
          <p:spPr>
            <a:xfrm>
              <a:off x="4176300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5C0B68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69"/>
            <p:cNvSpPr/>
            <p:nvPr/>
          </p:nvSpPr>
          <p:spPr>
            <a:xfrm>
              <a:off x="2052655" y="3498875"/>
              <a:ext cx="791400" cy="754200"/>
            </a:xfrm>
            <a:prstGeom prst="roundRect">
              <a:avLst>
                <a:gd name="adj" fmla="val 16667"/>
              </a:avLst>
            </a:prstGeom>
            <a:solidFill>
              <a:srgbClr val="FFD11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69"/>
            <p:cNvSpPr txBox="1"/>
            <p:nvPr/>
          </p:nvSpPr>
          <p:spPr>
            <a:xfrm>
              <a:off x="3114480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#9312A6</a:t>
              </a:r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2334" name="Google Shape;2334;p69"/>
            <p:cNvSpPr txBox="1"/>
            <p:nvPr/>
          </p:nvSpPr>
          <p:spPr>
            <a:xfrm>
              <a:off x="417630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#5C0B68</a:t>
              </a:r>
              <a:endParaRPr sz="1000">
                <a:solidFill>
                  <a:srgbClr val="FFFFFF"/>
                </a:solidFill>
              </a:endParaRPr>
            </a:p>
          </p:txBody>
        </p:sp>
        <p:sp>
          <p:nvSpPr>
            <p:cNvPr id="2335" name="Google Shape;2335;p69"/>
            <p:cNvSpPr txBox="1"/>
            <p:nvPr/>
          </p:nvSpPr>
          <p:spPr>
            <a:xfrm>
              <a:off x="2052655" y="3655925"/>
              <a:ext cx="791400" cy="44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</a:rPr>
                <a:t>#FFD119</a:t>
              </a:r>
              <a:endParaRPr sz="100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0"/>
          <p:cNvSpPr txBox="1">
            <a:spLocks noGrp="1"/>
          </p:cNvSpPr>
          <p:nvPr>
            <p:ph type="title"/>
          </p:nvPr>
        </p:nvSpPr>
        <p:spPr>
          <a:xfrm>
            <a:off x="5080525" y="540000"/>
            <a:ext cx="33435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Table of Contents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63" name="Google Shape;363;p40"/>
          <p:cNvSpPr txBox="1">
            <a:spLocks noGrp="1"/>
          </p:cNvSpPr>
          <p:nvPr>
            <p:ph type="subTitle" idx="1"/>
          </p:nvPr>
        </p:nvSpPr>
        <p:spPr>
          <a:xfrm>
            <a:off x="1101550" y="1663031"/>
            <a:ext cx="3082992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P</a:t>
            </a:r>
            <a:r>
              <a:rPr lang="en" sz="2400" dirty="0" err="1"/>
              <a:t>engertian</a:t>
            </a:r>
            <a:r>
              <a:rPr lang="en" sz="2400" dirty="0"/>
              <a:t> </a:t>
            </a:r>
            <a:endParaRPr sz="2400" dirty="0"/>
          </a:p>
        </p:txBody>
      </p:sp>
      <p:sp>
        <p:nvSpPr>
          <p:cNvPr id="364" name="Google Shape;364;p40"/>
          <p:cNvSpPr txBox="1">
            <a:spLocks noGrp="1"/>
          </p:cNvSpPr>
          <p:nvPr>
            <p:ph type="title" idx="2"/>
          </p:nvPr>
        </p:nvSpPr>
        <p:spPr>
          <a:xfrm>
            <a:off x="643800" y="17095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366" name="Google Shape;366;p40"/>
          <p:cNvSpPr txBox="1">
            <a:spLocks noGrp="1"/>
          </p:cNvSpPr>
          <p:nvPr>
            <p:ph type="subTitle" idx="4"/>
          </p:nvPr>
        </p:nvSpPr>
        <p:spPr>
          <a:xfrm>
            <a:off x="1101550" y="2607531"/>
            <a:ext cx="3082992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T</a:t>
            </a:r>
            <a:r>
              <a:rPr lang="en" sz="2400" dirty="0" err="1"/>
              <a:t>antangan</a:t>
            </a:r>
            <a:r>
              <a:rPr lang="en" sz="2400" dirty="0"/>
              <a:t> Proses </a:t>
            </a:r>
            <a:r>
              <a:rPr lang="en" sz="2400" dirty="0" err="1"/>
              <a:t>Seleksi</a:t>
            </a:r>
            <a:endParaRPr sz="2400" dirty="0"/>
          </a:p>
        </p:txBody>
      </p:sp>
      <p:sp>
        <p:nvSpPr>
          <p:cNvPr id="367" name="Google Shape;367;p40"/>
          <p:cNvSpPr txBox="1">
            <a:spLocks noGrp="1"/>
          </p:cNvSpPr>
          <p:nvPr>
            <p:ph type="title" idx="5"/>
          </p:nvPr>
        </p:nvSpPr>
        <p:spPr>
          <a:xfrm>
            <a:off x="643800" y="26540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69" name="Google Shape;369;p40"/>
          <p:cNvSpPr txBox="1">
            <a:spLocks noGrp="1"/>
          </p:cNvSpPr>
          <p:nvPr>
            <p:ph type="subTitle" idx="7"/>
          </p:nvPr>
        </p:nvSpPr>
        <p:spPr>
          <a:xfrm>
            <a:off x="1101550" y="3552031"/>
            <a:ext cx="3082992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L</a:t>
            </a:r>
            <a:r>
              <a:rPr lang="en" sz="2400" dirty="0" err="1"/>
              <a:t>angkah-langkah</a:t>
            </a:r>
            <a:r>
              <a:rPr lang="en" sz="2400" dirty="0"/>
              <a:t> Proses </a:t>
            </a:r>
            <a:r>
              <a:rPr lang="en" sz="2400" dirty="0" err="1"/>
              <a:t>Seleksi</a:t>
            </a:r>
            <a:endParaRPr sz="2400" dirty="0"/>
          </a:p>
        </p:txBody>
      </p:sp>
      <p:sp>
        <p:nvSpPr>
          <p:cNvPr id="370" name="Google Shape;370;p40"/>
          <p:cNvSpPr txBox="1">
            <a:spLocks noGrp="1"/>
          </p:cNvSpPr>
          <p:nvPr>
            <p:ph type="title" idx="8"/>
          </p:nvPr>
        </p:nvSpPr>
        <p:spPr>
          <a:xfrm>
            <a:off x="643800" y="35985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72" name="Google Shape;372;p40"/>
          <p:cNvSpPr txBox="1">
            <a:spLocks noGrp="1"/>
          </p:cNvSpPr>
          <p:nvPr>
            <p:ph type="subTitle" idx="13"/>
          </p:nvPr>
        </p:nvSpPr>
        <p:spPr>
          <a:xfrm>
            <a:off x="5313373" y="1663031"/>
            <a:ext cx="3082992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P</a:t>
            </a:r>
            <a:r>
              <a:rPr lang="en" sz="2400" dirty="0" err="1"/>
              <a:t>eralatan</a:t>
            </a:r>
            <a:r>
              <a:rPr lang="en" sz="2400" dirty="0"/>
              <a:t> Test</a:t>
            </a:r>
            <a:endParaRPr sz="2400" dirty="0"/>
          </a:p>
        </p:txBody>
      </p:sp>
      <p:sp>
        <p:nvSpPr>
          <p:cNvPr id="373" name="Google Shape;373;p40"/>
          <p:cNvSpPr txBox="1">
            <a:spLocks noGrp="1"/>
          </p:cNvSpPr>
          <p:nvPr>
            <p:ph type="title" idx="14"/>
          </p:nvPr>
        </p:nvSpPr>
        <p:spPr>
          <a:xfrm>
            <a:off x="4886144" y="17095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75" name="Google Shape;375;p40"/>
          <p:cNvSpPr txBox="1">
            <a:spLocks noGrp="1"/>
          </p:cNvSpPr>
          <p:nvPr>
            <p:ph type="subTitle" idx="16"/>
          </p:nvPr>
        </p:nvSpPr>
        <p:spPr>
          <a:xfrm>
            <a:off x="5313373" y="2607531"/>
            <a:ext cx="3082992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K</a:t>
            </a:r>
            <a:r>
              <a:rPr lang="en" sz="2400" dirty="0" err="1"/>
              <a:t>esalahan</a:t>
            </a:r>
            <a:r>
              <a:rPr lang="en" sz="2400" dirty="0"/>
              <a:t> </a:t>
            </a:r>
            <a:r>
              <a:rPr lang="en" sz="2400" dirty="0" err="1"/>
              <a:t>Wawancara</a:t>
            </a:r>
            <a:endParaRPr sz="2400" dirty="0"/>
          </a:p>
        </p:txBody>
      </p:sp>
      <p:sp>
        <p:nvSpPr>
          <p:cNvPr id="376" name="Google Shape;376;p40"/>
          <p:cNvSpPr txBox="1">
            <a:spLocks noGrp="1"/>
          </p:cNvSpPr>
          <p:nvPr>
            <p:ph type="title" idx="17"/>
          </p:nvPr>
        </p:nvSpPr>
        <p:spPr>
          <a:xfrm>
            <a:off x="4886144" y="26540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78" name="Google Shape;378;p40"/>
          <p:cNvSpPr txBox="1">
            <a:spLocks noGrp="1"/>
          </p:cNvSpPr>
          <p:nvPr>
            <p:ph type="subTitle" idx="19"/>
          </p:nvPr>
        </p:nvSpPr>
        <p:spPr>
          <a:xfrm>
            <a:off x="5313373" y="3552031"/>
            <a:ext cx="3082992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/>
              <a:t>H</a:t>
            </a:r>
            <a:r>
              <a:rPr lang="en" sz="2400" dirty="0" err="1"/>
              <a:t>asil</a:t>
            </a:r>
            <a:r>
              <a:rPr lang="en" sz="2400" dirty="0"/>
              <a:t> </a:t>
            </a:r>
            <a:r>
              <a:rPr lang="en" sz="2400" dirty="0" err="1"/>
              <a:t>Seleksi</a:t>
            </a:r>
            <a:r>
              <a:rPr lang="en" sz="2400" dirty="0"/>
              <a:t> </a:t>
            </a:r>
            <a:r>
              <a:rPr lang="en" sz="2400" dirty="0" err="1"/>
              <a:t>dan</a:t>
            </a:r>
            <a:r>
              <a:rPr lang="en" sz="2400" dirty="0"/>
              <a:t> </a:t>
            </a:r>
            <a:r>
              <a:rPr lang="en" sz="2400" dirty="0" err="1"/>
              <a:t>Umpan</a:t>
            </a:r>
            <a:r>
              <a:rPr lang="en" sz="2400" dirty="0"/>
              <a:t> </a:t>
            </a:r>
            <a:r>
              <a:rPr lang="en" sz="2400" dirty="0" err="1"/>
              <a:t>Balik</a:t>
            </a:r>
            <a:endParaRPr sz="2400" dirty="0"/>
          </a:p>
        </p:txBody>
      </p:sp>
      <p:sp>
        <p:nvSpPr>
          <p:cNvPr id="379" name="Google Shape;379;p40"/>
          <p:cNvSpPr txBox="1">
            <a:spLocks noGrp="1"/>
          </p:cNvSpPr>
          <p:nvPr>
            <p:ph type="title" idx="20"/>
          </p:nvPr>
        </p:nvSpPr>
        <p:spPr>
          <a:xfrm>
            <a:off x="4886144" y="3598525"/>
            <a:ext cx="592500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2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4" name="Google Shape;12694;p8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4"/>
          <p:cNvSpPr txBox="1">
            <a:spLocks noGrp="1"/>
          </p:cNvSpPr>
          <p:nvPr>
            <p:ph type="ctrTitle"/>
          </p:nvPr>
        </p:nvSpPr>
        <p:spPr>
          <a:xfrm>
            <a:off x="1078925" y="1218902"/>
            <a:ext cx="3996600" cy="2685600"/>
          </a:xfrm>
          <a:prstGeom prst="rect">
            <a:avLst/>
          </a:prstGeom>
        </p:spPr>
        <p:txBody>
          <a:bodyPr spcFirstLastPara="1" wrap="square" lIns="720000" tIns="720000" rIns="720000" bIns="720000" anchor="b" anchorCtr="0">
            <a:noAutofit/>
          </a:bodyPr>
          <a:lstStyle/>
          <a:p>
            <a:pPr marL="11113" lvl="0" algn="l" rtl="0">
              <a:spcBef>
                <a:spcPts val="0"/>
              </a:spcBef>
              <a:spcAft>
                <a:spcPts val="0"/>
              </a:spcAft>
              <a:buNone/>
              <a:tabLst>
                <a:tab pos="2527300" algn="l"/>
              </a:tabLst>
            </a:pPr>
            <a:r>
              <a:rPr lang="en-ID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P</a:t>
            </a:r>
            <a:r>
              <a:rPr lang="en" sz="36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engertian</a:t>
            </a:r>
            <a:r>
              <a:rPr lang="en" sz="3600" dirty="0">
                <a:latin typeface="Apple Chancery" panose="03020702040506060504" pitchFamily="66" charset="-79"/>
                <a:cs typeface="Apple Chancery" panose="03020702040506060504" pitchFamily="66" charset="-79"/>
              </a:rPr>
              <a:t> </a:t>
            </a:r>
            <a:r>
              <a:rPr lang="en" sz="3600" dirty="0"/>
              <a:t>Proses </a:t>
            </a:r>
            <a:r>
              <a:rPr lang="en" sz="3600" dirty="0" err="1"/>
              <a:t>Seleksi</a:t>
            </a:r>
            <a:endParaRPr sz="3600" dirty="0"/>
          </a:p>
        </p:txBody>
      </p:sp>
      <p:sp>
        <p:nvSpPr>
          <p:cNvPr id="472" name="Google Shape;472;p44"/>
          <p:cNvSpPr/>
          <p:nvPr/>
        </p:nvSpPr>
        <p:spPr>
          <a:xfrm>
            <a:off x="4797475" y="956275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44"/>
          <p:cNvSpPr txBox="1">
            <a:spLocks noGrp="1"/>
          </p:cNvSpPr>
          <p:nvPr>
            <p:ph type="subTitle" idx="1"/>
          </p:nvPr>
        </p:nvSpPr>
        <p:spPr>
          <a:xfrm>
            <a:off x="3240000" y="4251600"/>
            <a:ext cx="5301600" cy="6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100" dirty="0"/>
              <a:t>M</a:t>
            </a:r>
            <a:r>
              <a:rPr lang="en" sz="1100" dirty="0" err="1"/>
              <a:t>elangkah</a:t>
            </a:r>
            <a:r>
              <a:rPr lang="en" sz="1100" dirty="0"/>
              <a:t> </a:t>
            </a:r>
            <a:r>
              <a:rPr lang="en" sz="1100" dirty="0" err="1"/>
              <a:t>sejauh</a:t>
            </a:r>
            <a:r>
              <a:rPr lang="en" sz="1100" dirty="0"/>
              <a:t> </a:t>
            </a:r>
            <a:r>
              <a:rPr lang="en" sz="1100" dirty="0" err="1"/>
              <a:t>mungkin</a:t>
            </a:r>
            <a:r>
              <a:rPr lang="en" sz="1100" dirty="0"/>
              <a:t> </a:t>
            </a:r>
            <a:r>
              <a:rPr lang="en" sz="1100" dirty="0" err="1"/>
              <a:t>ke</a:t>
            </a:r>
            <a:r>
              <a:rPr lang="en" sz="1100" dirty="0"/>
              <a:t> </a:t>
            </a:r>
            <a:r>
              <a:rPr lang="en" sz="1100" dirty="0" err="1"/>
              <a:t>tempat</a:t>
            </a:r>
            <a:r>
              <a:rPr lang="en" sz="1100" dirty="0"/>
              <a:t> yang </a:t>
            </a:r>
            <a:r>
              <a:rPr lang="en" sz="1100" dirty="0" err="1"/>
              <a:t>dapat</a:t>
            </a:r>
            <a:r>
              <a:rPr lang="en" sz="1100" dirty="0"/>
              <a:t> </a:t>
            </a:r>
            <a:r>
              <a:rPr lang="en" sz="1100" dirty="0" err="1"/>
              <a:t>kamu</a:t>
            </a:r>
            <a:r>
              <a:rPr lang="en" sz="1100" dirty="0"/>
              <a:t> </a:t>
            </a:r>
            <a:r>
              <a:rPr lang="en" sz="1100" dirty="0" err="1"/>
              <a:t>lihat</a:t>
            </a:r>
            <a:r>
              <a:rPr lang="en" sz="1100" dirty="0"/>
              <a:t>, </a:t>
            </a:r>
            <a:r>
              <a:rPr lang="en" sz="1100" dirty="0" err="1"/>
              <a:t>ketika</a:t>
            </a:r>
            <a:r>
              <a:rPr lang="en" sz="1100" dirty="0"/>
              <a:t> </a:t>
            </a:r>
            <a:r>
              <a:rPr lang="en" sz="1100" dirty="0" err="1"/>
              <a:t>kamu</a:t>
            </a:r>
            <a:r>
              <a:rPr lang="en" sz="1100" dirty="0"/>
              <a:t> </a:t>
            </a:r>
            <a:r>
              <a:rPr lang="en" sz="1100" dirty="0" err="1"/>
              <a:t>tiba</a:t>
            </a:r>
            <a:r>
              <a:rPr lang="en" sz="1100" dirty="0"/>
              <a:t> di </a:t>
            </a:r>
            <a:r>
              <a:rPr lang="en" sz="1100" dirty="0" err="1"/>
              <a:t>sana</a:t>
            </a:r>
            <a:r>
              <a:rPr lang="en" sz="1100" dirty="0"/>
              <a:t> </a:t>
            </a:r>
            <a:r>
              <a:rPr lang="en" sz="1100" dirty="0" err="1"/>
              <a:t>kamu</a:t>
            </a:r>
            <a:r>
              <a:rPr lang="en" sz="1100" dirty="0"/>
              <a:t> </a:t>
            </a:r>
            <a:r>
              <a:rPr lang="en" sz="1100" dirty="0" err="1"/>
              <a:t>akan</a:t>
            </a:r>
            <a:r>
              <a:rPr lang="en" sz="1100" dirty="0"/>
              <a:t> </a:t>
            </a:r>
            <a:r>
              <a:rPr lang="en" sz="1100" dirty="0" err="1"/>
              <a:t>dapat</a:t>
            </a:r>
            <a:r>
              <a:rPr lang="en" sz="1100" dirty="0"/>
              <a:t> </a:t>
            </a:r>
            <a:r>
              <a:rPr lang="en" sz="1100" dirty="0" err="1"/>
              <a:t>melihat</a:t>
            </a:r>
            <a:r>
              <a:rPr lang="en" sz="1100" dirty="0"/>
              <a:t> </a:t>
            </a:r>
            <a:r>
              <a:rPr lang="en" sz="1100" dirty="0" err="1"/>
              <a:t>lebih</a:t>
            </a:r>
            <a:r>
              <a:rPr lang="en" sz="1100" dirty="0"/>
              <a:t> </a:t>
            </a:r>
            <a:r>
              <a:rPr lang="en" sz="1100" dirty="0" err="1"/>
              <a:t>jauh</a:t>
            </a:r>
            <a:r>
              <a:rPr lang="en" sz="1100" dirty="0"/>
              <a:t> </a:t>
            </a:r>
            <a:r>
              <a:rPr lang="en" sz="1100" dirty="0" err="1"/>
              <a:t>lagi</a:t>
            </a:r>
            <a:r>
              <a:rPr lang="en" sz="1100" dirty="0"/>
              <a:t> –Thomas Carlyle</a:t>
            </a:r>
            <a:endParaRPr sz="1100" dirty="0"/>
          </a:p>
        </p:txBody>
      </p:sp>
      <p:grpSp>
        <p:nvGrpSpPr>
          <p:cNvPr id="474" name="Google Shape;474;p44"/>
          <p:cNvGrpSpPr/>
          <p:nvPr/>
        </p:nvGrpSpPr>
        <p:grpSpPr>
          <a:xfrm>
            <a:off x="5423359" y="1118213"/>
            <a:ext cx="2690376" cy="2921723"/>
            <a:chOff x="1794775" y="545925"/>
            <a:chExt cx="3936175" cy="4274650"/>
          </a:xfrm>
        </p:grpSpPr>
        <p:sp>
          <p:nvSpPr>
            <p:cNvPr id="475" name="Google Shape;475;p44"/>
            <p:cNvSpPr/>
            <p:nvPr/>
          </p:nvSpPr>
          <p:spPr>
            <a:xfrm>
              <a:off x="4284075" y="3986625"/>
              <a:ext cx="1446875" cy="833950"/>
            </a:xfrm>
            <a:custGeom>
              <a:avLst/>
              <a:gdLst/>
              <a:ahLst/>
              <a:cxnLst/>
              <a:rect l="l" t="t" r="r" b="b"/>
              <a:pathLst>
                <a:path w="57875" h="33358" extrusionOk="0">
                  <a:moveTo>
                    <a:pt x="28954" y="1"/>
                  </a:moveTo>
                  <a:cubicBezTo>
                    <a:pt x="12943" y="1"/>
                    <a:pt x="0" y="7473"/>
                    <a:pt x="0" y="16679"/>
                  </a:cubicBezTo>
                  <a:cubicBezTo>
                    <a:pt x="0" y="25886"/>
                    <a:pt x="12943" y="33358"/>
                    <a:pt x="28954" y="33358"/>
                  </a:cubicBezTo>
                  <a:cubicBezTo>
                    <a:pt x="44932" y="33358"/>
                    <a:pt x="57875" y="25886"/>
                    <a:pt x="57875" y="16679"/>
                  </a:cubicBezTo>
                  <a:cubicBezTo>
                    <a:pt x="57875" y="7473"/>
                    <a:pt x="44932" y="1"/>
                    <a:pt x="28954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1794775" y="3461250"/>
              <a:ext cx="1637875" cy="993150"/>
            </a:xfrm>
            <a:custGeom>
              <a:avLst/>
              <a:gdLst/>
              <a:ahLst/>
              <a:cxnLst/>
              <a:rect l="l" t="t" r="r" b="b"/>
              <a:pathLst>
                <a:path w="65515" h="39726" extrusionOk="0">
                  <a:moveTo>
                    <a:pt x="3024" y="1"/>
                  </a:moveTo>
                  <a:cubicBezTo>
                    <a:pt x="2703" y="1"/>
                    <a:pt x="2386" y="67"/>
                    <a:pt x="2102" y="201"/>
                  </a:cubicBezTo>
                  <a:lnTo>
                    <a:pt x="468" y="1168"/>
                  </a:lnTo>
                  <a:cubicBezTo>
                    <a:pt x="168" y="1268"/>
                    <a:pt x="1" y="1602"/>
                    <a:pt x="101" y="1869"/>
                  </a:cubicBezTo>
                  <a:cubicBezTo>
                    <a:pt x="134" y="2035"/>
                    <a:pt x="301" y="2169"/>
                    <a:pt x="468" y="2269"/>
                  </a:cubicBezTo>
                  <a:lnTo>
                    <a:pt x="35326" y="22383"/>
                  </a:lnTo>
                  <a:cubicBezTo>
                    <a:pt x="35626" y="22483"/>
                    <a:pt x="35793" y="22817"/>
                    <a:pt x="35693" y="23117"/>
                  </a:cubicBezTo>
                  <a:cubicBezTo>
                    <a:pt x="35660" y="23284"/>
                    <a:pt x="35493" y="23384"/>
                    <a:pt x="35326" y="23484"/>
                  </a:cubicBezTo>
                  <a:lnTo>
                    <a:pt x="12677" y="36527"/>
                  </a:lnTo>
                  <a:cubicBezTo>
                    <a:pt x="12376" y="36627"/>
                    <a:pt x="12210" y="36960"/>
                    <a:pt x="12343" y="37227"/>
                  </a:cubicBezTo>
                  <a:cubicBezTo>
                    <a:pt x="12376" y="37394"/>
                    <a:pt x="12510" y="37527"/>
                    <a:pt x="12677" y="37561"/>
                  </a:cubicBezTo>
                  <a:lnTo>
                    <a:pt x="16046" y="39529"/>
                  </a:lnTo>
                  <a:cubicBezTo>
                    <a:pt x="16353" y="39658"/>
                    <a:pt x="16677" y="39725"/>
                    <a:pt x="16996" y="39725"/>
                  </a:cubicBezTo>
                  <a:cubicBezTo>
                    <a:pt x="17336" y="39725"/>
                    <a:pt x="17671" y="39650"/>
                    <a:pt x="17980" y="39496"/>
                  </a:cubicBezTo>
                  <a:lnTo>
                    <a:pt x="65047" y="12309"/>
                  </a:lnTo>
                  <a:cubicBezTo>
                    <a:pt x="65348" y="12209"/>
                    <a:pt x="65514" y="11876"/>
                    <a:pt x="65414" y="11609"/>
                  </a:cubicBezTo>
                  <a:cubicBezTo>
                    <a:pt x="65381" y="11442"/>
                    <a:pt x="65214" y="11309"/>
                    <a:pt x="65047" y="11209"/>
                  </a:cubicBezTo>
                  <a:lnTo>
                    <a:pt x="61678" y="9274"/>
                  </a:lnTo>
                  <a:cubicBezTo>
                    <a:pt x="61378" y="9124"/>
                    <a:pt x="61053" y="9049"/>
                    <a:pt x="60732" y="9049"/>
                  </a:cubicBezTo>
                  <a:cubicBezTo>
                    <a:pt x="60411" y="9049"/>
                    <a:pt x="60094" y="9124"/>
                    <a:pt x="59810" y="9274"/>
                  </a:cubicBezTo>
                  <a:lnTo>
                    <a:pt x="40697" y="20315"/>
                  </a:lnTo>
                  <a:cubicBezTo>
                    <a:pt x="40413" y="20465"/>
                    <a:pt x="40088" y="20540"/>
                    <a:pt x="39763" y="20540"/>
                  </a:cubicBezTo>
                  <a:cubicBezTo>
                    <a:pt x="39437" y="20540"/>
                    <a:pt x="39112" y="20465"/>
                    <a:pt x="38829" y="20315"/>
                  </a:cubicBezTo>
                  <a:lnTo>
                    <a:pt x="3970" y="201"/>
                  </a:lnTo>
                  <a:cubicBezTo>
                    <a:pt x="3670" y="67"/>
                    <a:pt x="3345" y="1"/>
                    <a:pt x="3024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1833150" y="1450125"/>
              <a:ext cx="517050" cy="2094550"/>
            </a:xfrm>
            <a:custGeom>
              <a:avLst/>
              <a:gdLst/>
              <a:ahLst/>
              <a:cxnLst/>
              <a:rect l="l" t="t" r="r" b="b"/>
              <a:pathLst>
                <a:path w="20682" h="83782" extrusionOk="0">
                  <a:moveTo>
                    <a:pt x="18859" y="0"/>
                  </a:moveTo>
                  <a:cubicBezTo>
                    <a:pt x="18749" y="0"/>
                    <a:pt x="18640" y="90"/>
                    <a:pt x="18614" y="222"/>
                  </a:cubicBezTo>
                  <a:lnTo>
                    <a:pt x="67" y="82614"/>
                  </a:lnTo>
                  <a:cubicBezTo>
                    <a:pt x="0" y="82747"/>
                    <a:pt x="67" y="82881"/>
                    <a:pt x="167" y="82947"/>
                  </a:cubicBezTo>
                  <a:lnTo>
                    <a:pt x="1401" y="83648"/>
                  </a:lnTo>
                  <a:cubicBezTo>
                    <a:pt x="1602" y="83748"/>
                    <a:pt x="1835" y="83781"/>
                    <a:pt x="2102" y="83781"/>
                  </a:cubicBezTo>
                  <a:lnTo>
                    <a:pt x="2602" y="81480"/>
                  </a:lnTo>
                  <a:lnTo>
                    <a:pt x="20648" y="1222"/>
                  </a:lnTo>
                  <a:cubicBezTo>
                    <a:pt x="20682" y="1089"/>
                    <a:pt x="20648" y="922"/>
                    <a:pt x="20515" y="889"/>
                  </a:cubicBezTo>
                  <a:lnTo>
                    <a:pt x="19014" y="55"/>
                  </a:lnTo>
                  <a:cubicBezTo>
                    <a:pt x="18981" y="21"/>
                    <a:pt x="18981" y="21"/>
                    <a:pt x="18947" y="21"/>
                  </a:cubicBezTo>
                  <a:cubicBezTo>
                    <a:pt x="18919" y="7"/>
                    <a:pt x="18889" y="0"/>
                    <a:pt x="18859" y="0"/>
                  </a:cubicBezTo>
                  <a:close/>
                </a:path>
              </a:pathLst>
            </a:custGeom>
            <a:solidFill>
              <a:srgbClr val="7C0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1884025" y="1445650"/>
              <a:ext cx="518725" cy="2099025"/>
            </a:xfrm>
            <a:custGeom>
              <a:avLst/>
              <a:gdLst/>
              <a:ahLst/>
              <a:cxnLst/>
              <a:rect l="l" t="t" r="r" b="b"/>
              <a:pathLst>
                <a:path w="20749" h="83961" extrusionOk="0">
                  <a:moveTo>
                    <a:pt x="20748" y="0"/>
                  </a:moveTo>
                  <a:lnTo>
                    <a:pt x="18647" y="1201"/>
                  </a:lnTo>
                  <a:lnTo>
                    <a:pt x="534" y="81659"/>
                  </a:lnTo>
                  <a:lnTo>
                    <a:pt x="0" y="83960"/>
                  </a:lnTo>
                  <a:cubicBezTo>
                    <a:pt x="234" y="83960"/>
                    <a:pt x="434" y="83927"/>
                    <a:pt x="634" y="83794"/>
                  </a:cubicBezTo>
                  <a:lnTo>
                    <a:pt x="1868" y="83093"/>
                  </a:lnTo>
                  <a:cubicBezTo>
                    <a:pt x="1968" y="82993"/>
                    <a:pt x="2068" y="82893"/>
                    <a:pt x="2102" y="82759"/>
                  </a:cubicBezTo>
                  <a:lnTo>
                    <a:pt x="20748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2402725" y="2467200"/>
              <a:ext cx="51725" cy="1827175"/>
            </a:xfrm>
            <a:custGeom>
              <a:avLst/>
              <a:gdLst/>
              <a:ahLst/>
              <a:cxnLst/>
              <a:rect l="l" t="t" r="r" b="b"/>
              <a:pathLst>
                <a:path w="2069" h="73087" extrusionOk="0">
                  <a:moveTo>
                    <a:pt x="0" y="1"/>
                  </a:moveTo>
                  <a:lnTo>
                    <a:pt x="0" y="71886"/>
                  </a:lnTo>
                  <a:cubicBezTo>
                    <a:pt x="34" y="72052"/>
                    <a:pt x="134" y="72152"/>
                    <a:pt x="301" y="72253"/>
                  </a:cubicBezTo>
                  <a:lnTo>
                    <a:pt x="1401" y="72920"/>
                  </a:lnTo>
                  <a:cubicBezTo>
                    <a:pt x="1635" y="73020"/>
                    <a:pt x="1835" y="73086"/>
                    <a:pt x="2068" y="73086"/>
                  </a:cubicBezTo>
                  <a:lnTo>
                    <a:pt x="2068" y="70718"/>
                  </a:lnTo>
                  <a:lnTo>
                    <a:pt x="2068" y="120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C0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2454425" y="2467200"/>
              <a:ext cx="52550" cy="1828000"/>
            </a:xfrm>
            <a:custGeom>
              <a:avLst/>
              <a:gdLst/>
              <a:ahLst/>
              <a:cxnLst/>
              <a:rect l="l" t="t" r="r" b="b"/>
              <a:pathLst>
                <a:path w="2102" h="73120" extrusionOk="0">
                  <a:moveTo>
                    <a:pt x="2102" y="1"/>
                  </a:moveTo>
                  <a:lnTo>
                    <a:pt x="0" y="1202"/>
                  </a:lnTo>
                  <a:lnTo>
                    <a:pt x="0" y="73120"/>
                  </a:lnTo>
                  <a:cubicBezTo>
                    <a:pt x="234" y="73120"/>
                    <a:pt x="467" y="73086"/>
                    <a:pt x="668" y="72953"/>
                  </a:cubicBezTo>
                  <a:lnTo>
                    <a:pt x="1802" y="72286"/>
                  </a:lnTo>
                  <a:cubicBezTo>
                    <a:pt x="1969" y="72219"/>
                    <a:pt x="2069" y="72086"/>
                    <a:pt x="2102" y="71919"/>
                  </a:cubicBezTo>
                  <a:lnTo>
                    <a:pt x="2102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2767150" y="2256225"/>
              <a:ext cx="362775" cy="1649550"/>
            </a:xfrm>
            <a:custGeom>
              <a:avLst/>
              <a:gdLst/>
              <a:ahLst/>
              <a:cxnLst/>
              <a:rect l="l" t="t" r="r" b="b"/>
              <a:pathLst>
                <a:path w="14511" h="65982" extrusionOk="0">
                  <a:moveTo>
                    <a:pt x="0" y="0"/>
                  </a:moveTo>
                  <a:lnTo>
                    <a:pt x="12409" y="64680"/>
                  </a:lnTo>
                  <a:cubicBezTo>
                    <a:pt x="12443" y="64847"/>
                    <a:pt x="12509" y="65014"/>
                    <a:pt x="12676" y="65080"/>
                  </a:cubicBezTo>
                  <a:lnTo>
                    <a:pt x="13844" y="65748"/>
                  </a:lnTo>
                  <a:cubicBezTo>
                    <a:pt x="14077" y="65881"/>
                    <a:pt x="14311" y="65981"/>
                    <a:pt x="14511" y="65981"/>
                  </a:cubicBezTo>
                  <a:lnTo>
                    <a:pt x="14077" y="63646"/>
                  </a:lnTo>
                  <a:lnTo>
                    <a:pt x="2102" y="1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0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2820525" y="2256225"/>
              <a:ext cx="361950" cy="1648700"/>
            </a:xfrm>
            <a:custGeom>
              <a:avLst/>
              <a:gdLst/>
              <a:ahLst/>
              <a:cxnLst/>
              <a:rect l="l" t="t" r="r" b="b"/>
              <a:pathLst>
                <a:path w="14478" h="65948" extrusionOk="0">
                  <a:moveTo>
                    <a:pt x="2102" y="0"/>
                  </a:moveTo>
                  <a:lnTo>
                    <a:pt x="0" y="1201"/>
                  </a:lnTo>
                  <a:lnTo>
                    <a:pt x="11975" y="63613"/>
                  </a:lnTo>
                  <a:lnTo>
                    <a:pt x="12442" y="65948"/>
                  </a:lnTo>
                  <a:cubicBezTo>
                    <a:pt x="12643" y="65948"/>
                    <a:pt x="12876" y="65914"/>
                    <a:pt x="13110" y="65814"/>
                  </a:cubicBezTo>
                  <a:lnTo>
                    <a:pt x="13143" y="65748"/>
                  </a:lnTo>
                  <a:lnTo>
                    <a:pt x="14177" y="65114"/>
                  </a:lnTo>
                  <a:cubicBezTo>
                    <a:pt x="14344" y="65080"/>
                    <a:pt x="14477" y="64914"/>
                    <a:pt x="14477" y="64747"/>
                  </a:cubicBezTo>
                  <a:lnTo>
                    <a:pt x="14477" y="64613"/>
                  </a:lnTo>
                  <a:lnTo>
                    <a:pt x="2102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2489450" y="3519625"/>
              <a:ext cx="589600" cy="401150"/>
            </a:xfrm>
            <a:custGeom>
              <a:avLst/>
              <a:gdLst/>
              <a:ahLst/>
              <a:cxnLst/>
              <a:rect l="l" t="t" r="r" b="b"/>
              <a:pathLst>
                <a:path w="23584" h="16046" extrusionOk="0">
                  <a:moveTo>
                    <a:pt x="23584" y="1"/>
                  </a:moveTo>
                  <a:lnTo>
                    <a:pt x="0" y="13644"/>
                  </a:lnTo>
                  <a:lnTo>
                    <a:pt x="0" y="16045"/>
                  </a:lnTo>
                  <a:lnTo>
                    <a:pt x="23584" y="2436"/>
                  </a:lnTo>
                  <a:lnTo>
                    <a:pt x="23584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4"/>
            <p:cNvSpPr/>
            <p:nvPr/>
          </p:nvSpPr>
          <p:spPr>
            <a:xfrm>
              <a:off x="1854825" y="545925"/>
              <a:ext cx="1506950" cy="2244775"/>
            </a:xfrm>
            <a:custGeom>
              <a:avLst/>
              <a:gdLst/>
              <a:ahLst/>
              <a:cxnLst/>
              <a:rect l="l" t="t" r="r" b="b"/>
              <a:pathLst>
                <a:path w="60278" h="89791" extrusionOk="0">
                  <a:moveTo>
                    <a:pt x="34897" y="1"/>
                  </a:moveTo>
                  <a:cubicBezTo>
                    <a:pt x="32086" y="1"/>
                    <a:pt x="29040" y="867"/>
                    <a:pt x="25852" y="2699"/>
                  </a:cubicBezTo>
                  <a:cubicBezTo>
                    <a:pt x="11609" y="10971"/>
                    <a:pt x="1" y="35389"/>
                    <a:pt x="67" y="57371"/>
                  </a:cubicBezTo>
                  <a:cubicBezTo>
                    <a:pt x="67" y="70414"/>
                    <a:pt x="4137" y="79620"/>
                    <a:pt x="10441" y="83223"/>
                  </a:cubicBezTo>
                  <a:cubicBezTo>
                    <a:pt x="14244" y="85391"/>
                    <a:pt x="18114" y="87593"/>
                    <a:pt x="18981" y="88093"/>
                  </a:cubicBezTo>
                  <a:cubicBezTo>
                    <a:pt x="19014" y="88093"/>
                    <a:pt x="19081" y="88127"/>
                    <a:pt x="19081" y="88127"/>
                  </a:cubicBezTo>
                  <a:lnTo>
                    <a:pt x="19148" y="88160"/>
                  </a:lnTo>
                  <a:cubicBezTo>
                    <a:pt x="21065" y="89230"/>
                    <a:pt x="23175" y="89790"/>
                    <a:pt x="25432" y="89790"/>
                  </a:cubicBezTo>
                  <a:cubicBezTo>
                    <a:pt x="28241" y="89790"/>
                    <a:pt x="31278" y="88923"/>
                    <a:pt x="34459" y="87092"/>
                  </a:cubicBezTo>
                  <a:cubicBezTo>
                    <a:pt x="48702" y="78820"/>
                    <a:pt x="60277" y="54402"/>
                    <a:pt x="60277" y="32420"/>
                  </a:cubicBezTo>
                  <a:cubicBezTo>
                    <a:pt x="60277" y="19511"/>
                    <a:pt x="56241" y="10304"/>
                    <a:pt x="49970" y="6668"/>
                  </a:cubicBezTo>
                  <a:lnTo>
                    <a:pt x="49936" y="6635"/>
                  </a:lnTo>
                  <a:lnTo>
                    <a:pt x="49803" y="6535"/>
                  </a:lnTo>
                  <a:cubicBezTo>
                    <a:pt x="49236" y="6201"/>
                    <a:pt x="46734" y="4767"/>
                    <a:pt x="41297" y="1698"/>
                  </a:cubicBezTo>
                  <a:cubicBezTo>
                    <a:pt x="39357" y="585"/>
                    <a:pt x="37206" y="1"/>
                    <a:pt x="34897" y="1"/>
                  </a:cubicBezTo>
                  <a:close/>
                </a:path>
              </a:pathLst>
            </a:custGeom>
            <a:solidFill>
              <a:srgbClr val="BF9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4"/>
            <p:cNvSpPr/>
            <p:nvPr/>
          </p:nvSpPr>
          <p:spPr>
            <a:xfrm>
              <a:off x="2070825" y="668900"/>
              <a:ext cx="1290950" cy="2123175"/>
            </a:xfrm>
            <a:custGeom>
              <a:avLst/>
              <a:gdLst/>
              <a:ahLst/>
              <a:cxnLst/>
              <a:rect l="l" t="t" r="r" b="b"/>
              <a:pathLst>
                <a:path w="51638" h="84927" extrusionOk="0">
                  <a:moveTo>
                    <a:pt x="34890" y="0"/>
                  </a:moveTo>
                  <a:cubicBezTo>
                    <a:pt x="32068" y="0"/>
                    <a:pt x="29012" y="874"/>
                    <a:pt x="25819" y="2717"/>
                  </a:cubicBezTo>
                  <a:cubicBezTo>
                    <a:pt x="11575" y="10922"/>
                    <a:pt x="0" y="35407"/>
                    <a:pt x="0" y="57356"/>
                  </a:cubicBezTo>
                  <a:cubicBezTo>
                    <a:pt x="0" y="74416"/>
                    <a:pt x="6972" y="84927"/>
                    <a:pt x="16752" y="84927"/>
                  </a:cubicBezTo>
                  <a:cubicBezTo>
                    <a:pt x="19574" y="84927"/>
                    <a:pt x="22629" y="84052"/>
                    <a:pt x="25819" y="82207"/>
                  </a:cubicBezTo>
                  <a:cubicBezTo>
                    <a:pt x="40095" y="74001"/>
                    <a:pt x="51637" y="49483"/>
                    <a:pt x="51637" y="27534"/>
                  </a:cubicBezTo>
                  <a:cubicBezTo>
                    <a:pt x="51637" y="10521"/>
                    <a:pt x="44681" y="0"/>
                    <a:pt x="34890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2199250" y="879725"/>
              <a:ext cx="1034100" cy="1701850"/>
            </a:xfrm>
            <a:custGeom>
              <a:avLst/>
              <a:gdLst/>
              <a:ahLst/>
              <a:cxnLst/>
              <a:rect l="l" t="t" r="r" b="b"/>
              <a:pathLst>
                <a:path w="41364" h="68074" extrusionOk="0">
                  <a:moveTo>
                    <a:pt x="27953" y="0"/>
                  </a:moveTo>
                  <a:cubicBezTo>
                    <a:pt x="25692" y="0"/>
                    <a:pt x="23242" y="704"/>
                    <a:pt x="20682" y="2189"/>
                  </a:cubicBezTo>
                  <a:cubicBezTo>
                    <a:pt x="9273" y="8794"/>
                    <a:pt x="0" y="28408"/>
                    <a:pt x="0" y="45987"/>
                  </a:cubicBezTo>
                  <a:cubicBezTo>
                    <a:pt x="0" y="59617"/>
                    <a:pt x="5596" y="68074"/>
                    <a:pt x="13441" y="68074"/>
                  </a:cubicBezTo>
                  <a:cubicBezTo>
                    <a:pt x="15696" y="68074"/>
                    <a:pt x="18135" y="67376"/>
                    <a:pt x="20682" y="65902"/>
                  </a:cubicBezTo>
                  <a:cubicBezTo>
                    <a:pt x="32123" y="59330"/>
                    <a:pt x="41363" y="39716"/>
                    <a:pt x="41363" y="22137"/>
                  </a:cubicBezTo>
                  <a:cubicBezTo>
                    <a:pt x="41363" y="8466"/>
                    <a:pt x="35796" y="0"/>
                    <a:pt x="2795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2327675" y="1090675"/>
              <a:ext cx="777250" cy="1279525"/>
            </a:xfrm>
            <a:custGeom>
              <a:avLst/>
              <a:gdLst/>
              <a:ahLst/>
              <a:cxnLst/>
              <a:rect l="l" t="t" r="r" b="b"/>
              <a:pathLst>
                <a:path w="31090" h="51181" extrusionOk="0">
                  <a:moveTo>
                    <a:pt x="20995" y="1"/>
                  </a:moveTo>
                  <a:cubicBezTo>
                    <a:pt x="19300" y="1"/>
                    <a:pt x="17464" y="523"/>
                    <a:pt x="15545" y="1624"/>
                  </a:cubicBezTo>
                  <a:cubicBezTo>
                    <a:pt x="6972" y="6594"/>
                    <a:pt x="0" y="21371"/>
                    <a:pt x="0" y="34581"/>
                  </a:cubicBezTo>
                  <a:cubicBezTo>
                    <a:pt x="0" y="44844"/>
                    <a:pt x="4209" y="51181"/>
                    <a:pt x="10108" y="51181"/>
                  </a:cubicBezTo>
                  <a:cubicBezTo>
                    <a:pt x="11801" y="51181"/>
                    <a:pt x="13633" y="50659"/>
                    <a:pt x="15545" y="49558"/>
                  </a:cubicBezTo>
                  <a:cubicBezTo>
                    <a:pt x="24151" y="44588"/>
                    <a:pt x="31089" y="29810"/>
                    <a:pt x="31089" y="16601"/>
                  </a:cubicBezTo>
                  <a:cubicBezTo>
                    <a:pt x="31089" y="6337"/>
                    <a:pt x="26900" y="1"/>
                    <a:pt x="20995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2456100" y="1301275"/>
              <a:ext cx="521225" cy="858225"/>
            </a:xfrm>
            <a:custGeom>
              <a:avLst/>
              <a:gdLst/>
              <a:ahLst/>
              <a:cxnLst/>
              <a:rect l="l" t="t" r="r" b="b"/>
              <a:pathLst>
                <a:path w="20849" h="34329" extrusionOk="0">
                  <a:moveTo>
                    <a:pt x="14075" y="1"/>
                  </a:moveTo>
                  <a:cubicBezTo>
                    <a:pt x="12932" y="1"/>
                    <a:pt x="11696" y="356"/>
                    <a:pt x="10408" y="1105"/>
                  </a:cubicBezTo>
                  <a:cubicBezTo>
                    <a:pt x="4670" y="4441"/>
                    <a:pt x="0" y="14315"/>
                    <a:pt x="0" y="23188"/>
                  </a:cubicBezTo>
                  <a:cubicBezTo>
                    <a:pt x="0" y="30074"/>
                    <a:pt x="2813" y="34329"/>
                    <a:pt x="6755" y="34329"/>
                  </a:cubicBezTo>
                  <a:cubicBezTo>
                    <a:pt x="7892" y="34329"/>
                    <a:pt x="9123" y="33975"/>
                    <a:pt x="10408" y="33228"/>
                  </a:cubicBezTo>
                  <a:cubicBezTo>
                    <a:pt x="16178" y="29893"/>
                    <a:pt x="20848" y="20019"/>
                    <a:pt x="20848" y="11146"/>
                  </a:cubicBezTo>
                  <a:cubicBezTo>
                    <a:pt x="20848" y="4239"/>
                    <a:pt x="18020" y="1"/>
                    <a:pt x="1407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2583675" y="1511925"/>
              <a:ext cx="265225" cy="437025"/>
            </a:xfrm>
            <a:custGeom>
              <a:avLst/>
              <a:gdLst/>
              <a:ahLst/>
              <a:cxnLst/>
              <a:rect l="l" t="t" r="r" b="b"/>
              <a:pathLst>
                <a:path w="10609" h="17481" extrusionOk="0">
                  <a:moveTo>
                    <a:pt x="7169" y="1"/>
                  </a:moveTo>
                  <a:cubicBezTo>
                    <a:pt x="6590" y="1"/>
                    <a:pt x="5961" y="178"/>
                    <a:pt x="5305" y="552"/>
                  </a:cubicBezTo>
                  <a:cubicBezTo>
                    <a:pt x="2403" y="2253"/>
                    <a:pt x="1" y="7256"/>
                    <a:pt x="1" y="11793"/>
                  </a:cubicBezTo>
                  <a:cubicBezTo>
                    <a:pt x="1" y="15340"/>
                    <a:pt x="1448" y="17481"/>
                    <a:pt x="3453" y="17481"/>
                  </a:cubicBezTo>
                  <a:cubicBezTo>
                    <a:pt x="4031" y="17481"/>
                    <a:pt x="4655" y="17303"/>
                    <a:pt x="5305" y="16930"/>
                  </a:cubicBezTo>
                  <a:cubicBezTo>
                    <a:pt x="8240" y="15262"/>
                    <a:pt x="10608" y="10225"/>
                    <a:pt x="10608" y="5689"/>
                  </a:cubicBezTo>
                  <a:cubicBezTo>
                    <a:pt x="10608" y="2141"/>
                    <a:pt x="9181" y="1"/>
                    <a:pt x="7169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133825" y="4187600"/>
              <a:ext cx="316100" cy="259400"/>
            </a:xfrm>
            <a:custGeom>
              <a:avLst/>
              <a:gdLst/>
              <a:ahLst/>
              <a:cxnLst/>
              <a:rect l="l" t="t" r="r" b="b"/>
              <a:pathLst>
                <a:path w="12644" h="10376" extrusionOk="0">
                  <a:moveTo>
                    <a:pt x="468" y="1"/>
                  </a:moveTo>
                  <a:lnTo>
                    <a:pt x="468" y="1"/>
                  </a:lnTo>
                  <a:cubicBezTo>
                    <a:pt x="335" y="801"/>
                    <a:pt x="1" y="1435"/>
                    <a:pt x="1002" y="3270"/>
                  </a:cubicBezTo>
                  <a:cubicBezTo>
                    <a:pt x="1802" y="4671"/>
                    <a:pt x="2970" y="5271"/>
                    <a:pt x="3704" y="5772"/>
                  </a:cubicBezTo>
                  <a:cubicBezTo>
                    <a:pt x="4538" y="6339"/>
                    <a:pt x="5305" y="7072"/>
                    <a:pt x="5972" y="7840"/>
                  </a:cubicBezTo>
                  <a:cubicBezTo>
                    <a:pt x="6639" y="8740"/>
                    <a:pt x="7406" y="9474"/>
                    <a:pt x="8307" y="10108"/>
                  </a:cubicBezTo>
                  <a:cubicBezTo>
                    <a:pt x="8589" y="10296"/>
                    <a:pt x="9050" y="10376"/>
                    <a:pt x="9549" y="10376"/>
                  </a:cubicBezTo>
                  <a:cubicBezTo>
                    <a:pt x="10291" y="10376"/>
                    <a:pt x="11118" y="10200"/>
                    <a:pt x="11576" y="9941"/>
                  </a:cubicBezTo>
                  <a:cubicBezTo>
                    <a:pt x="12376" y="9474"/>
                    <a:pt x="12643" y="8740"/>
                    <a:pt x="12410" y="7339"/>
                  </a:cubicBezTo>
                  <a:cubicBezTo>
                    <a:pt x="12235" y="6146"/>
                    <a:pt x="9015" y="6070"/>
                    <a:pt x="8195" y="6070"/>
                  </a:cubicBezTo>
                  <a:cubicBezTo>
                    <a:pt x="8075" y="6070"/>
                    <a:pt x="8007" y="6072"/>
                    <a:pt x="8007" y="6072"/>
                  </a:cubicBezTo>
                  <a:lnTo>
                    <a:pt x="4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241425" y="3980800"/>
              <a:ext cx="184300" cy="341975"/>
            </a:xfrm>
            <a:custGeom>
              <a:avLst/>
              <a:gdLst/>
              <a:ahLst/>
              <a:cxnLst/>
              <a:rect l="l" t="t" r="r" b="b"/>
              <a:pathLst>
                <a:path w="7372" h="13679" extrusionOk="0">
                  <a:moveTo>
                    <a:pt x="7372" y="0"/>
                  </a:moveTo>
                  <a:lnTo>
                    <a:pt x="0" y="667"/>
                  </a:lnTo>
                  <a:cubicBezTo>
                    <a:pt x="0" y="667"/>
                    <a:pt x="200" y="2602"/>
                    <a:pt x="667" y="5271"/>
                  </a:cubicBezTo>
                  <a:cubicBezTo>
                    <a:pt x="667" y="5271"/>
                    <a:pt x="1201" y="7506"/>
                    <a:pt x="1534" y="8773"/>
                  </a:cubicBezTo>
                  <a:cubicBezTo>
                    <a:pt x="1835" y="10074"/>
                    <a:pt x="2035" y="11375"/>
                    <a:pt x="2168" y="12709"/>
                  </a:cubicBezTo>
                  <a:cubicBezTo>
                    <a:pt x="2532" y="13423"/>
                    <a:pt x="3471" y="13679"/>
                    <a:pt x="4438" y="13679"/>
                  </a:cubicBezTo>
                  <a:cubicBezTo>
                    <a:pt x="5777" y="13679"/>
                    <a:pt x="7172" y="13188"/>
                    <a:pt x="7172" y="12743"/>
                  </a:cubicBezTo>
                  <a:lnTo>
                    <a:pt x="7372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4759400" y="4126725"/>
              <a:ext cx="192675" cy="338650"/>
            </a:xfrm>
            <a:custGeom>
              <a:avLst/>
              <a:gdLst/>
              <a:ahLst/>
              <a:cxnLst/>
              <a:rect l="l" t="t" r="r" b="b"/>
              <a:pathLst>
                <a:path w="7707" h="13546" extrusionOk="0">
                  <a:moveTo>
                    <a:pt x="1" y="1"/>
                  </a:moveTo>
                  <a:lnTo>
                    <a:pt x="334" y="12576"/>
                  </a:lnTo>
                  <a:cubicBezTo>
                    <a:pt x="301" y="12877"/>
                    <a:pt x="1068" y="13510"/>
                    <a:pt x="2469" y="13544"/>
                  </a:cubicBezTo>
                  <a:cubicBezTo>
                    <a:pt x="2522" y="13545"/>
                    <a:pt x="2576" y="13546"/>
                    <a:pt x="2630" y="13546"/>
                  </a:cubicBezTo>
                  <a:cubicBezTo>
                    <a:pt x="3974" y="13546"/>
                    <a:pt x="5641" y="13151"/>
                    <a:pt x="5705" y="12510"/>
                  </a:cubicBezTo>
                  <a:cubicBezTo>
                    <a:pt x="5805" y="11842"/>
                    <a:pt x="7706" y="34"/>
                    <a:pt x="7706" y="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4753575" y="2535875"/>
              <a:ext cx="676325" cy="1666500"/>
            </a:xfrm>
            <a:custGeom>
              <a:avLst/>
              <a:gdLst/>
              <a:ahLst/>
              <a:cxnLst/>
              <a:rect l="l" t="t" r="r" b="b"/>
              <a:pathLst>
                <a:path w="27053" h="66660" extrusionOk="0">
                  <a:moveTo>
                    <a:pt x="8822" y="1"/>
                  </a:moveTo>
                  <a:cubicBezTo>
                    <a:pt x="4715" y="1"/>
                    <a:pt x="1217" y="1486"/>
                    <a:pt x="1001" y="6460"/>
                  </a:cubicBezTo>
                  <a:cubicBezTo>
                    <a:pt x="867" y="9496"/>
                    <a:pt x="601" y="17535"/>
                    <a:pt x="400" y="24006"/>
                  </a:cubicBezTo>
                  <a:cubicBezTo>
                    <a:pt x="33" y="34981"/>
                    <a:pt x="167" y="43153"/>
                    <a:pt x="100" y="46889"/>
                  </a:cubicBezTo>
                  <a:cubicBezTo>
                    <a:pt x="33" y="50492"/>
                    <a:pt x="0" y="53861"/>
                    <a:pt x="67" y="60566"/>
                  </a:cubicBezTo>
                  <a:cubicBezTo>
                    <a:pt x="100" y="63501"/>
                    <a:pt x="267" y="66003"/>
                    <a:pt x="267" y="66003"/>
                  </a:cubicBezTo>
                  <a:cubicBezTo>
                    <a:pt x="985" y="66488"/>
                    <a:pt x="1939" y="66660"/>
                    <a:pt x="2932" y="66660"/>
                  </a:cubicBezTo>
                  <a:cubicBezTo>
                    <a:pt x="5354" y="66660"/>
                    <a:pt x="8006" y="65636"/>
                    <a:pt x="8006" y="65636"/>
                  </a:cubicBezTo>
                  <a:cubicBezTo>
                    <a:pt x="8006" y="65636"/>
                    <a:pt x="8239" y="62734"/>
                    <a:pt x="8940" y="58664"/>
                  </a:cubicBezTo>
                  <a:cubicBezTo>
                    <a:pt x="10274" y="51526"/>
                    <a:pt x="9674" y="47957"/>
                    <a:pt x="9674" y="47957"/>
                  </a:cubicBezTo>
                  <a:cubicBezTo>
                    <a:pt x="9674" y="47957"/>
                    <a:pt x="9840" y="45655"/>
                    <a:pt x="11175" y="38817"/>
                  </a:cubicBezTo>
                  <a:cubicBezTo>
                    <a:pt x="12075" y="34047"/>
                    <a:pt x="12876" y="28977"/>
                    <a:pt x="12876" y="28977"/>
                  </a:cubicBezTo>
                  <a:cubicBezTo>
                    <a:pt x="12876" y="28977"/>
                    <a:pt x="14544" y="35148"/>
                    <a:pt x="15545" y="39984"/>
                  </a:cubicBezTo>
                  <a:cubicBezTo>
                    <a:pt x="16245" y="43520"/>
                    <a:pt x="16946" y="46823"/>
                    <a:pt x="18280" y="53527"/>
                  </a:cubicBezTo>
                  <a:cubicBezTo>
                    <a:pt x="18880" y="56496"/>
                    <a:pt x="19581" y="59398"/>
                    <a:pt x="20448" y="62267"/>
                  </a:cubicBezTo>
                  <a:cubicBezTo>
                    <a:pt x="21250" y="62693"/>
                    <a:pt x="22160" y="62842"/>
                    <a:pt x="23038" y="62842"/>
                  </a:cubicBezTo>
                  <a:cubicBezTo>
                    <a:pt x="25046" y="62842"/>
                    <a:pt x="26886" y="62067"/>
                    <a:pt x="26886" y="62067"/>
                  </a:cubicBezTo>
                  <a:cubicBezTo>
                    <a:pt x="26886" y="62067"/>
                    <a:pt x="27053" y="57997"/>
                    <a:pt x="27019" y="52894"/>
                  </a:cubicBezTo>
                  <a:cubicBezTo>
                    <a:pt x="26919" y="46322"/>
                    <a:pt x="25518" y="43754"/>
                    <a:pt x="25518" y="43754"/>
                  </a:cubicBezTo>
                  <a:cubicBezTo>
                    <a:pt x="25518" y="43754"/>
                    <a:pt x="24951" y="34881"/>
                    <a:pt x="24684" y="28376"/>
                  </a:cubicBezTo>
                  <a:cubicBezTo>
                    <a:pt x="24284" y="19103"/>
                    <a:pt x="24584" y="10463"/>
                    <a:pt x="22383" y="3258"/>
                  </a:cubicBezTo>
                  <a:cubicBezTo>
                    <a:pt x="22184" y="3199"/>
                    <a:pt x="14848" y="1"/>
                    <a:pt x="88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4"/>
            <p:cNvSpPr/>
            <p:nvPr/>
          </p:nvSpPr>
          <p:spPr>
            <a:xfrm>
              <a:off x="4741900" y="4101700"/>
              <a:ext cx="235175" cy="165450"/>
            </a:xfrm>
            <a:custGeom>
              <a:avLst/>
              <a:gdLst/>
              <a:ahLst/>
              <a:cxnLst/>
              <a:rect l="l" t="t" r="r" b="b"/>
              <a:pathLst>
                <a:path w="9407" h="6618" extrusionOk="0">
                  <a:moveTo>
                    <a:pt x="667" y="1"/>
                  </a:moveTo>
                  <a:cubicBezTo>
                    <a:pt x="67" y="34"/>
                    <a:pt x="0" y="1002"/>
                    <a:pt x="67" y="2002"/>
                  </a:cubicBezTo>
                  <a:cubicBezTo>
                    <a:pt x="167" y="3003"/>
                    <a:pt x="300" y="4838"/>
                    <a:pt x="634" y="5271"/>
                  </a:cubicBezTo>
                  <a:cubicBezTo>
                    <a:pt x="967" y="5738"/>
                    <a:pt x="2202" y="6539"/>
                    <a:pt x="4070" y="6606"/>
                  </a:cubicBezTo>
                  <a:cubicBezTo>
                    <a:pt x="4229" y="6614"/>
                    <a:pt x="4386" y="6618"/>
                    <a:pt x="4542" y="6618"/>
                  </a:cubicBezTo>
                  <a:cubicBezTo>
                    <a:pt x="6251" y="6618"/>
                    <a:pt x="7733" y="6144"/>
                    <a:pt x="8039" y="5838"/>
                  </a:cubicBezTo>
                  <a:cubicBezTo>
                    <a:pt x="8373" y="5505"/>
                    <a:pt x="8673" y="4171"/>
                    <a:pt x="9007" y="2670"/>
                  </a:cubicBezTo>
                  <a:cubicBezTo>
                    <a:pt x="9340" y="1168"/>
                    <a:pt x="9407" y="535"/>
                    <a:pt x="8906" y="401"/>
                  </a:cubicBezTo>
                  <a:lnTo>
                    <a:pt x="8806" y="1202"/>
                  </a:lnTo>
                  <a:cubicBezTo>
                    <a:pt x="8806" y="1202"/>
                    <a:pt x="8005" y="2003"/>
                    <a:pt x="4893" y="2003"/>
                  </a:cubicBezTo>
                  <a:cubicBezTo>
                    <a:pt x="4831" y="2003"/>
                    <a:pt x="4768" y="2003"/>
                    <a:pt x="4703" y="2002"/>
                  </a:cubicBezTo>
                  <a:cubicBezTo>
                    <a:pt x="1468" y="1936"/>
                    <a:pt x="701" y="935"/>
                    <a:pt x="701" y="935"/>
                  </a:cubicBezTo>
                  <a:lnTo>
                    <a:pt x="667" y="1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4"/>
            <p:cNvSpPr/>
            <p:nvPr/>
          </p:nvSpPr>
          <p:spPr>
            <a:xfrm>
              <a:off x="5220575" y="3965775"/>
              <a:ext cx="229350" cy="166450"/>
            </a:xfrm>
            <a:custGeom>
              <a:avLst/>
              <a:gdLst/>
              <a:ahLst/>
              <a:cxnLst/>
              <a:rect l="l" t="t" r="r" b="b"/>
              <a:pathLst>
                <a:path w="9174" h="6658" extrusionOk="0">
                  <a:moveTo>
                    <a:pt x="8273" y="1"/>
                  </a:moveTo>
                  <a:lnTo>
                    <a:pt x="8273" y="768"/>
                  </a:lnTo>
                  <a:cubicBezTo>
                    <a:pt x="8273" y="768"/>
                    <a:pt x="7906" y="1635"/>
                    <a:pt x="4703" y="1935"/>
                  </a:cubicBezTo>
                  <a:cubicBezTo>
                    <a:pt x="4262" y="1972"/>
                    <a:pt x="3866" y="1988"/>
                    <a:pt x="3513" y="1988"/>
                  </a:cubicBezTo>
                  <a:cubicBezTo>
                    <a:pt x="1304" y="1988"/>
                    <a:pt x="734" y="1368"/>
                    <a:pt x="734" y="1368"/>
                  </a:cubicBezTo>
                  <a:lnTo>
                    <a:pt x="534" y="434"/>
                  </a:lnTo>
                  <a:cubicBezTo>
                    <a:pt x="0" y="534"/>
                    <a:pt x="200" y="1302"/>
                    <a:pt x="400" y="2302"/>
                  </a:cubicBezTo>
                  <a:cubicBezTo>
                    <a:pt x="601" y="3303"/>
                    <a:pt x="934" y="5271"/>
                    <a:pt x="1301" y="5705"/>
                  </a:cubicBezTo>
                  <a:cubicBezTo>
                    <a:pt x="1663" y="6127"/>
                    <a:pt x="2406" y="6658"/>
                    <a:pt x="3973" y="6658"/>
                  </a:cubicBezTo>
                  <a:cubicBezTo>
                    <a:pt x="4140" y="6658"/>
                    <a:pt x="4317" y="6652"/>
                    <a:pt x="4503" y="6639"/>
                  </a:cubicBezTo>
                  <a:cubicBezTo>
                    <a:pt x="6405" y="6505"/>
                    <a:pt x="8073" y="5805"/>
                    <a:pt x="8373" y="5471"/>
                  </a:cubicBezTo>
                  <a:cubicBezTo>
                    <a:pt x="8673" y="5138"/>
                    <a:pt x="8806" y="3803"/>
                    <a:pt x="9007" y="2202"/>
                  </a:cubicBezTo>
                  <a:cubicBezTo>
                    <a:pt x="9173" y="635"/>
                    <a:pt x="8940" y="134"/>
                    <a:pt x="8273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4"/>
            <p:cNvSpPr/>
            <p:nvPr/>
          </p:nvSpPr>
          <p:spPr>
            <a:xfrm>
              <a:off x="4468425" y="4547775"/>
              <a:ext cx="483650" cy="101900"/>
            </a:xfrm>
            <a:custGeom>
              <a:avLst/>
              <a:gdLst/>
              <a:ahLst/>
              <a:cxnLst/>
              <a:rect l="l" t="t" r="r" b="b"/>
              <a:pathLst>
                <a:path w="19346" h="4076" extrusionOk="0">
                  <a:moveTo>
                    <a:pt x="268" y="1"/>
                  </a:moveTo>
                  <a:cubicBezTo>
                    <a:pt x="0" y="1"/>
                    <a:pt x="35" y="851"/>
                    <a:pt x="131" y="1205"/>
                  </a:cubicBezTo>
                  <a:cubicBezTo>
                    <a:pt x="231" y="1572"/>
                    <a:pt x="1432" y="2806"/>
                    <a:pt x="3601" y="3273"/>
                  </a:cubicBezTo>
                  <a:cubicBezTo>
                    <a:pt x="4377" y="3440"/>
                    <a:pt x="5247" y="3496"/>
                    <a:pt x="6104" y="3496"/>
                  </a:cubicBezTo>
                  <a:cubicBezTo>
                    <a:pt x="7641" y="3496"/>
                    <a:pt x="9136" y="3316"/>
                    <a:pt x="9972" y="3273"/>
                  </a:cubicBezTo>
                  <a:cubicBezTo>
                    <a:pt x="10005" y="3272"/>
                    <a:pt x="10039" y="3272"/>
                    <a:pt x="10073" y="3272"/>
                  </a:cubicBezTo>
                  <a:cubicBezTo>
                    <a:pt x="11383" y="3272"/>
                    <a:pt x="13472" y="3878"/>
                    <a:pt x="14675" y="4040"/>
                  </a:cubicBezTo>
                  <a:cubicBezTo>
                    <a:pt x="14859" y="4064"/>
                    <a:pt x="15064" y="4076"/>
                    <a:pt x="15282" y="4076"/>
                  </a:cubicBezTo>
                  <a:cubicBezTo>
                    <a:pt x="16576" y="4076"/>
                    <a:pt x="18351" y="3672"/>
                    <a:pt x="18978" y="3073"/>
                  </a:cubicBezTo>
                  <a:cubicBezTo>
                    <a:pt x="19245" y="2773"/>
                    <a:pt x="19345" y="2406"/>
                    <a:pt x="19278" y="2039"/>
                  </a:cubicBezTo>
                  <a:cubicBezTo>
                    <a:pt x="19245" y="1205"/>
                    <a:pt x="19178" y="1038"/>
                    <a:pt x="19078" y="1038"/>
                  </a:cubicBezTo>
                  <a:lnTo>
                    <a:pt x="298" y="4"/>
                  </a:lnTo>
                  <a:cubicBezTo>
                    <a:pt x="288" y="2"/>
                    <a:pt x="277" y="1"/>
                    <a:pt x="2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4"/>
            <p:cNvSpPr/>
            <p:nvPr/>
          </p:nvSpPr>
          <p:spPr>
            <a:xfrm>
              <a:off x="4474200" y="4326875"/>
              <a:ext cx="472025" cy="299500"/>
            </a:xfrm>
            <a:custGeom>
              <a:avLst/>
              <a:gdLst/>
              <a:ahLst/>
              <a:cxnLst/>
              <a:rect l="l" t="t" r="r" b="b"/>
              <a:pathLst>
                <a:path w="18881" h="11980" extrusionOk="0">
                  <a:moveTo>
                    <a:pt x="17780" y="0"/>
                  </a:moveTo>
                  <a:lnTo>
                    <a:pt x="17613" y="1168"/>
                  </a:lnTo>
                  <a:cubicBezTo>
                    <a:pt x="17380" y="1401"/>
                    <a:pt x="16679" y="1501"/>
                    <a:pt x="16412" y="1702"/>
                  </a:cubicBezTo>
                  <a:cubicBezTo>
                    <a:pt x="15778" y="2102"/>
                    <a:pt x="15678" y="3003"/>
                    <a:pt x="15512" y="3736"/>
                  </a:cubicBezTo>
                  <a:cubicBezTo>
                    <a:pt x="15445" y="3903"/>
                    <a:pt x="15411" y="4070"/>
                    <a:pt x="15278" y="4237"/>
                  </a:cubicBezTo>
                  <a:cubicBezTo>
                    <a:pt x="15156" y="4387"/>
                    <a:pt x="15053" y="4448"/>
                    <a:pt x="14965" y="4448"/>
                  </a:cubicBezTo>
                  <a:cubicBezTo>
                    <a:pt x="14645" y="4448"/>
                    <a:pt x="14537" y="3631"/>
                    <a:pt x="14511" y="3369"/>
                  </a:cubicBezTo>
                  <a:cubicBezTo>
                    <a:pt x="14444" y="2869"/>
                    <a:pt x="14411" y="2302"/>
                    <a:pt x="14044" y="2035"/>
                  </a:cubicBezTo>
                  <a:cubicBezTo>
                    <a:pt x="13677" y="1768"/>
                    <a:pt x="13243" y="1602"/>
                    <a:pt x="12776" y="1602"/>
                  </a:cubicBezTo>
                  <a:cubicBezTo>
                    <a:pt x="12376" y="1568"/>
                    <a:pt x="11842" y="1602"/>
                    <a:pt x="11575" y="1201"/>
                  </a:cubicBezTo>
                  <a:lnTo>
                    <a:pt x="11542" y="434"/>
                  </a:lnTo>
                  <a:cubicBezTo>
                    <a:pt x="11499" y="430"/>
                    <a:pt x="11453" y="428"/>
                    <a:pt x="11405" y="428"/>
                  </a:cubicBezTo>
                  <a:cubicBezTo>
                    <a:pt x="11048" y="428"/>
                    <a:pt x="10596" y="544"/>
                    <a:pt x="10508" y="868"/>
                  </a:cubicBezTo>
                  <a:cubicBezTo>
                    <a:pt x="10441" y="1068"/>
                    <a:pt x="10408" y="1268"/>
                    <a:pt x="10441" y="1435"/>
                  </a:cubicBezTo>
                  <a:cubicBezTo>
                    <a:pt x="10508" y="1968"/>
                    <a:pt x="10575" y="2569"/>
                    <a:pt x="10708" y="3103"/>
                  </a:cubicBezTo>
                  <a:cubicBezTo>
                    <a:pt x="10842" y="3536"/>
                    <a:pt x="10875" y="3937"/>
                    <a:pt x="10908" y="4370"/>
                  </a:cubicBezTo>
                  <a:lnTo>
                    <a:pt x="10908" y="4604"/>
                  </a:lnTo>
                  <a:cubicBezTo>
                    <a:pt x="10842" y="4770"/>
                    <a:pt x="10675" y="4937"/>
                    <a:pt x="10508" y="5071"/>
                  </a:cubicBezTo>
                  <a:cubicBezTo>
                    <a:pt x="9841" y="5404"/>
                    <a:pt x="9074" y="5571"/>
                    <a:pt x="8340" y="5571"/>
                  </a:cubicBezTo>
                  <a:cubicBezTo>
                    <a:pt x="8130" y="5584"/>
                    <a:pt x="7924" y="5589"/>
                    <a:pt x="7721" y="5589"/>
                  </a:cubicBezTo>
                  <a:cubicBezTo>
                    <a:pt x="6860" y="5589"/>
                    <a:pt x="6036" y="5492"/>
                    <a:pt x="5037" y="5438"/>
                  </a:cubicBezTo>
                  <a:cubicBezTo>
                    <a:pt x="4911" y="5430"/>
                    <a:pt x="4784" y="5426"/>
                    <a:pt x="4657" y="5426"/>
                  </a:cubicBezTo>
                  <a:cubicBezTo>
                    <a:pt x="3651" y="5426"/>
                    <a:pt x="2654" y="5660"/>
                    <a:pt x="1735" y="6105"/>
                  </a:cubicBezTo>
                  <a:cubicBezTo>
                    <a:pt x="601" y="6672"/>
                    <a:pt x="0" y="7839"/>
                    <a:pt x="67" y="9040"/>
                  </a:cubicBezTo>
                  <a:cubicBezTo>
                    <a:pt x="534" y="9807"/>
                    <a:pt x="1201" y="10441"/>
                    <a:pt x="2035" y="10842"/>
                  </a:cubicBezTo>
                  <a:cubicBezTo>
                    <a:pt x="3069" y="11242"/>
                    <a:pt x="4170" y="11442"/>
                    <a:pt x="5271" y="11542"/>
                  </a:cubicBezTo>
                  <a:cubicBezTo>
                    <a:pt x="5551" y="11571"/>
                    <a:pt x="5857" y="11582"/>
                    <a:pt x="6176" y="11582"/>
                  </a:cubicBezTo>
                  <a:cubicBezTo>
                    <a:pt x="7338" y="11582"/>
                    <a:pt x="8687" y="11428"/>
                    <a:pt x="9707" y="11375"/>
                  </a:cubicBezTo>
                  <a:cubicBezTo>
                    <a:pt x="9839" y="11371"/>
                    <a:pt x="9971" y="11369"/>
                    <a:pt x="10104" y="11369"/>
                  </a:cubicBezTo>
                  <a:cubicBezTo>
                    <a:pt x="11053" y="11369"/>
                    <a:pt x="12036" y="11475"/>
                    <a:pt x="12943" y="11709"/>
                  </a:cubicBezTo>
                  <a:cubicBezTo>
                    <a:pt x="13795" y="11879"/>
                    <a:pt x="14508" y="11980"/>
                    <a:pt x="15201" y="11980"/>
                  </a:cubicBezTo>
                  <a:cubicBezTo>
                    <a:pt x="15865" y="11980"/>
                    <a:pt x="16512" y="11888"/>
                    <a:pt x="17246" y="11675"/>
                  </a:cubicBezTo>
                  <a:cubicBezTo>
                    <a:pt x="17847" y="11509"/>
                    <a:pt x="18547" y="11175"/>
                    <a:pt x="18781" y="10541"/>
                  </a:cubicBezTo>
                  <a:cubicBezTo>
                    <a:pt x="18881" y="9674"/>
                    <a:pt x="18847" y="8773"/>
                    <a:pt x="18614" y="7939"/>
                  </a:cubicBezTo>
                  <a:cubicBezTo>
                    <a:pt x="18580" y="7773"/>
                    <a:pt x="18580" y="7606"/>
                    <a:pt x="18547" y="7439"/>
                  </a:cubicBezTo>
                  <a:cubicBezTo>
                    <a:pt x="18514" y="7272"/>
                    <a:pt x="18447" y="7039"/>
                    <a:pt x="18380" y="6839"/>
                  </a:cubicBezTo>
                  <a:cubicBezTo>
                    <a:pt x="18280" y="6505"/>
                    <a:pt x="18280" y="6171"/>
                    <a:pt x="18247" y="5871"/>
                  </a:cubicBezTo>
                  <a:cubicBezTo>
                    <a:pt x="18247" y="5738"/>
                    <a:pt x="18180" y="5438"/>
                    <a:pt x="18080" y="5071"/>
                  </a:cubicBezTo>
                  <a:cubicBezTo>
                    <a:pt x="18113" y="4704"/>
                    <a:pt x="18180" y="4370"/>
                    <a:pt x="18247" y="4003"/>
                  </a:cubicBezTo>
                  <a:cubicBezTo>
                    <a:pt x="18347" y="3670"/>
                    <a:pt x="18414" y="3369"/>
                    <a:pt x="18447" y="3103"/>
                  </a:cubicBezTo>
                  <a:cubicBezTo>
                    <a:pt x="18580" y="2669"/>
                    <a:pt x="18680" y="2202"/>
                    <a:pt x="18714" y="1735"/>
                  </a:cubicBezTo>
                  <a:cubicBezTo>
                    <a:pt x="18747" y="1368"/>
                    <a:pt x="18680" y="934"/>
                    <a:pt x="18547" y="567"/>
                  </a:cubicBezTo>
                  <a:cubicBezTo>
                    <a:pt x="18380" y="267"/>
                    <a:pt x="18080" y="67"/>
                    <a:pt x="17780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4"/>
            <p:cNvSpPr/>
            <p:nvPr/>
          </p:nvSpPr>
          <p:spPr>
            <a:xfrm>
              <a:off x="4666825" y="4455300"/>
              <a:ext cx="61750" cy="75400"/>
            </a:xfrm>
            <a:custGeom>
              <a:avLst/>
              <a:gdLst/>
              <a:ahLst/>
              <a:cxnLst/>
              <a:rect l="l" t="t" r="r" b="b"/>
              <a:pathLst>
                <a:path w="2470" h="3016" extrusionOk="0">
                  <a:moveTo>
                    <a:pt x="2138" y="1"/>
                  </a:moveTo>
                  <a:cubicBezTo>
                    <a:pt x="1749" y="1"/>
                    <a:pt x="1365" y="134"/>
                    <a:pt x="1002" y="367"/>
                  </a:cubicBezTo>
                  <a:cubicBezTo>
                    <a:pt x="501" y="968"/>
                    <a:pt x="168" y="1768"/>
                    <a:pt x="1" y="2569"/>
                  </a:cubicBezTo>
                  <a:cubicBezTo>
                    <a:pt x="17" y="2873"/>
                    <a:pt x="286" y="3016"/>
                    <a:pt x="559" y="3016"/>
                  </a:cubicBezTo>
                  <a:cubicBezTo>
                    <a:pt x="854" y="3016"/>
                    <a:pt x="1152" y="2848"/>
                    <a:pt x="1135" y="2536"/>
                  </a:cubicBezTo>
                  <a:cubicBezTo>
                    <a:pt x="1235" y="1568"/>
                    <a:pt x="1702" y="634"/>
                    <a:pt x="2469" y="34"/>
                  </a:cubicBezTo>
                  <a:cubicBezTo>
                    <a:pt x="2359" y="12"/>
                    <a:pt x="2248" y="1"/>
                    <a:pt x="2138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4"/>
            <p:cNvSpPr/>
            <p:nvPr/>
          </p:nvSpPr>
          <p:spPr>
            <a:xfrm>
              <a:off x="4613025" y="4460775"/>
              <a:ext cx="54675" cy="65550"/>
            </a:xfrm>
            <a:custGeom>
              <a:avLst/>
              <a:gdLst/>
              <a:ahLst/>
              <a:cxnLst/>
              <a:rect l="l" t="t" r="r" b="b"/>
              <a:pathLst>
                <a:path w="2187" h="2622" extrusionOk="0">
                  <a:moveTo>
                    <a:pt x="1723" y="0"/>
                  </a:moveTo>
                  <a:cubicBezTo>
                    <a:pt x="1544" y="0"/>
                    <a:pt x="1352" y="45"/>
                    <a:pt x="1219" y="148"/>
                  </a:cubicBezTo>
                  <a:cubicBezTo>
                    <a:pt x="185" y="749"/>
                    <a:pt x="18" y="2250"/>
                    <a:pt x="18" y="2250"/>
                  </a:cubicBezTo>
                  <a:cubicBezTo>
                    <a:pt x="1" y="2496"/>
                    <a:pt x="271" y="2622"/>
                    <a:pt x="530" y="2622"/>
                  </a:cubicBezTo>
                  <a:cubicBezTo>
                    <a:pt x="762" y="2622"/>
                    <a:pt x="985" y="2521"/>
                    <a:pt x="985" y="2317"/>
                  </a:cubicBezTo>
                  <a:cubicBezTo>
                    <a:pt x="1152" y="1483"/>
                    <a:pt x="1553" y="715"/>
                    <a:pt x="2186" y="182"/>
                  </a:cubicBezTo>
                  <a:cubicBezTo>
                    <a:pt x="2149" y="70"/>
                    <a:pt x="1947" y="0"/>
                    <a:pt x="1723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4"/>
            <p:cNvSpPr/>
            <p:nvPr/>
          </p:nvSpPr>
          <p:spPr>
            <a:xfrm>
              <a:off x="4467525" y="4452250"/>
              <a:ext cx="165975" cy="154850"/>
            </a:xfrm>
            <a:custGeom>
              <a:avLst/>
              <a:gdLst/>
              <a:ahLst/>
              <a:cxnLst/>
              <a:rect l="l" t="t" r="r" b="b"/>
              <a:pathLst>
                <a:path w="6639" h="6194" extrusionOk="0">
                  <a:moveTo>
                    <a:pt x="5025" y="1"/>
                  </a:moveTo>
                  <a:cubicBezTo>
                    <a:pt x="4840" y="1"/>
                    <a:pt x="4634" y="8"/>
                    <a:pt x="4404" y="22"/>
                  </a:cubicBezTo>
                  <a:cubicBezTo>
                    <a:pt x="2569" y="89"/>
                    <a:pt x="1468" y="689"/>
                    <a:pt x="701" y="1557"/>
                  </a:cubicBezTo>
                  <a:cubicBezTo>
                    <a:pt x="201" y="2224"/>
                    <a:pt x="1" y="3091"/>
                    <a:pt x="167" y="3925"/>
                  </a:cubicBezTo>
                  <a:cubicBezTo>
                    <a:pt x="334" y="4325"/>
                    <a:pt x="568" y="4592"/>
                    <a:pt x="868" y="4859"/>
                  </a:cubicBezTo>
                  <a:cubicBezTo>
                    <a:pt x="1668" y="5560"/>
                    <a:pt x="2636" y="6060"/>
                    <a:pt x="3703" y="6193"/>
                  </a:cubicBezTo>
                  <a:cubicBezTo>
                    <a:pt x="3536" y="5026"/>
                    <a:pt x="3637" y="3825"/>
                    <a:pt x="3970" y="2658"/>
                  </a:cubicBezTo>
                  <a:cubicBezTo>
                    <a:pt x="4504" y="1056"/>
                    <a:pt x="5605" y="389"/>
                    <a:pt x="6105" y="389"/>
                  </a:cubicBezTo>
                  <a:lnTo>
                    <a:pt x="6639" y="423"/>
                  </a:lnTo>
                  <a:cubicBezTo>
                    <a:pt x="6639" y="423"/>
                    <a:pt x="6507" y="1"/>
                    <a:pt x="502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4"/>
            <p:cNvSpPr/>
            <p:nvPr/>
          </p:nvSpPr>
          <p:spPr>
            <a:xfrm>
              <a:off x="5143000" y="4142400"/>
              <a:ext cx="304425" cy="271825"/>
            </a:xfrm>
            <a:custGeom>
              <a:avLst/>
              <a:gdLst/>
              <a:ahLst/>
              <a:cxnLst/>
              <a:rect l="l" t="t" r="r" b="b"/>
              <a:pathLst>
                <a:path w="12177" h="10873" extrusionOk="0">
                  <a:moveTo>
                    <a:pt x="1880" y="1"/>
                  </a:moveTo>
                  <a:cubicBezTo>
                    <a:pt x="1612" y="1"/>
                    <a:pt x="1377" y="42"/>
                    <a:pt x="1202" y="141"/>
                  </a:cubicBezTo>
                  <a:cubicBezTo>
                    <a:pt x="168" y="741"/>
                    <a:pt x="1" y="1442"/>
                    <a:pt x="501" y="2976"/>
                  </a:cubicBezTo>
                  <a:cubicBezTo>
                    <a:pt x="701" y="3643"/>
                    <a:pt x="1002" y="4244"/>
                    <a:pt x="1402" y="4778"/>
                  </a:cubicBezTo>
                  <a:cubicBezTo>
                    <a:pt x="2169" y="5712"/>
                    <a:pt x="3036" y="6078"/>
                    <a:pt x="3970" y="6812"/>
                  </a:cubicBezTo>
                  <a:cubicBezTo>
                    <a:pt x="5505" y="8113"/>
                    <a:pt x="6305" y="9081"/>
                    <a:pt x="7373" y="10148"/>
                  </a:cubicBezTo>
                  <a:cubicBezTo>
                    <a:pt x="7869" y="10625"/>
                    <a:pt x="8703" y="10873"/>
                    <a:pt x="9520" y="10873"/>
                  </a:cubicBezTo>
                  <a:cubicBezTo>
                    <a:pt x="10131" y="10873"/>
                    <a:pt x="10733" y="10734"/>
                    <a:pt x="11176" y="10448"/>
                  </a:cubicBezTo>
                  <a:cubicBezTo>
                    <a:pt x="11376" y="10315"/>
                    <a:pt x="11542" y="10181"/>
                    <a:pt x="11676" y="10048"/>
                  </a:cubicBezTo>
                  <a:cubicBezTo>
                    <a:pt x="12176" y="9581"/>
                    <a:pt x="12176" y="8480"/>
                    <a:pt x="12143" y="8113"/>
                  </a:cubicBezTo>
                  <a:cubicBezTo>
                    <a:pt x="12043" y="7580"/>
                    <a:pt x="11876" y="6912"/>
                    <a:pt x="11809" y="6345"/>
                  </a:cubicBezTo>
                  <a:cubicBezTo>
                    <a:pt x="11576" y="5278"/>
                    <a:pt x="11709" y="3110"/>
                    <a:pt x="11809" y="1909"/>
                  </a:cubicBezTo>
                  <a:cubicBezTo>
                    <a:pt x="11876" y="1242"/>
                    <a:pt x="11509" y="1075"/>
                    <a:pt x="11176" y="1075"/>
                  </a:cubicBezTo>
                  <a:lnTo>
                    <a:pt x="11176" y="1775"/>
                  </a:lnTo>
                  <a:cubicBezTo>
                    <a:pt x="11176" y="1775"/>
                    <a:pt x="11142" y="2109"/>
                    <a:pt x="10608" y="2409"/>
                  </a:cubicBezTo>
                  <a:cubicBezTo>
                    <a:pt x="9614" y="2851"/>
                    <a:pt x="8550" y="3110"/>
                    <a:pt x="7475" y="3110"/>
                  </a:cubicBezTo>
                  <a:cubicBezTo>
                    <a:pt x="7252" y="3110"/>
                    <a:pt x="7029" y="3099"/>
                    <a:pt x="6806" y="3076"/>
                  </a:cubicBezTo>
                  <a:cubicBezTo>
                    <a:pt x="6305" y="2976"/>
                    <a:pt x="5638" y="2809"/>
                    <a:pt x="5471" y="2276"/>
                  </a:cubicBezTo>
                  <a:cubicBezTo>
                    <a:pt x="5438" y="2076"/>
                    <a:pt x="5305" y="1575"/>
                    <a:pt x="5305" y="1575"/>
                  </a:cubicBezTo>
                  <a:lnTo>
                    <a:pt x="5138" y="908"/>
                  </a:lnTo>
                  <a:cubicBezTo>
                    <a:pt x="5138" y="908"/>
                    <a:pt x="3141" y="1"/>
                    <a:pt x="1880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4"/>
            <p:cNvSpPr/>
            <p:nvPr/>
          </p:nvSpPr>
          <p:spPr>
            <a:xfrm>
              <a:off x="5222800" y="4180925"/>
              <a:ext cx="57825" cy="69475"/>
            </a:xfrm>
            <a:custGeom>
              <a:avLst/>
              <a:gdLst/>
              <a:ahLst/>
              <a:cxnLst/>
              <a:rect l="l" t="t" r="r" b="b"/>
              <a:pathLst>
                <a:path w="2313" h="2779" extrusionOk="0">
                  <a:moveTo>
                    <a:pt x="2113" y="1"/>
                  </a:moveTo>
                  <a:cubicBezTo>
                    <a:pt x="1145" y="401"/>
                    <a:pt x="445" y="1235"/>
                    <a:pt x="111" y="2202"/>
                  </a:cubicBezTo>
                  <a:cubicBezTo>
                    <a:pt x="1" y="2534"/>
                    <a:pt x="257" y="2778"/>
                    <a:pt x="539" y="2778"/>
                  </a:cubicBezTo>
                  <a:cubicBezTo>
                    <a:pt x="683" y="2778"/>
                    <a:pt x="833" y="2715"/>
                    <a:pt x="945" y="2569"/>
                  </a:cubicBezTo>
                  <a:cubicBezTo>
                    <a:pt x="1179" y="1869"/>
                    <a:pt x="1646" y="1235"/>
                    <a:pt x="2313" y="768"/>
                  </a:cubicBezTo>
                  <a:cubicBezTo>
                    <a:pt x="2279" y="535"/>
                    <a:pt x="2179" y="268"/>
                    <a:pt x="2113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4"/>
            <p:cNvSpPr/>
            <p:nvPr/>
          </p:nvSpPr>
          <p:spPr>
            <a:xfrm>
              <a:off x="5260075" y="4218450"/>
              <a:ext cx="31400" cy="47900"/>
            </a:xfrm>
            <a:custGeom>
              <a:avLst/>
              <a:gdLst/>
              <a:ahLst/>
              <a:cxnLst/>
              <a:rect l="l" t="t" r="r" b="b"/>
              <a:pathLst>
                <a:path w="1256" h="1916" extrusionOk="0">
                  <a:moveTo>
                    <a:pt x="955" y="1"/>
                  </a:moveTo>
                  <a:cubicBezTo>
                    <a:pt x="588" y="401"/>
                    <a:pt x="288" y="868"/>
                    <a:pt x="88" y="1402"/>
                  </a:cubicBezTo>
                  <a:cubicBezTo>
                    <a:pt x="0" y="1710"/>
                    <a:pt x="260" y="1916"/>
                    <a:pt x="543" y="1916"/>
                  </a:cubicBezTo>
                  <a:cubicBezTo>
                    <a:pt x="689" y="1916"/>
                    <a:pt x="841" y="1861"/>
                    <a:pt x="955" y="1736"/>
                  </a:cubicBezTo>
                  <a:cubicBezTo>
                    <a:pt x="1022" y="1535"/>
                    <a:pt x="1122" y="1335"/>
                    <a:pt x="1255" y="1102"/>
                  </a:cubicBezTo>
                  <a:cubicBezTo>
                    <a:pt x="1155" y="768"/>
                    <a:pt x="1089" y="401"/>
                    <a:pt x="95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5135500" y="4133650"/>
              <a:ext cx="135950" cy="129025"/>
            </a:xfrm>
            <a:custGeom>
              <a:avLst/>
              <a:gdLst/>
              <a:ahLst/>
              <a:cxnLst/>
              <a:rect l="l" t="t" r="r" b="b"/>
              <a:pathLst>
                <a:path w="5438" h="5161" extrusionOk="0">
                  <a:moveTo>
                    <a:pt x="2935" y="1"/>
                  </a:moveTo>
                  <a:cubicBezTo>
                    <a:pt x="1854" y="1"/>
                    <a:pt x="1076" y="488"/>
                    <a:pt x="601" y="1325"/>
                  </a:cubicBezTo>
                  <a:cubicBezTo>
                    <a:pt x="1" y="2326"/>
                    <a:pt x="968" y="4661"/>
                    <a:pt x="1769" y="5161"/>
                  </a:cubicBezTo>
                  <a:cubicBezTo>
                    <a:pt x="1769" y="5061"/>
                    <a:pt x="1602" y="2159"/>
                    <a:pt x="5438" y="1258"/>
                  </a:cubicBezTo>
                  <a:cubicBezTo>
                    <a:pt x="5438" y="1258"/>
                    <a:pt x="5338" y="991"/>
                    <a:pt x="5338" y="891"/>
                  </a:cubicBezTo>
                  <a:cubicBezTo>
                    <a:pt x="4837" y="424"/>
                    <a:pt x="4270" y="124"/>
                    <a:pt x="3603" y="57"/>
                  </a:cubicBezTo>
                  <a:cubicBezTo>
                    <a:pt x="3369" y="19"/>
                    <a:pt x="3146" y="1"/>
                    <a:pt x="2935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3963825" y="1770325"/>
              <a:ext cx="1295125" cy="418100"/>
            </a:xfrm>
            <a:custGeom>
              <a:avLst/>
              <a:gdLst/>
              <a:ahLst/>
              <a:cxnLst/>
              <a:rect l="l" t="t" r="r" b="b"/>
              <a:pathLst>
                <a:path w="51805" h="16724" extrusionOk="0">
                  <a:moveTo>
                    <a:pt x="1111" y="0"/>
                  </a:moveTo>
                  <a:cubicBezTo>
                    <a:pt x="874" y="0"/>
                    <a:pt x="670" y="87"/>
                    <a:pt x="501" y="289"/>
                  </a:cubicBezTo>
                  <a:cubicBezTo>
                    <a:pt x="1" y="823"/>
                    <a:pt x="635" y="1757"/>
                    <a:pt x="1802" y="2724"/>
                  </a:cubicBezTo>
                  <a:cubicBezTo>
                    <a:pt x="2436" y="3225"/>
                    <a:pt x="3003" y="3759"/>
                    <a:pt x="3570" y="4392"/>
                  </a:cubicBezTo>
                  <a:cubicBezTo>
                    <a:pt x="3737" y="4592"/>
                    <a:pt x="3437" y="4826"/>
                    <a:pt x="3337" y="4959"/>
                  </a:cubicBezTo>
                  <a:cubicBezTo>
                    <a:pt x="3170" y="5226"/>
                    <a:pt x="2836" y="5660"/>
                    <a:pt x="2903" y="5993"/>
                  </a:cubicBezTo>
                  <a:cubicBezTo>
                    <a:pt x="2936" y="6160"/>
                    <a:pt x="2970" y="6394"/>
                    <a:pt x="2970" y="6561"/>
                  </a:cubicBezTo>
                  <a:cubicBezTo>
                    <a:pt x="2970" y="7028"/>
                    <a:pt x="2503" y="7294"/>
                    <a:pt x="2469" y="7728"/>
                  </a:cubicBezTo>
                  <a:cubicBezTo>
                    <a:pt x="2436" y="8028"/>
                    <a:pt x="2636" y="8295"/>
                    <a:pt x="2636" y="8595"/>
                  </a:cubicBezTo>
                  <a:cubicBezTo>
                    <a:pt x="2636" y="8796"/>
                    <a:pt x="2603" y="8962"/>
                    <a:pt x="2603" y="9196"/>
                  </a:cubicBezTo>
                  <a:cubicBezTo>
                    <a:pt x="2636" y="9563"/>
                    <a:pt x="2903" y="9896"/>
                    <a:pt x="3237" y="10096"/>
                  </a:cubicBezTo>
                  <a:cubicBezTo>
                    <a:pt x="4337" y="10897"/>
                    <a:pt x="5605" y="10997"/>
                    <a:pt x="6839" y="11364"/>
                  </a:cubicBezTo>
                  <a:cubicBezTo>
                    <a:pt x="7907" y="11631"/>
                    <a:pt x="9608" y="11531"/>
                    <a:pt x="10775" y="11731"/>
                  </a:cubicBezTo>
                  <a:cubicBezTo>
                    <a:pt x="11376" y="11864"/>
                    <a:pt x="15078" y="12932"/>
                    <a:pt x="18614" y="14199"/>
                  </a:cubicBezTo>
                  <a:cubicBezTo>
                    <a:pt x="21816" y="15300"/>
                    <a:pt x="24685" y="16201"/>
                    <a:pt x="26320" y="16568"/>
                  </a:cubicBezTo>
                  <a:cubicBezTo>
                    <a:pt x="26790" y="16677"/>
                    <a:pt x="27675" y="16723"/>
                    <a:pt x="28840" y="16723"/>
                  </a:cubicBezTo>
                  <a:cubicBezTo>
                    <a:pt x="35523" y="16723"/>
                    <a:pt x="51443" y="15195"/>
                    <a:pt x="51471" y="15167"/>
                  </a:cubicBezTo>
                  <a:lnTo>
                    <a:pt x="51805" y="7395"/>
                  </a:lnTo>
                  <a:lnTo>
                    <a:pt x="27821" y="9996"/>
                  </a:lnTo>
                  <a:cubicBezTo>
                    <a:pt x="27654" y="9963"/>
                    <a:pt x="18781" y="8128"/>
                    <a:pt x="17180" y="7761"/>
                  </a:cubicBezTo>
                  <a:cubicBezTo>
                    <a:pt x="16313" y="7561"/>
                    <a:pt x="13511" y="6894"/>
                    <a:pt x="13110" y="6661"/>
                  </a:cubicBezTo>
                  <a:cubicBezTo>
                    <a:pt x="12476" y="6294"/>
                    <a:pt x="11976" y="5793"/>
                    <a:pt x="11609" y="5226"/>
                  </a:cubicBezTo>
                  <a:cubicBezTo>
                    <a:pt x="11142" y="4392"/>
                    <a:pt x="10775" y="3558"/>
                    <a:pt x="10508" y="2658"/>
                  </a:cubicBezTo>
                  <a:cubicBezTo>
                    <a:pt x="10342" y="2124"/>
                    <a:pt x="10141" y="1624"/>
                    <a:pt x="9941" y="1090"/>
                  </a:cubicBezTo>
                  <a:cubicBezTo>
                    <a:pt x="9908" y="923"/>
                    <a:pt x="9775" y="756"/>
                    <a:pt x="9641" y="656"/>
                  </a:cubicBezTo>
                  <a:cubicBezTo>
                    <a:pt x="9592" y="644"/>
                    <a:pt x="9535" y="636"/>
                    <a:pt x="9474" y="636"/>
                  </a:cubicBezTo>
                  <a:cubicBezTo>
                    <a:pt x="9370" y="636"/>
                    <a:pt x="9259" y="660"/>
                    <a:pt x="9174" y="723"/>
                  </a:cubicBezTo>
                  <a:cubicBezTo>
                    <a:pt x="9007" y="790"/>
                    <a:pt x="8941" y="923"/>
                    <a:pt x="8841" y="1090"/>
                  </a:cubicBezTo>
                  <a:cubicBezTo>
                    <a:pt x="8640" y="1457"/>
                    <a:pt x="8574" y="1924"/>
                    <a:pt x="8607" y="2324"/>
                  </a:cubicBezTo>
                  <a:cubicBezTo>
                    <a:pt x="8607" y="2758"/>
                    <a:pt x="8674" y="3225"/>
                    <a:pt x="8740" y="3625"/>
                  </a:cubicBezTo>
                  <a:cubicBezTo>
                    <a:pt x="8774" y="3792"/>
                    <a:pt x="8740" y="4059"/>
                    <a:pt x="8640" y="4226"/>
                  </a:cubicBezTo>
                  <a:cubicBezTo>
                    <a:pt x="8568" y="4337"/>
                    <a:pt x="8458" y="4383"/>
                    <a:pt x="8325" y="4383"/>
                  </a:cubicBezTo>
                  <a:cubicBezTo>
                    <a:pt x="7777" y="4383"/>
                    <a:pt x="6840" y="3613"/>
                    <a:pt x="6572" y="3425"/>
                  </a:cubicBezTo>
                  <a:cubicBezTo>
                    <a:pt x="5672" y="2825"/>
                    <a:pt x="4838" y="2157"/>
                    <a:pt x="3970" y="1590"/>
                  </a:cubicBezTo>
                  <a:cubicBezTo>
                    <a:pt x="2798" y="767"/>
                    <a:pt x="1812" y="0"/>
                    <a:pt x="111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5228900" y="1932975"/>
              <a:ext cx="172650" cy="346625"/>
            </a:xfrm>
            <a:custGeom>
              <a:avLst/>
              <a:gdLst/>
              <a:ahLst/>
              <a:cxnLst/>
              <a:rect l="l" t="t" r="r" b="b"/>
              <a:pathLst>
                <a:path w="6906" h="13865" extrusionOk="0">
                  <a:moveTo>
                    <a:pt x="1325" y="1"/>
                  </a:moveTo>
                  <a:cubicBezTo>
                    <a:pt x="849" y="1"/>
                    <a:pt x="398" y="38"/>
                    <a:pt x="1" y="88"/>
                  </a:cubicBezTo>
                  <a:lnTo>
                    <a:pt x="5705" y="13864"/>
                  </a:lnTo>
                  <a:cubicBezTo>
                    <a:pt x="5705" y="13864"/>
                    <a:pt x="6872" y="9695"/>
                    <a:pt x="6872" y="7360"/>
                  </a:cubicBezTo>
                  <a:cubicBezTo>
                    <a:pt x="6872" y="5025"/>
                    <a:pt x="6906" y="3557"/>
                    <a:pt x="5505" y="1722"/>
                  </a:cubicBezTo>
                  <a:cubicBezTo>
                    <a:pt x="4426" y="343"/>
                    <a:pt x="2764" y="1"/>
                    <a:pt x="1325" y="1"/>
                  </a:cubicBezTo>
                  <a:close/>
                </a:path>
              </a:pathLst>
            </a:custGeom>
            <a:solidFill>
              <a:srgbClr val="7C0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4103925" y="1895975"/>
              <a:ext cx="64250" cy="138550"/>
            </a:xfrm>
            <a:custGeom>
              <a:avLst/>
              <a:gdLst/>
              <a:ahLst/>
              <a:cxnLst/>
              <a:rect l="l" t="t" r="r" b="b"/>
              <a:pathLst>
                <a:path w="2570" h="5542" extrusionOk="0">
                  <a:moveTo>
                    <a:pt x="2569" y="0"/>
                  </a:moveTo>
                  <a:lnTo>
                    <a:pt x="2569" y="0"/>
                  </a:lnTo>
                  <a:cubicBezTo>
                    <a:pt x="2369" y="100"/>
                    <a:pt x="2169" y="267"/>
                    <a:pt x="2036" y="467"/>
                  </a:cubicBezTo>
                  <a:cubicBezTo>
                    <a:pt x="1902" y="667"/>
                    <a:pt x="1902" y="934"/>
                    <a:pt x="1669" y="934"/>
                  </a:cubicBezTo>
                  <a:cubicBezTo>
                    <a:pt x="1502" y="934"/>
                    <a:pt x="1369" y="901"/>
                    <a:pt x="1202" y="801"/>
                  </a:cubicBezTo>
                  <a:cubicBezTo>
                    <a:pt x="1068" y="734"/>
                    <a:pt x="968" y="634"/>
                    <a:pt x="801" y="601"/>
                  </a:cubicBezTo>
                  <a:cubicBezTo>
                    <a:pt x="735" y="601"/>
                    <a:pt x="701" y="601"/>
                    <a:pt x="701" y="634"/>
                  </a:cubicBezTo>
                  <a:cubicBezTo>
                    <a:pt x="668" y="701"/>
                    <a:pt x="701" y="734"/>
                    <a:pt x="735" y="767"/>
                  </a:cubicBezTo>
                  <a:cubicBezTo>
                    <a:pt x="1068" y="1034"/>
                    <a:pt x="1335" y="1401"/>
                    <a:pt x="1502" y="1768"/>
                  </a:cubicBezTo>
                  <a:cubicBezTo>
                    <a:pt x="1469" y="1760"/>
                    <a:pt x="1444" y="1756"/>
                    <a:pt x="1425" y="1756"/>
                  </a:cubicBezTo>
                  <a:cubicBezTo>
                    <a:pt x="1369" y="1756"/>
                    <a:pt x="1369" y="1793"/>
                    <a:pt x="1369" y="1868"/>
                  </a:cubicBezTo>
                  <a:cubicBezTo>
                    <a:pt x="1369" y="2002"/>
                    <a:pt x="1369" y="2102"/>
                    <a:pt x="1302" y="2202"/>
                  </a:cubicBezTo>
                  <a:cubicBezTo>
                    <a:pt x="1202" y="2268"/>
                    <a:pt x="1068" y="2335"/>
                    <a:pt x="968" y="2335"/>
                  </a:cubicBezTo>
                  <a:cubicBezTo>
                    <a:pt x="835" y="2335"/>
                    <a:pt x="701" y="2335"/>
                    <a:pt x="568" y="2268"/>
                  </a:cubicBezTo>
                  <a:cubicBezTo>
                    <a:pt x="501" y="2268"/>
                    <a:pt x="368" y="2268"/>
                    <a:pt x="334" y="2369"/>
                  </a:cubicBezTo>
                  <a:cubicBezTo>
                    <a:pt x="334" y="2402"/>
                    <a:pt x="334" y="2502"/>
                    <a:pt x="368" y="2535"/>
                  </a:cubicBezTo>
                  <a:cubicBezTo>
                    <a:pt x="535" y="2702"/>
                    <a:pt x="701" y="2836"/>
                    <a:pt x="902" y="3002"/>
                  </a:cubicBezTo>
                  <a:cubicBezTo>
                    <a:pt x="1135" y="3202"/>
                    <a:pt x="1402" y="3569"/>
                    <a:pt x="1168" y="3836"/>
                  </a:cubicBezTo>
                  <a:cubicBezTo>
                    <a:pt x="1029" y="3975"/>
                    <a:pt x="867" y="4045"/>
                    <a:pt x="682" y="4045"/>
                  </a:cubicBezTo>
                  <a:cubicBezTo>
                    <a:pt x="645" y="4045"/>
                    <a:pt x="607" y="4042"/>
                    <a:pt x="568" y="4036"/>
                  </a:cubicBezTo>
                  <a:cubicBezTo>
                    <a:pt x="401" y="4036"/>
                    <a:pt x="234" y="4003"/>
                    <a:pt x="68" y="3936"/>
                  </a:cubicBezTo>
                  <a:cubicBezTo>
                    <a:pt x="34" y="3936"/>
                    <a:pt x="1" y="3936"/>
                    <a:pt x="34" y="4003"/>
                  </a:cubicBezTo>
                  <a:lnTo>
                    <a:pt x="34" y="4036"/>
                  </a:lnTo>
                  <a:cubicBezTo>
                    <a:pt x="301" y="4203"/>
                    <a:pt x="501" y="4370"/>
                    <a:pt x="668" y="4603"/>
                  </a:cubicBezTo>
                  <a:cubicBezTo>
                    <a:pt x="801" y="4737"/>
                    <a:pt x="835" y="4937"/>
                    <a:pt x="801" y="5104"/>
                  </a:cubicBezTo>
                  <a:cubicBezTo>
                    <a:pt x="701" y="5337"/>
                    <a:pt x="368" y="5404"/>
                    <a:pt x="201" y="5437"/>
                  </a:cubicBezTo>
                  <a:lnTo>
                    <a:pt x="134" y="5437"/>
                  </a:lnTo>
                  <a:lnTo>
                    <a:pt x="134" y="5504"/>
                  </a:lnTo>
                  <a:lnTo>
                    <a:pt x="168" y="5504"/>
                  </a:lnTo>
                  <a:cubicBezTo>
                    <a:pt x="201" y="5537"/>
                    <a:pt x="301" y="5537"/>
                    <a:pt x="334" y="5537"/>
                  </a:cubicBezTo>
                  <a:cubicBezTo>
                    <a:pt x="359" y="5540"/>
                    <a:pt x="383" y="5541"/>
                    <a:pt x="407" y="5541"/>
                  </a:cubicBezTo>
                  <a:cubicBezTo>
                    <a:pt x="711" y="5541"/>
                    <a:pt x="973" y="5349"/>
                    <a:pt x="1035" y="5070"/>
                  </a:cubicBezTo>
                  <a:cubicBezTo>
                    <a:pt x="1135" y="4837"/>
                    <a:pt x="1035" y="4503"/>
                    <a:pt x="835" y="4337"/>
                  </a:cubicBezTo>
                  <a:lnTo>
                    <a:pt x="835" y="4337"/>
                  </a:lnTo>
                  <a:cubicBezTo>
                    <a:pt x="866" y="4340"/>
                    <a:pt x="896" y="4342"/>
                    <a:pt x="927" y="4342"/>
                  </a:cubicBezTo>
                  <a:cubicBezTo>
                    <a:pt x="1189" y="4342"/>
                    <a:pt x="1419" y="4216"/>
                    <a:pt x="1569" y="4036"/>
                  </a:cubicBezTo>
                  <a:cubicBezTo>
                    <a:pt x="2002" y="3569"/>
                    <a:pt x="1735" y="3169"/>
                    <a:pt x="1369" y="2836"/>
                  </a:cubicBezTo>
                  <a:cubicBezTo>
                    <a:pt x="1502" y="2769"/>
                    <a:pt x="1635" y="2735"/>
                    <a:pt x="1702" y="2669"/>
                  </a:cubicBezTo>
                  <a:cubicBezTo>
                    <a:pt x="1735" y="3503"/>
                    <a:pt x="2036" y="4337"/>
                    <a:pt x="2536" y="5004"/>
                  </a:cubicBezTo>
                  <a:cubicBezTo>
                    <a:pt x="2202" y="4103"/>
                    <a:pt x="2069" y="3169"/>
                    <a:pt x="2069" y="2235"/>
                  </a:cubicBezTo>
                  <a:cubicBezTo>
                    <a:pt x="2069" y="2002"/>
                    <a:pt x="2136" y="1768"/>
                    <a:pt x="2169" y="1568"/>
                  </a:cubicBezTo>
                  <a:lnTo>
                    <a:pt x="2303" y="934"/>
                  </a:lnTo>
                  <a:cubicBezTo>
                    <a:pt x="2369" y="601"/>
                    <a:pt x="2469" y="267"/>
                    <a:pt x="2569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4967875" y="1844250"/>
              <a:ext cx="211025" cy="221025"/>
            </a:xfrm>
            <a:custGeom>
              <a:avLst/>
              <a:gdLst/>
              <a:ahLst/>
              <a:cxnLst/>
              <a:rect l="l" t="t" r="r" b="b"/>
              <a:pathLst>
                <a:path w="8441" h="8841" extrusionOk="0">
                  <a:moveTo>
                    <a:pt x="7806" y="1"/>
                  </a:moveTo>
                  <a:lnTo>
                    <a:pt x="1" y="802"/>
                  </a:lnTo>
                  <a:lnTo>
                    <a:pt x="801" y="8440"/>
                  </a:lnTo>
                  <a:lnTo>
                    <a:pt x="8440" y="8841"/>
                  </a:lnTo>
                  <a:lnTo>
                    <a:pt x="7806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4808600" y="1635775"/>
              <a:ext cx="47575" cy="87600"/>
            </a:xfrm>
            <a:custGeom>
              <a:avLst/>
              <a:gdLst/>
              <a:ahLst/>
              <a:cxnLst/>
              <a:rect l="l" t="t" r="r" b="b"/>
              <a:pathLst>
                <a:path w="1903" h="3504" extrusionOk="0">
                  <a:moveTo>
                    <a:pt x="1902" y="1"/>
                  </a:moveTo>
                  <a:cubicBezTo>
                    <a:pt x="1902" y="1"/>
                    <a:pt x="1" y="2636"/>
                    <a:pt x="167" y="2936"/>
                  </a:cubicBezTo>
                  <a:cubicBezTo>
                    <a:pt x="334" y="3203"/>
                    <a:pt x="1669" y="3503"/>
                    <a:pt x="1669" y="3503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4837800" y="1449200"/>
              <a:ext cx="449500" cy="437650"/>
            </a:xfrm>
            <a:custGeom>
              <a:avLst/>
              <a:gdLst/>
              <a:ahLst/>
              <a:cxnLst/>
              <a:rect l="l" t="t" r="r" b="b"/>
              <a:pathLst>
                <a:path w="17980" h="17506" extrusionOk="0">
                  <a:moveTo>
                    <a:pt x="8643" y="1"/>
                  </a:moveTo>
                  <a:cubicBezTo>
                    <a:pt x="7542" y="1"/>
                    <a:pt x="6642" y="131"/>
                    <a:pt x="6138" y="225"/>
                  </a:cubicBezTo>
                  <a:cubicBezTo>
                    <a:pt x="2469" y="792"/>
                    <a:pt x="1334" y="2293"/>
                    <a:pt x="667" y="8064"/>
                  </a:cubicBezTo>
                  <a:cubicBezTo>
                    <a:pt x="0" y="14068"/>
                    <a:pt x="501" y="15970"/>
                    <a:pt x="1234" y="16870"/>
                  </a:cubicBezTo>
                  <a:cubicBezTo>
                    <a:pt x="1577" y="17258"/>
                    <a:pt x="3075" y="17506"/>
                    <a:pt x="4479" y="17506"/>
                  </a:cubicBezTo>
                  <a:cubicBezTo>
                    <a:pt x="5126" y="17506"/>
                    <a:pt x="5754" y="17453"/>
                    <a:pt x="6238" y="17337"/>
                  </a:cubicBezTo>
                  <a:cubicBezTo>
                    <a:pt x="8173" y="16937"/>
                    <a:pt x="12442" y="15636"/>
                    <a:pt x="14577" y="12734"/>
                  </a:cubicBezTo>
                  <a:cubicBezTo>
                    <a:pt x="17079" y="9298"/>
                    <a:pt x="17980" y="4495"/>
                    <a:pt x="15578" y="2393"/>
                  </a:cubicBezTo>
                  <a:cubicBezTo>
                    <a:pt x="13393" y="446"/>
                    <a:pt x="10675" y="1"/>
                    <a:pt x="864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4816100" y="1363600"/>
              <a:ext cx="529575" cy="519500"/>
            </a:xfrm>
            <a:custGeom>
              <a:avLst/>
              <a:gdLst/>
              <a:ahLst/>
              <a:cxnLst/>
              <a:rect l="l" t="t" r="r" b="b"/>
              <a:pathLst>
                <a:path w="21183" h="20780" extrusionOk="0">
                  <a:moveTo>
                    <a:pt x="3277" y="1"/>
                  </a:moveTo>
                  <a:cubicBezTo>
                    <a:pt x="3220" y="1"/>
                    <a:pt x="3162" y="5"/>
                    <a:pt x="3103" y="13"/>
                  </a:cubicBezTo>
                  <a:cubicBezTo>
                    <a:pt x="2870" y="147"/>
                    <a:pt x="2736" y="447"/>
                    <a:pt x="2770" y="680"/>
                  </a:cubicBezTo>
                  <a:cubicBezTo>
                    <a:pt x="2770" y="1313"/>
                    <a:pt x="3102" y="1846"/>
                    <a:pt x="3600" y="2213"/>
                  </a:cubicBezTo>
                  <a:lnTo>
                    <a:pt x="3600" y="2213"/>
                  </a:lnTo>
                  <a:cubicBezTo>
                    <a:pt x="3595" y="2209"/>
                    <a:pt x="3585" y="2208"/>
                    <a:pt x="3572" y="2208"/>
                  </a:cubicBezTo>
                  <a:cubicBezTo>
                    <a:pt x="3480" y="2208"/>
                    <a:pt x="3227" y="2282"/>
                    <a:pt x="3170" y="2282"/>
                  </a:cubicBezTo>
                  <a:lnTo>
                    <a:pt x="2603" y="2282"/>
                  </a:lnTo>
                  <a:cubicBezTo>
                    <a:pt x="2269" y="2215"/>
                    <a:pt x="1902" y="2215"/>
                    <a:pt x="1569" y="2148"/>
                  </a:cubicBezTo>
                  <a:cubicBezTo>
                    <a:pt x="1452" y="2131"/>
                    <a:pt x="1335" y="2123"/>
                    <a:pt x="1218" y="2123"/>
                  </a:cubicBezTo>
                  <a:cubicBezTo>
                    <a:pt x="1102" y="2123"/>
                    <a:pt x="985" y="2131"/>
                    <a:pt x="868" y="2148"/>
                  </a:cubicBezTo>
                  <a:cubicBezTo>
                    <a:pt x="334" y="2315"/>
                    <a:pt x="1" y="2815"/>
                    <a:pt x="1" y="3382"/>
                  </a:cubicBezTo>
                  <a:cubicBezTo>
                    <a:pt x="34" y="3949"/>
                    <a:pt x="201" y="4483"/>
                    <a:pt x="435" y="4950"/>
                  </a:cubicBezTo>
                  <a:cubicBezTo>
                    <a:pt x="535" y="5150"/>
                    <a:pt x="668" y="5317"/>
                    <a:pt x="768" y="5484"/>
                  </a:cubicBezTo>
                  <a:cubicBezTo>
                    <a:pt x="1035" y="5484"/>
                    <a:pt x="1068" y="5517"/>
                    <a:pt x="1102" y="5551"/>
                  </a:cubicBezTo>
                  <a:cubicBezTo>
                    <a:pt x="1369" y="5851"/>
                    <a:pt x="1669" y="6118"/>
                    <a:pt x="2002" y="6351"/>
                  </a:cubicBezTo>
                  <a:cubicBezTo>
                    <a:pt x="2436" y="6685"/>
                    <a:pt x="2936" y="7018"/>
                    <a:pt x="3437" y="7285"/>
                  </a:cubicBezTo>
                  <a:cubicBezTo>
                    <a:pt x="3937" y="7485"/>
                    <a:pt x="4404" y="7719"/>
                    <a:pt x="4871" y="8019"/>
                  </a:cubicBezTo>
                  <a:cubicBezTo>
                    <a:pt x="5505" y="8519"/>
                    <a:pt x="5538" y="9153"/>
                    <a:pt x="5538" y="9887"/>
                  </a:cubicBezTo>
                  <a:cubicBezTo>
                    <a:pt x="5538" y="10387"/>
                    <a:pt x="5505" y="11021"/>
                    <a:pt x="5438" y="11688"/>
                  </a:cubicBezTo>
                  <a:cubicBezTo>
                    <a:pt x="5417" y="12312"/>
                    <a:pt x="5643" y="12858"/>
                    <a:pt x="5912" y="12858"/>
                  </a:cubicBezTo>
                  <a:cubicBezTo>
                    <a:pt x="6075" y="12858"/>
                    <a:pt x="6255" y="12658"/>
                    <a:pt x="6405" y="12155"/>
                  </a:cubicBezTo>
                  <a:cubicBezTo>
                    <a:pt x="6405" y="12155"/>
                    <a:pt x="6996" y="10273"/>
                    <a:pt x="8511" y="10273"/>
                  </a:cubicBezTo>
                  <a:cubicBezTo>
                    <a:pt x="8647" y="10273"/>
                    <a:pt x="8790" y="10288"/>
                    <a:pt x="8941" y="10321"/>
                  </a:cubicBezTo>
                  <a:cubicBezTo>
                    <a:pt x="10775" y="10688"/>
                    <a:pt x="10875" y="12822"/>
                    <a:pt x="9875" y="14457"/>
                  </a:cubicBezTo>
                  <a:cubicBezTo>
                    <a:pt x="9541" y="15013"/>
                    <a:pt x="8950" y="15136"/>
                    <a:pt x="8491" y="15136"/>
                  </a:cubicBezTo>
                  <a:cubicBezTo>
                    <a:pt x="8123" y="15136"/>
                    <a:pt x="7840" y="15057"/>
                    <a:pt x="7840" y="15057"/>
                  </a:cubicBezTo>
                  <a:lnTo>
                    <a:pt x="7840" y="15057"/>
                  </a:lnTo>
                  <a:cubicBezTo>
                    <a:pt x="7606" y="16959"/>
                    <a:pt x="8240" y="18827"/>
                    <a:pt x="9508" y="20228"/>
                  </a:cubicBezTo>
                  <a:cubicBezTo>
                    <a:pt x="9508" y="20228"/>
                    <a:pt x="10386" y="20779"/>
                    <a:pt x="12191" y="20779"/>
                  </a:cubicBezTo>
                  <a:cubicBezTo>
                    <a:pt x="12693" y="20779"/>
                    <a:pt x="13265" y="20737"/>
                    <a:pt x="13911" y="20628"/>
                  </a:cubicBezTo>
                  <a:cubicBezTo>
                    <a:pt x="16079" y="17959"/>
                    <a:pt x="17413" y="16658"/>
                    <a:pt x="18614" y="14323"/>
                  </a:cubicBezTo>
                  <a:cubicBezTo>
                    <a:pt x="21183" y="9353"/>
                    <a:pt x="20249" y="6118"/>
                    <a:pt x="18547" y="4683"/>
                  </a:cubicBezTo>
                  <a:cubicBezTo>
                    <a:pt x="18347" y="2315"/>
                    <a:pt x="16546" y="1181"/>
                    <a:pt x="14445" y="614"/>
                  </a:cubicBezTo>
                  <a:cubicBezTo>
                    <a:pt x="13773" y="417"/>
                    <a:pt x="13104" y="346"/>
                    <a:pt x="12435" y="346"/>
                  </a:cubicBezTo>
                  <a:cubicBezTo>
                    <a:pt x="10714" y="346"/>
                    <a:pt x="8996" y="815"/>
                    <a:pt x="7265" y="815"/>
                  </a:cubicBezTo>
                  <a:cubicBezTo>
                    <a:pt x="6592" y="815"/>
                    <a:pt x="5917" y="744"/>
                    <a:pt x="5238" y="547"/>
                  </a:cubicBezTo>
                  <a:cubicBezTo>
                    <a:pt x="4738" y="447"/>
                    <a:pt x="4237" y="280"/>
                    <a:pt x="3737" y="113"/>
                  </a:cubicBezTo>
                  <a:cubicBezTo>
                    <a:pt x="3612" y="38"/>
                    <a:pt x="3449" y="1"/>
                    <a:pt x="3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4868650" y="1864275"/>
              <a:ext cx="102600" cy="21150"/>
            </a:xfrm>
            <a:custGeom>
              <a:avLst/>
              <a:gdLst/>
              <a:ahLst/>
              <a:cxnLst/>
              <a:rect l="l" t="t" r="r" b="b"/>
              <a:pathLst>
                <a:path w="4104" h="846" extrusionOk="0">
                  <a:moveTo>
                    <a:pt x="3970" y="1"/>
                  </a:moveTo>
                  <a:lnTo>
                    <a:pt x="3970" y="1"/>
                  </a:lnTo>
                  <a:lnTo>
                    <a:pt x="3970" y="1"/>
                  </a:lnTo>
                  <a:cubicBezTo>
                    <a:pt x="3970" y="1"/>
                    <a:pt x="3970" y="1"/>
                    <a:pt x="3970" y="1"/>
                  </a:cubicBezTo>
                  <a:close/>
                  <a:moveTo>
                    <a:pt x="3970" y="1"/>
                  </a:moveTo>
                  <a:lnTo>
                    <a:pt x="3970" y="1"/>
                  </a:lnTo>
                  <a:cubicBezTo>
                    <a:pt x="3947" y="12"/>
                    <a:pt x="2571" y="338"/>
                    <a:pt x="1259" y="338"/>
                  </a:cubicBezTo>
                  <a:cubicBezTo>
                    <a:pt x="813" y="338"/>
                    <a:pt x="376" y="301"/>
                    <a:pt x="0" y="201"/>
                  </a:cubicBezTo>
                  <a:lnTo>
                    <a:pt x="0" y="201"/>
                  </a:lnTo>
                  <a:cubicBezTo>
                    <a:pt x="385" y="615"/>
                    <a:pt x="2005" y="846"/>
                    <a:pt x="3437" y="846"/>
                  </a:cubicBezTo>
                  <a:cubicBezTo>
                    <a:pt x="3619" y="846"/>
                    <a:pt x="3797" y="842"/>
                    <a:pt x="3970" y="834"/>
                  </a:cubicBezTo>
                  <a:lnTo>
                    <a:pt x="4103" y="834"/>
                  </a:lnTo>
                  <a:lnTo>
                    <a:pt x="397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4"/>
            <p:cNvSpPr/>
            <p:nvPr/>
          </p:nvSpPr>
          <p:spPr>
            <a:xfrm>
              <a:off x="4754400" y="1936075"/>
              <a:ext cx="635475" cy="969850"/>
            </a:xfrm>
            <a:custGeom>
              <a:avLst/>
              <a:gdLst/>
              <a:ahLst/>
              <a:cxnLst/>
              <a:rect l="l" t="t" r="r" b="b"/>
              <a:pathLst>
                <a:path w="25419" h="38794" extrusionOk="0">
                  <a:moveTo>
                    <a:pt x="19131" y="0"/>
                  </a:moveTo>
                  <a:cubicBezTo>
                    <a:pt x="18897" y="0"/>
                    <a:pt x="18658" y="21"/>
                    <a:pt x="18414" y="64"/>
                  </a:cubicBezTo>
                  <a:cubicBezTo>
                    <a:pt x="17813" y="131"/>
                    <a:pt x="17213" y="231"/>
                    <a:pt x="16679" y="298"/>
                  </a:cubicBezTo>
                  <a:cubicBezTo>
                    <a:pt x="16501" y="1068"/>
                    <a:pt x="15001" y="1429"/>
                    <a:pt x="13101" y="1429"/>
                  </a:cubicBezTo>
                  <a:cubicBezTo>
                    <a:pt x="11793" y="1429"/>
                    <a:pt x="10294" y="1258"/>
                    <a:pt x="8907" y="931"/>
                  </a:cubicBezTo>
                  <a:lnTo>
                    <a:pt x="5004" y="1398"/>
                  </a:lnTo>
                  <a:cubicBezTo>
                    <a:pt x="2569" y="2166"/>
                    <a:pt x="668" y="6836"/>
                    <a:pt x="334" y="13907"/>
                  </a:cubicBezTo>
                  <a:cubicBezTo>
                    <a:pt x="0" y="20946"/>
                    <a:pt x="367" y="31820"/>
                    <a:pt x="501" y="36757"/>
                  </a:cubicBezTo>
                  <a:cubicBezTo>
                    <a:pt x="3773" y="38111"/>
                    <a:pt x="7260" y="38793"/>
                    <a:pt x="10754" y="38793"/>
                  </a:cubicBezTo>
                  <a:cubicBezTo>
                    <a:pt x="12423" y="38793"/>
                    <a:pt x="14095" y="38638"/>
                    <a:pt x="15745" y="38325"/>
                  </a:cubicBezTo>
                  <a:cubicBezTo>
                    <a:pt x="22984" y="36924"/>
                    <a:pt x="24151" y="33788"/>
                    <a:pt x="24151" y="33788"/>
                  </a:cubicBezTo>
                  <a:lnTo>
                    <a:pt x="23584" y="21146"/>
                  </a:lnTo>
                  <a:cubicBezTo>
                    <a:pt x="23584" y="18410"/>
                    <a:pt x="24585" y="14674"/>
                    <a:pt x="24818" y="12940"/>
                  </a:cubicBezTo>
                  <a:cubicBezTo>
                    <a:pt x="25419" y="7503"/>
                    <a:pt x="24585" y="5401"/>
                    <a:pt x="24018" y="4000"/>
                  </a:cubicBezTo>
                  <a:cubicBezTo>
                    <a:pt x="23140" y="1973"/>
                    <a:pt x="21411" y="0"/>
                    <a:pt x="19131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4"/>
            <p:cNvSpPr/>
            <p:nvPr/>
          </p:nvSpPr>
          <p:spPr>
            <a:xfrm>
              <a:off x="3559375" y="2161325"/>
              <a:ext cx="365300" cy="206675"/>
            </a:xfrm>
            <a:custGeom>
              <a:avLst/>
              <a:gdLst/>
              <a:ahLst/>
              <a:cxnLst/>
              <a:rect l="l" t="t" r="r" b="b"/>
              <a:pathLst>
                <a:path w="14612" h="8267" extrusionOk="0">
                  <a:moveTo>
                    <a:pt x="730" y="0"/>
                  </a:moveTo>
                  <a:cubicBezTo>
                    <a:pt x="640" y="0"/>
                    <a:pt x="559" y="36"/>
                    <a:pt x="501" y="94"/>
                  </a:cubicBezTo>
                  <a:cubicBezTo>
                    <a:pt x="167" y="327"/>
                    <a:pt x="1" y="728"/>
                    <a:pt x="1" y="1095"/>
                  </a:cubicBezTo>
                  <a:cubicBezTo>
                    <a:pt x="1" y="1228"/>
                    <a:pt x="101" y="1395"/>
                    <a:pt x="234" y="1461"/>
                  </a:cubicBezTo>
                  <a:lnTo>
                    <a:pt x="13911" y="8266"/>
                  </a:lnTo>
                  <a:lnTo>
                    <a:pt x="14611" y="6832"/>
                  </a:lnTo>
                  <a:lnTo>
                    <a:pt x="935" y="60"/>
                  </a:lnTo>
                  <a:cubicBezTo>
                    <a:pt x="865" y="19"/>
                    <a:pt x="795" y="0"/>
                    <a:pt x="730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4"/>
            <p:cNvSpPr/>
            <p:nvPr/>
          </p:nvSpPr>
          <p:spPr>
            <a:xfrm>
              <a:off x="3436800" y="2112800"/>
              <a:ext cx="145125" cy="85075"/>
            </a:xfrm>
            <a:custGeom>
              <a:avLst/>
              <a:gdLst/>
              <a:ahLst/>
              <a:cxnLst/>
              <a:rect l="l" t="t" r="r" b="b"/>
              <a:pathLst>
                <a:path w="5805" h="3403" extrusionOk="0">
                  <a:moveTo>
                    <a:pt x="0" y="0"/>
                  </a:moveTo>
                  <a:cubicBezTo>
                    <a:pt x="0" y="0"/>
                    <a:pt x="3403" y="2569"/>
                    <a:pt x="5070" y="3402"/>
                  </a:cubicBezTo>
                  <a:lnTo>
                    <a:pt x="5804" y="2001"/>
                  </a:lnTo>
                  <a:cubicBezTo>
                    <a:pt x="4970" y="153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4"/>
            <p:cNvSpPr/>
            <p:nvPr/>
          </p:nvSpPr>
          <p:spPr>
            <a:xfrm>
              <a:off x="3436800" y="2112800"/>
              <a:ext cx="477025" cy="237675"/>
            </a:xfrm>
            <a:custGeom>
              <a:avLst/>
              <a:gdLst/>
              <a:ahLst/>
              <a:cxnLst/>
              <a:rect l="l" t="t" r="r" b="b"/>
              <a:pathLst>
                <a:path w="19081" h="9507" extrusionOk="0">
                  <a:moveTo>
                    <a:pt x="0" y="0"/>
                  </a:moveTo>
                  <a:lnTo>
                    <a:pt x="5404" y="2735"/>
                  </a:lnTo>
                  <a:lnTo>
                    <a:pt x="19014" y="9507"/>
                  </a:lnTo>
                  <a:lnTo>
                    <a:pt x="19080" y="8840"/>
                  </a:lnTo>
                  <a:lnTo>
                    <a:pt x="5638" y="2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4"/>
            <p:cNvSpPr/>
            <p:nvPr/>
          </p:nvSpPr>
          <p:spPr>
            <a:xfrm>
              <a:off x="3901300" y="2330875"/>
              <a:ext cx="27525" cy="37525"/>
            </a:xfrm>
            <a:custGeom>
              <a:avLst/>
              <a:gdLst/>
              <a:ahLst/>
              <a:cxnLst/>
              <a:rect l="l" t="t" r="r" b="b"/>
              <a:pathLst>
                <a:path w="1101" h="1501" extrusionOk="0">
                  <a:moveTo>
                    <a:pt x="787" y="1"/>
                  </a:moveTo>
                  <a:cubicBezTo>
                    <a:pt x="700" y="1"/>
                    <a:pt x="602" y="37"/>
                    <a:pt x="500" y="117"/>
                  </a:cubicBezTo>
                  <a:cubicBezTo>
                    <a:pt x="167" y="350"/>
                    <a:pt x="0" y="717"/>
                    <a:pt x="0" y="1117"/>
                  </a:cubicBezTo>
                  <a:cubicBezTo>
                    <a:pt x="44" y="1360"/>
                    <a:pt x="161" y="1500"/>
                    <a:pt x="322" y="1500"/>
                  </a:cubicBezTo>
                  <a:cubicBezTo>
                    <a:pt x="405" y="1500"/>
                    <a:pt x="499" y="1463"/>
                    <a:pt x="601" y="1384"/>
                  </a:cubicBezTo>
                  <a:cubicBezTo>
                    <a:pt x="934" y="1151"/>
                    <a:pt x="1101" y="784"/>
                    <a:pt x="1101" y="384"/>
                  </a:cubicBezTo>
                  <a:cubicBezTo>
                    <a:pt x="1079" y="141"/>
                    <a:pt x="955" y="1"/>
                    <a:pt x="78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4"/>
            <p:cNvSpPr/>
            <p:nvPr/>
          </p:nvSpPr>
          <p:spPr>
            <a:xfrm>
              <a:off x="3861250" y="2197775"/>
              <a:ext cx="1165025" cy="713325"/>
            </a:xfrm>
            <a:custGeom>
              <a:avLst/>
              <a:gdLst/>
              <a:ahLst/>
              <a:cxnLst/>
              <a:rect l="l" t="t" r="r" b="b"/>
              <a:pathLst>
                <a:path w="46601" h="28533" extrusionOk="0">
                  <a:moveTo>
                    <a:pt x="14320" y="0"/>
                  </a:moveTo>
                  <a:cubicBezTo>
                    <a:pt x="8456" y="0"/>
                    <a:pt x="3023" y="3202"/>
                    <a:pt x="1602" y="5774"/>
                  </a:cubicBezTo>
                  <a:cubicBezTo>
                    <a:pt x="1" y="13947"/>
                    <a:pt x="3870" y="20618"/>
                    <a:pt x="11376" y="24321"/>
                  </a:cubicBezTo>
                  <a:cubicBezTo>
                    <a:pt x="16848" y="27021"/>
                    <a:pt x="28245" y="28532"/>
                    <a:pt x="37534" y="28532"/>
                  </a:cubicBezTo>
                  <a:cubicBezTo>
                    <a:pt x="40984" y="28532"/>
                    <a:pt x="44144" y="28324"/>
                    <a:pt x="46601" y="27890"/>
                  </a:cubicBezTo>
                  <a:cubicBezTo>
                    <a:pt x="42798" y="20151"/>
                    <a:pt x="28421" y="5274"/>
                    <a:pt x="20682" y="1438"/>
                  </a:cubicBezTo>
                  <a:cubicBezTo>
                    <a:pt x="18618" y="419"/>
                    <a:pt x="16441" y="0"/>
                    <a:pt x="14320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4"/>
            <p:cNvSpPr/>
            <p:nvPr/>
          </p:nvSpPr>
          <p:spPr>
            <a:xfrm>
              <a:off x="3861250" y="2197775"/>
              <a:ext cx="1165025" cy="713325"/>
            </a:xfrm>
            <a:custGeom>
              <a:avLst/>
              <a:gdLst/>
              <a:ahLst/>
              <a:cxnLst/>
              <a:rect l="l" t="t" r="r" b="b"/>
              <a:pathLst>
                <a:path w="46601" h="28533" extrusionOk="0">
                  <a:moveTo>
                    <a:pt x="14320" y="0"/>
                  </a:moveTo>
                  <a:cubicBezTo>
                    <a:pt x="8456" y="0"/>
                    <a:pt x="3023" y="3202"/>
                    <a:pt x="1602" y="5774"/>
                  </a:cubicBezTo>
                  <a:cubicBezTo>
                    <a:pt x="1" y="13947"/>
                    <a:pt x="3870" y="20618"/>
                    <a:pt x="11376" y="24321"/>
                  </a:cubicBezTo>
                  <a:cubicBezTo>
                    <a:pt x="16848" y="27021"/>
                    <a:pt x="28245" y="28532"/>
                    <a:pt x="37534" y="28532"/>
                  </a:cubicBezTo>
                  <a:cubicBezTo>
                    <a:pt x="40984" y="28532"/>
                    <a:pt x="44144" y="28324"/>
                    <a:pt x="46601" y="27890"/>
                  </a:cubicBezTo>
                  <a:cubicBezTo>
                    <a:pt x="42798" y="20151"/>
                    <a:pt x="28421" y="5274"/>
                    <a:pt x="20682" y="1438"/>
                  </a:cubicBezTo>
                  <a:cubicBezTo>
                    <a:pt x="18618" y="419"/>
                    <a:pt x="16441" y="0"/>
                    <a:pt x="14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4"/>
            <p:cNvSpPr/>
            <p:nvPr/>
          </p:nvSpPr>
          <p:spPr>
            <a:xfrm>
              <a:off x="3861250" y="2198950"/>
              <a:ext cx="506225" cy="608525"/>
            </a:xfrm>
            <a:custGeom>
              <a:avLst/>
              <a:gdLst/>
              <a:ahLst/>
              <a:cxnLst/>
              <a:rect l="l" t="t" r="r" b="b"/>
              <a:pathLst>
                <a:path w="20249" h="24341" extrusionOk="0">
                  <a:moveTo>
                    <a:pt x="14276" y="0"/>
                  </a:moveTo>
                  <a:cubicBezTo>
                    <a:pt x="8423" y="0"/>
                    <a:pt x="2996" y="3196"/>
                    <a:pt x="1602" y="5761"/>
                  </a:cubicBezTo>
                  <a:cubicBezTo>
                    <a:pt x="1" y="13933"/>
                    <a:pt x="3904" y="20638"/>
                    <a:pt x="11409" y="24341"/>
                  </a:cubicBezTo>
                  <a:cubicBezTo>
                    <a:pt x="9641" y="23440"/>
                    <a:pt x="8440" y="21238"/>
                    <a:pt x="8240" y="18003"/>
                  </a:cubicBezTo>
                  <a:cubicBezTo>
                    <a:pt x="7873" y="12098"/>
                    <a:pt x="11042" y="4960"/>
                    <a:pt x="15279" y="2125"/>
                  </a:cubicBezTo>
                  <a:cubicBezTo>
                    <a:pt x="16464" y="1334"/>
                    <a:pt x="17621" y="948"/>
                    <a:pt x="18683" y="948"/>
                  </a:cubicBezTo>
                  <a:cubicBezTo>
                    <a:pt x="19234" y="948"/>
                    <a:pt x="19759" y="1052"/>
                    <a:pt x="20249" y="1257"/>
                  </a:cubicBezTo>
                  <a:cubicBezTo>
                    <a:pt x="18303" y="369"/>
                    <a:pt x="16265" y="0"/>
                    <a:pt x="14276" y="0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4"/>
            <p:cNvSpPr/>
            <p:nvPr/>
          </p:nvSpPr>
          <p:spPr>
            <a:xfrm>
              <a:off x="3901300" y="2247200"/>
              <a:ext cx="1124975" cy="649500"/>
            </a:xfrm>
            <a:custGeom>
              <a:avLst/>
              <a:gdLst/>
              <a:ahLst/>
              <a:cxnLst/>
              <a:rect l="l" t="t" r="r" b="b"/>
              <a:pathLst>
                <a:path w="44999" h="25980" extrusionOk="0">
                  <a:moveTo>
                    <a:pt x="11069" y="0"/>
                  </a:moveTo>
                  <a:cubicBezTo>
                    <a:pt x="4351" y="0"/>
                    <a:pt x="0" y="3797"/>
                    <a:pt x="0" y="3797"/>
                  </a:cubicBezTo>
                  <a:cubicBezTo>
                    <a:pt x="2786" y="2670"/>
                    <a:pt x="5616" y="2197"/>
                    <a:pt x="8337" y="2197"/>
                  </a:cubicBezTo>
                  <a:cubicBezTo>
                    <a:pt x="12783" y="2197"/>
                    <a:pt x="16941" y="3460"/>
                    <a:pt x="20148" y="5198"/>
                  </a:cubicBezTo>
                  <a:cubicBezTo>
                    <a:pt x="25048" y="7854"/>
                    <a:pt x="39417" y="18929"/>
                    <a:pt x="44284" y="25020"/>
                  </a:cubicBezTo>
                  <a:lnTo>
                    <a:pt x="44284" y="25020"/>
                  </a:lnTo>
                  <a:cubicBezTo>
                    <a:pt x="41618" y="21506"/>
                    <a:pt x="31872" y="9221"/>
                    <a:pt x="21449" y="3030"/>
                  </a:cubicBezTo>
                  <a:cubicBezTo>
                    <a:pt x="17627" y="776"/>
                    <a:pt x="14106" y="0"/>
                    <a:pt x="11069" y="0"/>
                  </a:cubicBezTo>
                  <a:close/>
                  <a:moveTo>
                    <a:pt x="44284" y="25020"/>
                  </a:moveTo>
                  <a:cubicBezTo>
                    <a:pt x="44749" y="25634"/>
                    <a:pt x="44999" y="25980"/>
                    <a:pt x="44999" y="25980"/>
                  </a:cubicBezTo>
                  <a:cubicBezTo>
                    <a:pt x="44792" y="25677"/>
                    <a:pt x="44552" y="25356"/>
                    <a:pt x="44284" y="250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4"/>
            <p:cNvSpPr/>
            <p:nvPr/>
          </p:nvSpPr>
          <p:spPr>
            <a:xfrm>
              <a:off x="4924525" y="2896675"/>
              <a:ext cx="558750" cy="387450"/>
            </a:xfrm>
            <a:custGeom>
              <a:avLst/>
              <a:gdLst/>
              <a:ahLst/>
              <a:cxnLst/>
              <a:rect l="l" t="t" r="r" b="b"/>
              <a:pathLst>
                <a:path w="22350" h="15498" extrusionOk="0">
                  <a:moveTo>
                    <a:pt x="4070" y="1"/>
                  </a:moveTo>
                  <a:cubicBezTo>
                    <a:pt x="2736" y="201"/>
                    <a:pt x="1401" y="368"/>
                    <a:pt x="0" y="434"/>
                  </a:cubicBezTo>
                  <a:cubicBezTo>
                    <a:pt x="2402" y="3603"/>
                    <a:pt x="5104" y="6505"/>
                    <a:pt x="8106" y="9107"/>
                  </a:cubicBezTo>
                  <a:lnTo>
                    <a:pt x="7239" y="5104"/>
                  </a:lnTo>
                  <a:lnTo>
                    <a:pt x="9774" y="10542"/>
                  </a:lnTo>
                  <a:cubicBezTo>
                    <a:pt x="13448" y="13527"/>
                    <a:pt x="16927" y="15497"/>
                    <a:pt x="18897" y="15497"/>
                  </a:cubicBezTo>
                  <a:cubicBezTo>
                    <a:pt x="19503" y="15497"/>
                    <a:pt x="19966" y="15311"/>
                    <a:pt x="20248" y="14911"/>
                  </a:cubicBezTo>
                  <a:cubicBezTo>
                    <a:pt x="22350" y="12009"/>
                    <a:pt x="10841" y="3236"/>
                    <a:pt x="10775" y="3236"/>
                  </a:cubicBezTo>
                  <a:lnTo>
                    <a:pt x="4070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4"/>
            <p:cNvSpPr/>
            <p:nvPr/>
          </p:nvSpPr>
          <p:spPr>
            <a:xfrm>
              <a:off x="4927025" y="2795350"/>
              <a:ext cx="558775" cy="192850"/>
            </a:xfrm>
            <a:custGeom>
              <a:avLst/>
              <a:gdLst/>
              <a:ahLst/>
              <a:cxnLst/>
              <a:rect l="l" t="t" r="r" b="b"/>
              <a:pathLst>
                <a:path w="22351" h="7714" extrusionOk="0">
                  <a:moveTo>
                    <a:pt x="7565" y="1"/>
                  </a:moveTo>
                  <a:cubicBezTo>
                    <a:pt x="5036" y="1"/>
                    <a:pt x="2495" y="135"/>
                    <a:pt x="0" y="384"/>
                  </a:cubicBezTo>
                  <a:cubicBezTo>
                    <a:pt x="1802" y="1752"/>
                    <a:pt x="2169" y="2486"/>
                    <a:pt x="3970" y="4054"/>
                  </a:cubicBezTo>
                  <a:lnTo>
                    <a:pt x="10675" y="7289"/>
                  </a:lnTo>
                  <a:cubicBezTo>
                    <a:pt x="12081" y="7581"/>
                    <a:pt x="13403" y="7714"/>
                    <a:pt x="14593" y="7714"/>
                  </a:cubicBezTo>
                  <a:cubicBezTo>
                    <a:pt x="19666" y="7714"/>
                    <a:pt x="22350" y="5302"/>
                    <a:pt x="19081" y="2519"/>
                  </a:cubicBezTo>
                  <a:cubicBezTo>
                    <a:pt x="17746" y="1419"/>
                    <a:pt x="15345" y="585"/>
                    <a:pt x="11675" y="218"/>
                  </a:cubicBezTo>
                  <a:lnTo>
                    <a:pt x="7506" y="2286"/>
                  </a:lnTo>
                  <a:lnTo>
                    <a:pt x="7506" y="2286"/>
                  </a:lnTo>
                  <a:lnTo>
                    <a:pt x="9107" y="18"/>
                  </a:lnTo>
                  <a:cubicBezTo>
                    <a:pt x="8594" y="6"/>
                    <a:pt x="8080" y="1"/>
                    <a:pt x="7565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4"/>
            <p:cNvSpPr/>
            <p:nvPr/>
          </p:nvSpPr>
          <p:spPr>
            <a:xfrm>
              <a:off x="4928700" y="2795800"/>
              <a:ext cx="226850" cy="56700"/>
            </a:xfrm>
            <a:custGeom>
              <a:avLst/>
              <a:gdLst/>
              <a:ahLst/>
              <a:cxnLst/>
              <a:rect l="l" t="t" r="r" b="b"/>
              <a:pathLst>
                <a:path w="9074" h="2268" extrusionOk="0">
                  <a:moveTo>
                    <a:pt x="7059" y="0"/>
                  </a:moveTo>
                  <a:cubicBezTo>
                    <a:pt x="4696" y="0"/>
                    <a:pt x="2338" y="133"/>
                    <a:pt x="0" y="366"/>
                  </a:cubicBezTo>
                  <a:cubicBezTo>
                    <a:pt x="0" y="366"/>
                    <a:pt x="1735" y="341"/>
                    <a:pt x="3611" y="341"/>
                  </a:cubicBezTo>
                  <a:cubicBezTo>
                    <a:pt x="5487" y="341"/>
                    <a:pt x="7505" y="366"/>
                    <a:pt x="8073" y="467"/>
                  </a:cubicBezTo>
                  <a:lnTo>
                    <a:pt x="7505" y="2268"/>
                  </a:lnTo>
                  <a:lnTo>
                    <a:pt x="9073" y="33"/>
                  </a:lnTo>
                  <a:cubicBezTo>
                    <a:pt x="8402" y="11"/>
                    <a:pt x="7730" y="0"/>
                    <a:pt x="70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4"/>
            <p:cNvSpPr/>
            <p:nvPr/>
          </p:nvSpPr>
          <p:spPr>
            <a:xfrm>
              <a:off x="5168025" y="2800775"/>
              <a:ext cx="318300" cy="187700"/>
            </a:xfrm>
            <a:custGeom>
              <a:avLst/>
              <a:gdLst/>
              <a:ahLst/>
              <a:cxnLst/>
              <a:rect l="l" t="t" r="r" b="b"/>
              <a:pathLst>
                <a:path w="12732" h="7508" extrusionOk="0">
                  <a:moveTo>
                    <a:pt x="2102" y="1"/>
                  </a:moveTo>
                  <a:lnTo>
                    <a:pt x="1" y="1035"/>
                  </a:lnTo>
                  <a:lnTo>
                    <a:pt x="2336" y="401"/>
                  </a:lnTo>
                  <a:cubicBezTo>
                    <a:pt x="2336" y="401"/>
                    <a:pt x="7106" y="868"/>
                    <a:pt x="9207" y="3236"/>
                  </a:cubicBezTo>
                  <a:cubicBezTo>
                    <a:pt x="10475" y="4671"/>
                    <a:pt x="9007" y="7439"/>
                    <a:pt x="4771" y="7506"/>
                  </a:cubicBezTo>
                  <a:cubicBezTo>
                    <a:pt x="4841" y="7507"/>
                    <a:pt x="4911" y="7507"/>
                    <a:pt x="4980" y="7507"/>
                  </a:cubicBezTo>
                  <a:cubicBezTo>
                    <a:pt x="10017" y="7507"/>
                    <a:pt x="12732" y="5133"/>
                    <a:pt x="9474" y="2336"/>
                  </a:cubicBezTo>
                  <a:cubicBezTo>
                    <a:pt x="8140" y="1202"/>
                    <a:pt x="5771" y="368"/>
                    <a:pt x="2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4"/>
            <p:cNvSpPr/>
            <p:nvPr/>
          </p:nvSpPr>
          <p:spPr>
            <a:xfrm>
              <a:off x="4066400" y="1981850"/>
              <a:ext cx="803950" cy="885950"/>
            </a:xfrm>
            <a:custGeom>
              <a:avLst/>
              <a:gdLst/>
              <a:ahLst/>
              <a:cxnLst/>
              <a:rect l="l" t="t" r="r" b="b"/>
              <a:pathLst>
                <a:path w="32158" h="35438" extrusionOk="0">
                  <a:moveTo>
                    <a:pt x="32157" y="1"/>
                  </a:moveTo>
                  <a:cubicBezTo>
                    <a:pt x="30322" y="68"/>
                    <a:pt x="26887" y="1"/>
                    <a:pt x="23418" y="8440"/>
                  </a:cubicBezTo>
                  <a:cubicBezTo>
                    <a:pt x="21550" y="12944"/>
                    <a:pt x="17580" y="21316"/>
                    <a:pt x="17580" y="21316"/>
                  </a:cubicBezTo>
                  <a:cubicBezTo>
                    <a:pt x="17580" y="21316"/>
                    <a:pt x="10208" y="29088"/>
                    <a:pt x="8907" y="29122"/>
                  </a:cubicBezTo>
                  <a:cubicBezTo>
                    <a:pt x="8875" y="29123"/>
                    <a:pt x="8843" y="29123"/>
                    <a:pt x="8810" y="29123"/>
                  </a:cubicBezTo>
                  <a:cubicBezTo>
                    <a:pt x="7557" y="29123"/>
                    <a:pt x="5960" y="28502"/>
                    <a:pt x="4204" y="27754"/>
                  </a:cubicBezTo>
                  <a:cubicBezTo>
                    <a:pt x="3633" y="27496"/>
                    <a:pt x="3189" y="27388"/>
                    <a:pt x="2863" y="27388"/>
                  </a:cubicBezTo>
                  <a:cubicBezTo>
                    <a:pt x="2009" y="27388"/>
                    <a:pt x="1966" y="28130"/>
                    <a:pt x="2569" y="28855"/>
                  </a:cubicBezTo>
                  <a:cubicBezTo>
                    <a:pt x="3236" y="29655"/>
                    <a:pt x="6005" y="30356"/>
                    <a:pt x="4804" y="31323"/>
                  </a:cubicBezTo>
                  <a:cubicBezTo>
                    <a:pt x="4287" y="31717"/>
                    <a:pt x="3423" y="31917"/>
                    <a:pt x="2562" y="31917"/>
                  </a:cubicBezTo>
                  <a:cubicBezTo>
                    <a:pt x="2036" y="31917"/>
                    <a:pt x="1511" y="31842"/>
                    <a:pt x="1068" y="31690"/>
                  </a:cubicBezTo>
                  <a:cubicBezTo>
                    <a:pt x="1035" y="31657"/>
                    <a:pt x="134" y="31023"/>
                    <a:pt x="134" y="31023"/>
                  </a:cubicBezTo>
                  <a:cubicBezTo>
                    <a:pt x="1" y="31590"/>
                    <a:pt x="1" y="32124"/>
                    <a:pt x="134" y="32658"/>
                  </a:cubicBezTo>
                  <a:cubicBezTo>
                    <a:pt x="424" y="34337"/>
                    <a:pt x="3000" y="35438"/>
                    <a:pt x="6118" y="35438"/>
                  </a:cubicBezTo>
                  <a:cubicBezTo>
                    <a:pt x="6592" y="35438"/>
                    <a:pt x="7079" y="35412"/>
                    <a:pt x="7573" y="35360"/>
                  </a:cubicBezTo>
                  <a:cubicBezTo>
                    <a:pt x="11342" y="34993"/>
                    <a:pt x="21750" y="26787"/>
                    <a:pt x="23151" y="25419"/>
                  </a:cubicBezTo>
                  <a:cubicBezTo>
                    <a:pt x="24518" y="24018"/>
                    <a:pt x="27053" y="18414"/>
                    <a:pt x="31423" y="10108"/>
                  </a:cubicBezTo>
                  <a:lnTo>
                    <a:pt x="32157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4"/>
            <p:cNvSpPr/>
            <p:nvPr/>
          </p:nvSpPr>
          <p:spPr>
            <a:xfrm>
              <a:off x="4603450" y="1971025"/>
              <a:ext cx="309425" cy="427325"/>
            </a:xfrm>
            <a:custGeom>
              <a:avLst/>
              <a:gdLst/>
              <a:ahLst/>
              <a:cxnLst/>
              <a:rect l="l" t="t" r="r" b="b"/>
              <a:pathLst>
                <a:path w="12377" h="17093" extrusionOk="0">
                  <a:moveTo>
                    <a:pt x="11042" y="0"/>
                  </a:moveTo>
                  <a:lnTo>
                    <a:pt x="11042" y="0"/>
                  </a:lnTo>
                  <a:cubicBezTo>
                    <a:pt x="9241" y="167"/>
                    <a:pt x="7873" y="234"/>
                    <a:pt x="6372" y="1034"/>
                  </a:cubicBezTo>
                  <a:cubicBezTo>
                    <a:pt x="4537" y="2002"/>
                    <a:pt x="3904" y="3703"/>
                    <a:pt x="3070" y="5604"/>
                  </a:cubicBezTo>
                  <a:cubicBezTo>
                    <a:pt x="1502" y="9207"/>
                    <a:pt x="1" y="12509"/>
                    <a:pt x="1" y="12509"/>
                  </a:cubicBezTo>
                  <a:cubicBezTo>
                    <a:pt x="496" y="13909"/>
                    <a:pt x="3133" y="17092"/>
                    <a:pt x="5838" y="17092"/>
                  </a:cubicBezTo>
                  <a:cubicBezTo>
                    <a:pt x="6228" y="17092"/>
                    <a:pt x="6619" y="17026"/>
                    <a:pt x="7006" y="16879"/>
                  </a:cubicBezTo>
                  <a:cubicBezTo>
                    <a:pt x="7006" y="16879"/>
                    <a:pt x="9541" y="12443"/>
                    <a:pt x="10875" y="9607"/>
                  </a:cubicBezTo>
                  <a:cubicBezTo>
                    <a:pt x="12109" y="6939"/>
                    <a:pt x="12376" y="2202"/>
                    <a:pt x="11042" y="0"/>
                  </a:cubicBezTo>
                  <a:close/>
                </a:path>
              </a:pathLst>
            </a:custGeom>
            <a:solidFill>
              <a:srgbClr val="7C0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8" name="Google Shape;528;p44"/>
          <p:cNvSpPr txBox="1">
            <a:spLocks noGrp="1"/>
          </p:cNvSpPr>
          <p:nvPr>
            <p:ph type="title" idx="2"/>
          </p:nvPr>
        </p:nvSpPr>
        <p:spPr>
          <a:xfrm>
            <a:off x="4786081" y="1011262"/>
            <a:ext cx="572700" cy="50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1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1"/>
          <p:cNvSpPr txBox="1">
            <a:spLocks noGrp="1"/>
          </p:cNvSpPr>
          <p:nvPr>
            <p:ph type="subTitle" idx="1"/>
          </p:nvPr>
        </p:nvSpPr>
        <p:spPr>
          <a:xfrm>
            <a:off x="720000" y="1764419"/>
            <a:ext cx="3852000" cy="13173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/>
              <a:t>Serangkaian</a:t>
            </a:r>
            <a:r>
              <a:rPr lang="en-US" sz="2000" dirty="0"/>
              <a:t> </a:t>
            </a:r>
            <a:r>
              <a:rPr lang="en-US" sz="2000" dirty="0" err="1"/>
              <a:t>langkah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yang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memutuskan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pelamar</a:t>
            </a:r>
            <a:r>
              <a:rPr lang="en-US" sz="2000" dirty="0"/>
              <a:t> </a:t>
            </a:r>
            <a:r>
              <a:rPr lang="en-US" sz="2000" dirty="0" err="1"/>
              <a:t>diterima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.</a:t>
            </a:r>
            <a:endParaRPr sz="2000" dirty="0"/>
          </a:p>
        </p:txBody>
      </p:sp>
      <p:grpSp>
        <p:nvGrpSpPr>
          <p:cNvPr id="386" name="Google Shape;386;p41"/>
          <p:cNvGrpSpPr/>
          <p:nvPr/>
        </p:nvGrpSpPr>
        <p:grpSpPr>
          <a:xfrm>
            <a:off x="4892871" y="669667"/>
            <a:ext cx="2938372" cy="3713114"/>
            <a:chOff x="2261775" y="711175"/>
            <a:chExt cx="3187300" cy="4027675"/>
          </a:xfrm>
        </p:grpSpPr>
        <p:sp>
          <p:nvSpPr>
            <p:cNvPr id="387" name="Google Shape;387;p41"/>
            <p:cNvSpPr/>
            <p:nvPr/>
          </p:nvSpPr>
          <p:spPr>
            <a:xfrm>
              <a:off x="2281800" y="2780150"/>
              <a:ext cx="3147275" cy="1809225"/>
            </a:xfrm>
            <a:custGeom>
              <a:avLst/>
              <a:gdLst/>
              <a:ahLst/>
              <a:cxnLst/>
              <a:rect l="l" t="t" r="r" b="b"/>
              <a:pathLst>
                <a:path w="125891" h="72369" extrusionOk="0">
                  <a:moveTo>
                    <a:pt x="76543" y="0"/>
                  </a:moveTo>
                  <a:cubicBezTo>
                    <a:pt x="75913" y="0"/>
                    <a:pt x="75288" y="142"/>
                    <a:pt x="74721" y="425"/>
                  </a:cubicBezTo>
                  <a:lnTo>
                    <a:pt x="1035" y="43023"/>
                  </a:lnTo>
                  <a:cubicBezTo>
                    <a:pt x="1" y="43556"/>
                    <a:pt x="1" y="44524"/>
                    <a:pt x="1035" y="45091"/>
                  </a:cubicBezTo>
                  <a:lnTo>
                    <a:pt x="47501" y="71943"/>
                  </a:lnTo>
                  <a:cubicBezTo>
                    <a:pt x="48085" y="72227"/>
                    <a:pt x="48710" y="72369"/>
                    <a:pt x="49336" y="72369"/>
                  </a:cubicBezTo>
                  <a:cubicBezTo>
                    <a:pt x="49961" y="72369"/>
                    <a:pt x="50587" y="72227"/>
                    <a:pt x="51170" y="71943"/>
                  </a:cubicBezTo>
                  <a:lnTo>
                    <a:pt x="124856" y="29379"/>
                  </a:lnTo>
                  <a:cubicBezTo>
                    <a:pt x="125890" y="28812"/>
                    <a:pt x="125890" y="27845"/>
                    <a:pt x="124856" y="27278"/>
                  </a:cubicBezTo>
                  <a:lnTo>
                    <a:pt x="78390" y="425"/>
                  </a:lnTo>
                  <a:cubicBezTo>
                    <a:pt x="77806" y="142"/>
                    <a:pt x="77172" y="0"/>
                    <a:pt x="76543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1"/>
            <p:cNvSpPr/>
            <p:nvPr/>
          </p:nvSpPr>
          <p:spPr>
            <a:xfrm>
              <a:off x="2261775" y="3859875"/>
              <a:ext cx="1253425" cy="878250"/>
            </a:xfrm>
            <a:custGeom>
              <a:avLst/>
              <a:gdLst/>
              <a:ahLst/>
              <a:cxnLst/>
              <a:rect l="l" t="t" r="r" b="b"/>
              <a:pathLst>
                <a:path w="50137" h="35130" extrusionOk="0">
                  <a:moveTo>
                    <a:pt x="1535" y="0"/>
                  </a:moveTo>
                  <a:lnTo>
                    <a:pt x="1535" y="0"/>
                  </a:lnTo>
                  <a:cubicBezTo>
                    <a:pt x="635" y="701"/>
                    <a:pt x="68" y="1802"/>
                    <a:pt x="1" y="2969"/>
                  </a:cubicBezTo>
                  <a:lnTo>
                    <a:pt x="1" y="4670"/>
                  </a:lnTo>
                  <a:cubicBezTo>
                    <a:pt x="68" y="5971"/>
                    <a:pt x="735" y="7139"/>
                    <a:pt x="1836" y="7873"/>
                  </a:cubicBezTo>
                  <a:lnTo>
                    <a:pt x="48302" y="34692"/>
                  </a:lnTo>
                  <a:cubicBezTo>
                    <a:pt x="48821" y="34967"/>
                    <a:pt x="49396" y="35130"/>
                    <a:pt x="49976" y="35130"/>
                  </a:cubicBezTo>
                  <a:cubicBezTo>
                    <a:pt x="50030" y="35130"/>
                    <a:pt x="50083" y="35128"/>
                    <a:pt x="50137" y="35126"/>
                  </a:cubicBezTo>
                  <a:lnTo>
                    <a:pt x="50137" y="29188"/>
                  </a:lnTo>
                  <a:cubicBezTo>
                    <a:pt x="49503" y="29188"/>
                    <a:pt x="48869" y="29055"/>
                    <a:pt x="48302" y="28754"/>
                  </a:cubicBezTo>
                  <a:lnTo>
                    <a:pt x="1836" y="1902"/>
                  </a:lnTo>
                  <a:cubicBezTo>
                    <a:pt x="935" y="1368"/>
                    <a:pt x="835" y="567"/>
                    <a:pt x="1535" y="0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3515175" y="3467100"/>
              <a:ext cx="1933900" cy="1271750"/>
            </a:xfrm>
            <a:custGeom>
              <a:avLst/>
              <a:gdLst/>
              <a:ahLst/>
              <a:cxnLst/>
              <a:rect l="l" t="t" r="r" b="b"/>
              <a:pathLst>
                <a:path w="77356" h="50870" extrusionOk="0">
                  <a:moveTo>
                    <a:pt x="75822" y="0"/>
                  </a:moveTo>
                  <a:cubicBezTo>
                    <a:pt x="75826" y="4"/>
                    <a:pt x="75831" y="8"/>
                    <a:pt x="75836" y="12"/>
                  </a:cubicBezTo>
                  <a:lnTo>
                    <a:pt x="75836" y="12"/>
                  </a:lnTo>
                  <a:cubicBezTo>
                    <a:pt x="75831" y="8"/>
                    <a:pt x="75826" y="4"/>
                    <a:pt x="75822" y="0"/>
                  </a:cubicBezTo>
                  <a:close/>
                  <a:moveTo>
                    <a:pt x="75836" y="12"/>
                  </a:moveTo>
                  <a:cubicBezTo>
                    <a:pt x="76521" y="579"/>
                    <a:pt x="76449" y="1405"/>
                    <a:pt x="75521" y="1901"/>
                  </a:cubicBezTo>
                  <a:lnTo>
                    <a:pt x="1835" y="44465"/>
                  </a:lnTo>
                  <a:cubicBezTo>
                    <a:pt x="1268" y="44766"/>
                    <a:pt x="635" y="44899"/>
                    <a:pt x="1" y="44899"/>
                  </a:cubicBezTo>
                  <a:lnTo>
                    <a:pt x="1" y="50870"/>
                  </a:lnTo>
                  <a:cubicBezTo>
                    <a:pt x="635" y="50870"/>
                    <a:pt x="1268" y="50703"/>
                    <a:pt x="1835" y="50403"/>
                  </a:cubicBezTo>
                  <a:lnTo>
                    <a:pt x="75521" y="7872"/>
                  </a:lnTo>
                  <a:cubicBezTo>
                    <a:pt x="76622" y="7172"/>
                    <a:pt x="77289" y="5971"/>
                    <a:pt x="77356" y="4703"/>
                  </a:cubicBezTo>
                  <a:lnTo>
                    <a:pt x="77356" y="2969"/>
                  </a:lnTo>
                  <a:cubicBezTo>
                    <a:pt x="77290" y="1808"/>
                    <a:pt x="76728" y="746"/>
                    <a:pt x="75836" y="12"/>
                  </a:cubicBezTo>
                  <a:close/>
                </a:path>
              </a:pathLst>
            </a:custGeom>
            <a:solidFill>
              <a:srgbClr val="5C0B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1"/>
            <p:cNvSpPr/>
            <p:nvPr/>
          </p:nvSpPr>
          <p:spPr>
            <a:xfrm>
              <a:off x="2896400" y="4128600"/>
              <a:ext cx="196850" cy="104075"/>
            </a:xfrm>
            <a:custGeom>
              <a:avLst/>
              <a:gdLst/>
              <a:ahLst/>
              <a:cxnLst/>
              <a:rect l="l" t="t" r="r" b="b"/>
              <a:pathLst>
                <a:path w="7874" h="4163" extrusionOk="0">
                  <a:moveTo>
                    <a:pt x="3924" y="1"/>
                  </a:moveTo>
                  <a:cubicBezTo>
                    <a:pt x="3053" y="1"/>
                    <a:pt x="2186" y="209"/>
                    <a:pt x="1402" y="626"/>
                  </a:cubicBezTo>
                  <a:cubicBezTo>
                    <a:pt x="1" y="1427"/>
                    <a:pt x="1" y="2728"/>
                    <a:pt x="1402" y="3562"/>
                  </a:cubicBezTo>
                  <a:cubicBezTo>
                    <a:pt x="2186" y="3962"/>
                    <a:pt x="3053" y="4162"/>
                    <a:pt x="3924" y="4162"/>
                  </a:cubicBezTo>
                  <a:cubicBezTo>
                    <a:pt x="4796" y="4162"/>
                    <a:pt x="5671" y="3962"/>
                    <a:pt x="6472" y="3562"/>
                  </a:cubicBezTo>
                  <a:cubicBezTo>
                    <a:pt x="7873" y="2728"/>
                    <a:pt x="7873" y="1427"/>
                    <a:pt x="6472" y="626"/>
                  </a:cubicBezTo>
                  <a:cubicBezTo>
                    <a:pt x="5671" y="209"/>
                    <a:pt x="4796" y="1"/>
                    <a:pt x="3924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1"/>
            <p:cNvSpPr/>
            <p:nvPr/>
          </p:nvSpPr>
          <p:spPr>
            <a:xfrm>
              <a:off x="2522800" y="2918150"/>
              <a:ext cx="2646925" cy="1524250"/>
            </a:xfrm>
            <a:custGeom>
              <a:avLst/>
              <a:gdLst/>
              <a:ahLst/>
              <a:cxnLst/>
              <a:rect l="l" t="t" r="r" b="b"/>
              <a:pathLst>
                <a:path w="105877" h="60970" extrusionOk="0">
                  <a:moveTo>
                    <a:pt x="59660" y="1"/>
                  </a:moveTo>
                  <a:cubicBezTo>
                    <a:pt x="59285" y="1"/>
                    <a:pt x="58909" y="92"/>
                    <a:pt x="58576" y="276"/>
                  </a:cubicBezTo>
                  <a:lnTo>
                    <a:pt x="601" y="33733"/>
                  </a:lnTo>
                  <a:cubicBezTo>
                    <a:pt x="1" y="34100"/>
                    <a:pt x="1" y="34667"/>
                    <a:pt x="601" y="35034"/>
                  </a:cubicBezTo>
                  <a:lnTo>
                    <a:pt x="45100" y="60719"/>
                  </a:lnTo>
                  <a:cubicBezTo>
                    <a:pt x="45450" y="60886"/>
                    <a:pt x="45825" y="60969"/>
                    <a:pt x="46200" y="60969"/>
                  </a:cubicBezTo>
                  <a:cubicBezTo>
                    <a:pt x="46576" y="60969"/>
                    <a:pt x="46951" y="60886"/>
                    <a:pt x="47301" y="60719"/>
                  </a:cubicBezTo>
                  <a:lnTo>
                    <a:pt x="105243" y="27229"/>
                  </a:lnTo>
                  <a:cubicBezTo>
                    <a:pt x="105876" y="26895"/>
                    <a:pt x="105876" y="26328"/>
                    <a:pt x="105243" y="25961"/>
                  </a:cubicBezTo>
                  <a:lnTo>
                    <a:pt x="60744" y="276"/>
                  </a:lnTo>
                  <a:cubicBezTo>
                    <a:pt x="60411" y="92"/>
                    <a:pt x="60035" y="1"/>
                    <a:pt x="59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1"/>
            <p:cNvSpPr/>
            <p:nvPr/>
          </p:nvSpPr>
          <p:spPr>
            <a:xfrm>
              <a:off x="4729375" y="3151450"/>
              <a:ext cx="49225" cy="25875"/>
            </a:xfrm>
            <a:custGeom>
              <a:avLst/>
              <a:gdLst/>
              <a:ahLst/>
              <a:cxnLst/>
              <a:rect l="l" t="t" r="r" b="b"/>
              <a:pathLst>
                <a:path w="1969" h="1035" extrusionOk="0">
                  <a:moveTo>
                    <a:pt x="1001" y="0"/>
                  </a:moveTo>
                  <a:cubicBezTo>
                    <a:pt x="785" y="0"/>
                    <a:pt x="568" y="50"/>
                    <a:pt x="368" y="151"/>
                  </a:cubicBezTo>
                  <a:cubicBezTo>
                    <a:pt x="1" y="351"/>
                    <a:pt x="1" y="684"/>
                    <a:pt x="368" y="884"/>
                  </a:cubicBezTo>
                  <a:cubicBezTo>
                    <a:pt x="568" y="984"/>
                    <a:pt x="785" y="1034"/>
                    <a:pt x="1001" y="1034"/>
                  </a:cubicBezTo>
                  <a:cubicBezTo>
                    <a:pt x="1218" y="1034"/>
                    <a:pt x="1435" y="984"/>
                    <a:pt x="1635" y="884"/>
                  </a:cubicBezTo>
                  <a:cubicBezTo>
                    <a:pt x="1969" y="751"/>
                    <a:pt x="1969" y="284"/>
                    <a:pt x="1635" y="151"/>
                  </a:cubicBezTo>
                  <a:cubicBezTo>
                    <a:pt x="1435" y="50"/>
                    <a:pt x="1218" y="0"/>
                    <a:pt x="10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1"/>
            <p:cNvSpPr/>
            <p:nvPr/>
          </p:nvSpPr>
          <p:spPr>
            <a:xfrm>
              <a:off x="4771900" y="3274650"/>
              <a:ext cx="100100" cy="53000"/>
            </a:xfrm>
            <a:custGeom>
              <a:avLst/>
              <a:gdLst/>
              <a:ahLst/>
              <a:cxnLst/>
              <a:rect l="l" t="t" r="r" b="b"/>
              <a:pathLst>
                <a:path w="4004" h="2120" extrusionOk="0">
                  <a:moveTo>
                    <a:pt x="2007" y="1"/>
                  </a:moveTo>
                  <a:cubicBezTo>
                    <a:pt x="1569" y="1"/>
                    <a:pt x="1135" y="109"/>
                    <a:pt x="735" y="326"/>
                  </a:cubicBezTo>
                  <a:cubicBezTo>
                    <a:pt x="1" y="726"/>
                    <a:pt x="1" y="1394"/>
                    <a:pt x="735" y="1794"/>
                  </a:cubicBezTo>
                  <a:cubicBezTo>
                    <a:pt x="1135" y="2011"/>
                    <a:pt x="1569" y="2119"/>
                    <a:pt x="2007" y="2119"/>
                  </a:cubicBezTo>
                  <a:cubicBezTo>
                    <a:pt x="2444" y="2119"/>
                    <a:pt x="2886" y="2011"/>
                    <a:pt x="3303" y="1794"/>
                  </a:cubicBezTo>
                  <a:cubicBezTo>
                    <a:pt x="4004" y="1394"/>
                    <a:pt x="4004" y="726"/>
                    <a:pt x="3303" y="326"/>
                  </a:cubicBezTo>
                  <a:cubicBezTo>
                    <a:pt x="2886" y="109"/>
                    <a:pt x="2444" y="1"/>
                    <a:pt x="20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1"/>
            <p:cNvSpPr/>
            <p:nvPr/>
          </p:nvSpPr>
          <p:spPr>
            <a:xfrm>
              <a:off x="4475025" y="3101100"/>
              <a:ext cx="281900" cy="159100"/>
            </a:xfrm>
            <a:custGeom>
              <a:avLst/>
              <a:gdLst/>
              <a:ahLst/>
              <a:cxnLst/>
              <a:rect l="l" t="t" r="r" b="b"/>
              <a:pathLst>
                <a:path w="11276" h="6364" extrusionOk="0">
                  <a:moveTo>
                    <a:pt x="1341" y="0"/>
                  </a:moveTo>
                  <a:cubicBezTo>
                    <a:pt x="1042" y="0"/>
                    <a:pt x="743" y="67"/>
                    <a:pt x="468" y="196"/>
                  </a:cubicBezTo>
                  <a:cubicBezTo>
                    <a:pt x="1" y="463"/>
                    <a:pt x="34" y="930"/>
                    <a:pt x="535" y="1231"/>
                  </a:cubicBezTo>
                  <a:lnTo>
                    <a:pt x="9007" y="6134"/>
                  </a:lnTo>
                  <a:cubicBezTo>
                    <a:pt x="9299" y="6289"/>
                    <a:pt x="9618" y="6364"/>
                    <a:pt x="9935" y="6364"/>
                  </a:cubicBezTo>
                  <a:cubicBezTo>
                    <a:pt x="10235" y="6364"/>
                    <a:pt x="10533" y="6297"/>
                    <a:pt x="10809" y="6167"/>
                  </a:cubicBezTo>
                  <a:cubicBezTo>
                    <a:pt x="11276" y="5901"/>
                    <a:pt x="11242" y="5434"/>
                    <a:pt x="10742" y="5133"/>
                  </a:cubicBezTo>
                  <a:lnTo>
                    <a:pt x="2269" y="230"/>
                  </a:lnTo>
                  <a:cubicBezTo>
                    <a:pt x="1977" y="75"/>
                    <a:pt x="1659" y="0"/>
                    <a:pt x="13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1"/>
            <p:cNvSpPr/>
            <p:nvPr/>
          </p:nvSpPr>
          <p:spPr>
            <a:xfrm>
              <a:off x="3953000" y="2989250"/>
              <a:ext cx="1104975" cy="635675"/>
            </a:xfrm>
            <a:custGeom>
              <a:avLst/>
              <a:gdLst/>
              <a:ahLst/>
              <a:cxnLst/>
              <a:rect l="l" t="t" r="r" b="b"/>
              <a:pathLst>
                <a:path w="44199" h="25427" extrusionOk="0">
                  <a:moveTo>
                    <a:pt x="8106" y="0"/>
                  </a:moveTo>
                  <a:lnTo>
                    <a:pt x="601" y="4337"/>
                  </a:lnTo>
                  <a:cubicBezTo>
                    <a:pt x="0" y="4704"/>
                    <a:pt x="0" y="5271"/>
                    <a:pt x="601" y="5604"/>
                  </a:cubicBezTo>
                  <a:lnTo>
                    <a:pt x="34492" y="25152"/>
                  </a:lnTo>
                  <a:cubicBezTo>
                    <a:pt x="34842" y="25335"/>
                    <a:pt x="35225" y="25427"/>
                    <a:pt x="35605" y="25427"/>
                  </a:cubicBezTo>
                  <a:cubicBezTo>
                    <a:pt x="35984" y="25427"/>
                    <a:pt x="36360" y="25335"/>
                    <a:pt x="36693" y="25152"/>
                  </a:cubicBezTo>
                  <a:lnTo>
                    <a:pt x="44198" y="20849"/>
                  </a:lnTo>
                  <a:lnTo>
                    <a:pt x="810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1"/>
            <p:cNvSpPr/>
            <p:nvPr/>
          </p:nvSpPr>
          <p:spPr>
            <a:xfrm>
              <a:off x="3827900" y="3141650"/>
              <a:ext cx="150975" cy="78625"/>
            </a:xfrm>
            <a:custGeom>
              <a:avLst/>
              <a:gdLst/>
              <a:ahLst/>
              <a:cxnLst/>
              <a:rect l="l" t="t" r="r" b="b"/>
              <a:pathLst>
                <a:path w="6039" h="3145" extrusionOk="0">
                  <a:moveTo>
                    <a:pt x="2786" y="0"/>
                  </a:moveTo>
                  <a:cubicBezTo>
                    <a:pt x="2661" y="0"/>
                    <a:pt x="2536" y="25"/>
                    <a:pt x="2436" y="76"/>
                  </a:cubicBezTo>
                  <a:lnTo>
                    <a:pt x="701" y="1076"/>
                  </a:lnTo>
                  <a:cubicBezTo>
                    <a:pt x="501" y="1176"/>
                    <a:pt x="501" y="1376"/>
                    <a:pt x="701" y="1477"/>
                  </a:cubicBezTo>
                  <a:lnTo>
                    <a:pt x="935" y="1610"/>
                  </a:lnTo>
                  <a:lnTo>
                    <a:pt x="101" y="2077"/>
                  </a:lnTo>
                  <a:cubicBezTo>
                    <a:pt x="1" y="2144"/>
                    <a:pt x="1" y="2177"/>
                    <a:pt x="101" y="2177"/>
                  </a:cubicBezTo>
                  <a:lnTo>
                    <a:pt x="1635" y="2010"/>
                  </a:lnTo>
                  <a:lnTo>
                    <a:pt x="3436" y="3044"/>
                  </a:lnTo>
                  <a:cubicBezTo>
                    <a:pt x="3553" y="3111"/>
                    <a:pt x="3678" y="3144"/>
                    <a:pt x="3803" y="3144"/>
                  </a:cubicBezTo>
                  <a:cubicBezTo>
                    <a:pt x="3928" y="3144"/>
                    <a:pt x="4054" y="3111"/>
                    <a:pt x="4170" y="3044"/>
                  </a:cubicBezTo>
                  <a:lnTo>
                    <a:pt x="5872" y="2077"/>
                  </a:lnTo>
                  <a:cubicBezTo>
                    <a:pt x="6038" y="1977"/>
                    <a:pt x="6038" y="1710"/>
                    <a:pt x="5872" y="1643"/>
                  </a:cubicBezTo>
                  <a:lnTo>
                    <a:pt x="3136" y="76"/>
                  </a:lnTo>
                  <a:cubicBezTo>
                    <a:pt x="3036" y="25"/>
                    <a:pt x="2911" y="0"/>
                    <a:pt x="2786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1"/>
            <p:cNvSpPr/>
            <p:nvPr/>
          </p:nvSpPr>
          <p:spPr>
            <a:xfrm>
              <a:off x="3978850" y="3225450"/>
              <a:ext cx="120100" cy="64400"/>
            </a:xfrm>
            <a:custGeom>
              <a:avLst/>
              <a:gdLst/>
              <a:ahLst/>
              <a:cxnLst/>
              <a:rect l="l" t="t" r="r" b="b"/>
              <a:pathLst>
                <a:path w="4804" h="2576" extrusionOk="0">
                  <a:moveTo>
                    <a:pt x="1668" y="1"/>
                  </a:moveTo>
                  <a:cubicBezTo>
                    <a:pt x="1360" y="1"/>
                    <a:pt x="1051" y="76"/>
                    <a:pt x="768" y="226"/>
                  </a:cubicBezTo>
                  <a:cubicBezTo>
                    <a:pt x="0" y="660"/>
                    <a:pt x="167" y="1394"/>
                    <a:pt x="434" y="1961"/>
                  </a:cubicBezTo>
                  <a:lnTo>
                    <a:pt x="634" y="2361"/>
                  </a:lnTo>
                  <a:lnTo>
                    <a:pt x="1335" y="2461"/>
                  </a:lnTo>
                  <a:cubicBezTo>
                    <a:pt x="1774" y="2522"/>
                    <a:pt x="2275" y="2575"/>
                    <a:pt x="2760" y="2575"/>
                  </a:cubicBezTo>
                  <a:cubicBezTo>
                    <a:pt x="3343" y="2575"/>
                    <a:pt x="3903" y="2498"/>
                    <a:pt x="4303" y="2261"/>
                  </a:cubicBezTo>
                  <a:cubicBezTo>
                    <a:pt x="4804" y="2094"/>
                    <a:pt x="4804" y="1360"/>
                    <a:pt x="4303" y="1227"/>
                  </a:cubicBezTo>
                  <a:cubicBezTo>
                    <a:pt x="4019" y="1073"/>
                    <a:pt x="3691" y="992"/>
                    <a:pt x="3357" y="992"/>
                  </a:cubicBezTo>
                  <a:cubicBezTo>
                    <a:pt x="3183" y="992"/>
                    <a:pt x="3007" y="1014"/>
                    <a:pt x="2836" y="1060"/>
                  </a:cubicBezTo>
                  <a:cubicBezTo>
                    <a:pt x="3069" y="793"/>
                    <a:pt x="2969" y="460"/>
                    <a:pt x="2569" y="226"/>
                  </a:cubicBezTo>
                  <a:cubicBezTo>
                    <a:pt x="2285" y="76"/>
                    <a:pt x="1977" y="1"/>
                    <a:pt x="166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1"/>
            <p:cNvSpPr/>
            <p:nvPr/>
          </p:nvSpPr>
          <p:spPr>
            <a:xfrm>
              <a:off x="3050675" y="3230875"/>
              <a:ext cx="1592825" cy="915475"/>
            </a:xfrm>
            <a:custGeom>
              <a:avLst/>
              <a:gdLst/>
              <a:ahLst/>
              <a:cxnLst/>
              <a:rect l="l" t="t" r="r" b="b"/>
              <a:pathLst>
                <a:path w="63713" h="36619" extrusionOk="0">
                  <a:moveTo>
                    <a:pt x="28100" y="1"/>
                  </a:moveTo>
                  <a:cubicBezTo>
                    <a:pt x="27721" y="1"/>
                    <a:pt x="27337" y="92"/>
                    <a:pt x="26987" y="276"/>
                  </a:cubicBezTo>
                  <a:lnTo>
                    <a:pt x="601" y="15520"/>
                  </a:lnTo>
                  <a:cubicBezTo>
                    <a:pt x="1" y="15887"/>
                    <a:pt x="1" y="16454"/>
                    <a:pt x="601" y="16788"/>
                  </a:cubicBezTo>
                  <a:lnTo>
                    <a:pt x="34492" y="36368"/>
                  </a:lnTo>
                  <a:cubicBezTo>
                    <a:pt x="34842" y="36535"/>
                    <a:pt x="35218" y="36619"/>
                    <a:pt x="35593" y="36619"/>
                  </a:cubicBezTo>
                  <a:cubicBezTo>
                    <a:pt x="35968" y="36619"/>
                    <a:pt x="36343" y="36535"/>
                    <a:pt x="36694" y="36368"/>
                  </a:cubicBezTo>
                  <a:lnTo>
                    <a:pt x="63113" y="21124"/>
                  </a:lnTo>
                  <a:cubicBezTo>
                    <a:pt x="63713" y="20757"/>
                    <a:pt x="63713" y="20190"/>
                    <a:pt x="63113" y="19857"/>
                  </a:cubicBezTo>
                  <a:lnTo>
                    <a:pt x="29188" y="276"/>
                  </a:lnTo>
                  <a:cubicBezTo>
                    <a:pt x="28855" y="92"/>
                    <a:pt x="28479" y="1"/>
                    <a:pt x="28100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1"/>
            <p:cNvSpPr/>
            <p:nvPr/>
          </p:nvSpPr>
          <p:spPr>
            <a:xfrm>
              <a:off x="2924850" y="3662850"/>
              <a:ext cx="151700" cy="78000"/>
            </a:xfrm>
            <a:custGeom>
              <a:avLst/>
              <a:gdLst/>
              <a:ahLst/>
              <a:cxnLst/>
              <a:rect l="l" t="t" r="r" b="b"/>
              <a:pathLst>
                <a:path w="6068" h="3120" extrusionOk="0">
                  <a:moveTo>
                    <a:pt x="2799" y="1"/>
                  </a:moveTo>
                  <a:cubicBezTo>
                    <a:pt x="2674" y="1"/>
                    <a:pt x="2549" y="26"/>
                    <a:pt x="2432" y="76"/>
                  </a:cubicBezTo>
                  <a:lnTo>
                    <a:pt x="731" y="1077"/>
                  </a:lnTo>
                  <a:cubicBezTo>
                    <a:pt x="531" y="1143"/>
                    <a:pt x="531" y="1410"/>
                    <a:pt x="731" y="1477"/>
                  </a:cubicBezTo>
                  <a:lnTo>
                    <a:pt x="964" y="1610"/>
                  </a:lnTo>
                  <a:lnTo>
                    <a:pt x="97" y="2077"/>
                  </a:lnTo>
                  <a:cubicBezTo>
                    <a:pt x="16" y="2104"/>
                    <a:pt x="1" y="2153"/>
                    <a:pt x="51" y="2153"/>
                  </a:cubicBezTo>
                  <a:cubicBezTo>
                    <a:pt x="62" y="2153"/>
                    <a:pt x="78" y="2150"/>
                    <a:pt x="97" y="2144"/>
                  </a:cubicBezTo>
                  <a:lnTo>
                    <a:pt x="1631" y="2011"/>
                  </a:lnTo>
                  <a:lnTo>
                    <a:pt x="3399" y="3045"/>
                  </a:lnTo>
                  <a:cubicBezTo>
                    <a:pt x="3516" y="3095"/>
                    <a:pt x="3641" y="3120"/>
                    <a:pt x="3766" y="3120"/>
                  </a:cubicBezTo>
                  <a:cubicBezTo>
                    <a:pt x="3891" y="3120"/>
                    <a:pt x="4016" y="3095"/>
                    <a:pt x="4133" y="3045"/>
                  </a:cubicBezTo>
                  <a:lnTo>
                    <a:pt x="5868" y="2044"/>
                  </a:lnTo>
                  <a:cubicBezTo>
                    <a:pt x="6035" y="2011"/>
                    <a:pt x="6068" y="1710"/>
                    <a:pt x="5901" y="1644"/>
                  </a:cubicBezTo>
                  <a:lnTo>
                    <a:pt x="3166" y="76"/>
                  </a:lnTo>
                  <a:cubicBezTo>
                    <a:pt x="3049" y="26"/>
                    <a:pt x="2924" y="1"/>
                    <a:pt x="279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3075700" y="3746675"/>
              <a:ext cx="120950" cy="64100"/>
            </a:xfrm>
            <a:custGeom>
              <a:avLst/>
              <a:gdLst/>
              <a:ahLst/>
              <a:cxnLst/>
              <a:rect l="l" t="t" r="r" b="b"/>
              <a:pathLst>
                <a:path w="4838" h="2564" extrusionOk="0">
                  <a:moveTo>
                    <a:pt x="1685" y="0"/>
                  </a:moveTo>
                  <a:cubicBezTo>
                    <a:pt x="1368" y="0"/>
                    <a:pt x="1051" y="75"/>
                    <a:pt x="768" y="225"/>
                  </a:cubicBezTo>
                  <a:cubicBezTo>
                    <a:pt x="1" y="659"/>
                    <a:pt x="167" y="1393"/>
                    <a:pt x="434" y="1927"/>
                  </a:cubicBezTo>
                  <a:lnTo>
                    <a:pt x="634" y="2360"/>
                  </a:lnTo>
                  <a:lnTo>
                    <a:pt x="1335" y="2460"/>
                  </a:lnTo>
                  <a:cubicBezTo>
                    <a:pt x="1755" y="2518"/>
                    <a:pt x="2232" y="2564"/>
                    <a:pt x="2697" y="2564"/>
                  </a:cubicBezTo>
                  <a:cubicBezTo>
                    <a:pt x="3302" y="2564"/>
                    <a:pt x="3888" y="2487"/>
                    <a:pt x="4304" y="2260"/>
                  </a:cubicBezTo>
                  <a:cubicBezTo>
                    <a:pt x="4837" y="2093"/>
                    <a:pt x="4837" y="1359"/>
                    <a:pt x="4304" y="1193"/>
                  </a:cubicBezTo>
                  <a:cubicBezTo>
                    <a:pt x="4037" y="1049"/>
                    <a:pt x="3733" y="981"/>
                    <a:pt x="3429" y="981"/>
                  </a:cubicBezTo>
                  <a:cubicBezTo>
                    <a:pt x="3239" y="981"/>
                    <a:pt x="3049" y="1008"/>
                    <a:pt x="2869" y="1059"/>
                  </a:cubicBezTo>
                  <a:cubicBezTo>
                    <a:pt x="3069" y="792"/>
                    <a:pt x="3003" y="459"/>
                    <a:pt x="2602" y="225"/>
                  </a:cubicBezTo>
                  <a:cubicBezTo>
                    <a:pt x="2319" y="75"/>
                    <a:pt x="2002" y="0"/>
                    <a:pt x="1685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1"/>
            <p:cNvSpPr/>
            <p:nvPr/>
          </p:nvSpPr>
          <p:spPr>
            <a:xfrm>
              <a:off x="2650400" y="3752075"/>
              <a:ext cx="1090800" cy="627350"/>
            </a:xfrm>
            <a:custGeom>
              <a:avLst/>
              <a:gdLst/>
              <a:ahLst/>
              <a:cxnLst/>
              <a:rect l="l" t="t" r="r" b="b"/>
              <a:pathLst>
                <a:path w="43632" h="25094" extrusionOk="0">
                  <a:moveTo>
                    <a:pt x="8006" y="1"/>
                  </a:moveTo>
                  <a:cubicBezTo>
                    <a:pt x="7631" y="1"/>
                    <a:pt x="7256" y="93"/>
                    <a:pt x="6905" y="276"/>
                  </a:cubicBezTo>
                  <a:lnTo>
                    <a:pt x="0" y="4246"/>
                  </a:lnTo>
                  <a:lnTo>
                    <a:pt x="36093" y="25094"/>
                  </a:lnTo>
                  <a:lnTo>
                    <a:pt x="42998" y="21124"/>
                  </a:lnTo>
                  <a:cubicBezTo>
                    <a:pt x="43632" y="20757"/>
                    <a:pt x="43632" y="20190"/>
                    <a:pt x="42998" y="19857"/>
                  </a:cubicBezTo>
                  <a:lnTo>
                    <a:pt x="9107" y="276"/>
                  </a:lnTo>
                  <a:cubicBezTo>
                    <a:pt x="8757" y="93"/>
                    <a:pt x="8381" y="1"/>
                    <a:pt x="8006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1"/>
            <p:cNvSpPr/>
            <p:nvPr/>
          </p:nvSpPr>
          <p:spPr>
            <a:xfrm>
              <a:off x="3282525" y="3646375"/>
              <a:ext cx="971550" cy="499975"/>
            </a:xfrm>
            <a:custGeom>
              <a:avLst/>
              <a:gdLst/>
              <a:ahLst/>
              <a:cxnLst/>
              <a:rect l="l" t="t" r="r" b="b"/>
              <a:pathLst>
                <a:path w="38862" h="19999" extrusionOk="0">
                  <a:moveTo>
                    <a:pt x="19314" y="1"/>
                  </a:moveTo>
                  <a:lnTo>
                    <a:pt x="0" y="5171"/>
                  </a:lnTo>
                  <a:lnTo>
                    <a:pt x="25218" y="19748"/>
                  </a:lnTo>
                  <a:cubicBezTo>
                    <a:pt x="25568" y="19915"/>
                    <a:pt x="25952" y="19999"/>
                    <a:pt x="26331" y="19999"/>
                  </a:cubicBezTo>
                  <a:cubicBezTo>
                    <a:pt x="26711" y="19999"/>
                    <a:pt x="27086" y="19915"/>
                    <a:pt x="27420" y="19748"/>
                  </a:cubicBezTo>
                  <a:lnTo>
                    <a:pt x="27987" y="19415"/>
                  </a:lnTo>
                  <a:lnTo>
                    <a:pt x="38861" y="3437"/>
                  </a:lnTo>
                  <a:lnTo>
                    <a:pt x="15745" y="7973"/>
                  </a:lnTo>
                  <a:lnTo>
                    <a:pt x="19314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3477650" y="3230875"/>
              <a:ext cx="524575" cy="246450"/>
            </a:xfrm>
            <a:custGeom>
              <a:avLst/>
              <a:gdLst/>
              <a:ahLst/>
              <a:cxnLst/>
              <a:rect l="l" t="t" r="r" b="b"/>
              <a:pathLst>
                <a:path w="20983" h="9858" extrusionOk="0">
                  <a:moveTo>
                    <a:pt x="11021" y="1"/>
                  </a:moveTo>
                  <a:cubicBezTo>
                    <a:pt x="10642" y="1"/>
                    <a:pt x="10258" y="92"/>
                    <a:pt x="9908" y="276"/>
                  </a:cubicBezTo>
                  <a:lnTo>
                    <a:pt x="1" y="6013"/>
                  </a:lnTo>
                  <a:cubicBezTo>
                    <a:pt x="434" y="6881"/>
                    <a:pt x="1402" y="7681"/>
                    <a:pt x="2803" y="8382"/>
                  </a:cubicBezTo>
                  <a:cubicBezTo>
                    <a:pt x="4888" y="9366"/>
                    <a:pt x="7631" y="9858"/>
                    <a:pt x="10375" y="9858"/>
                  </a:cubicBezTo>
                  <a:cubicBezTo>
                    <a:pt x="13118" y="9858"/>
                    <a:pt x="15862" y="9366"/>
                    <a:pt x="17947" y="8382"/>
                  </a:cubicBezTo>
                  <a:cubicBezTo>
                    <a:pt x="19715" y="7548"/>
                    <a:pt x="20715" y="6480"/>
                    <a:pt x="20982" y="5413"/>
                  </a:cubicBezTo>
                  <a:lnTo>
                    <a:pt x="12109" y="276"/>
                  </a:lnTo>
                  <a:cubicBezTo>
                    <a:pt x="11776" y="92"/>
                    <a:pt x="11400" y="1"/>
                    <a:pt x="1102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1"/>
            <p:cNvSpPr/>
            <p:nvPr/>
          </p:nvSpPr>
          <p:spPr>
            <a:xfrm>
              <a:off x="2441075" y="2671950"/>
              <a:ext cx="2646925" cy="1523400"/>
            </a:xfrm>
            <a:custGeom>
              <a:avLst/>
              <a:gdLst/>
              <a:ahLst/>
              <a:cxnLst/>
              <a:rect l="l" t="t" r="r" b="b"/>
              <a:pathLst>
                <a:path w="105877" h="60936" extrusionOk="0">
                  <a:moveTo>
                    <a:pt x="59677" y="0"/>
                  </a:moveTo>
                  <a:cubicBezTo>
                    <a:pt x="59301" y="0"/>
                    <a:pt x="58926" y="83"/>
                    <a:pt x="58576" y="250"/>
                  </a:cubicBezTo>
                  <a:lnTo>
                    <a:pt x="601" y="33741"/>
                  </a:lnTo>
                  <a:cubicBezTo>
                    <a:pt x="1" y="34074"/>
                    <a:pt x="1" y="34641"/>
                    <a:pt x="601" y="34975"/>
                  </a:cubicBezTo>
                  <a:lnTo>
                    <a:pt x="10008" y="40412"/>
                  </a:lnTo>
                  <a:lnTo>
                    <a:pt x="45133" y="60660"/>
                  </a:lnTo>
                  <a:cubicBezTo>
                    <a:pt x="45467" y="60844"/>
                    <a:pt x="45842" y="60935"/>
                    <a:pt x="46221" y="60935"/>
                  </a:cubicBezTo>
                  <a:cubicBezTo>
                    <a:pt x="46601" y="60935"/>
                    <a:pt x="46984" y="60844"/>
                    <a:pt x="47335" y="60660"/>
                  </a:cubicBezTo>
                  <a:lnTo>
                    <a:pt x="99505" y="30539"/>
                  </a:lnTo>
                  <a:lnTo>
                    <a:pt x="105276" y="27203"/>
                  </a:lnTo>
                  <a:cubicBezTo>
                    <a:pt x="105876" y="26869"/>
                    <a:pt x="105876" y="26302"/>
                    <a:pt x="105276" y="25969"/>
                  </a:cubicBezTo>
                  <a:lnTo>
                    <a:pt x="60777" y="250"/>
                  </a:lnTo>
                  <a:cubicBezTo>
                    <a:pt x="60427" y="83"/>
                    <a:pt x="60052" y="0"/>
                    <a:pt x="59677" y="0"/>
                  </a:cubicBezTo>
                  <a:close/>
                </a:path>
              </a:pathLst>
            </a:custGeom>
            <a:solidFill>
              <a:srgbClr val="FFFFFF">
                <a:alpha val="421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1"/>
            <p:cNvSpPr/>
            <p:nvPr/>
          </p:nvSpPr>
          <p:spPr>
            <a:xfrm>
              <a:off x="2435250" y="2666525"/>
              <a:ext cx="2659425" cy="1534650"/>
            </a:xfrm>
            <a:custGeom>
              <a:avLst/>
              <a:gdLst/>
              <a:ahLst/>
              <a:cxnLst/>
              <a:rect l="l" t="t" r="r" b="b"/>
              <a:pathLst>
                <a:path w="106377" h="61386" extrusionOk="0">
                  <a:moveTo>
                    <a:pt x="59910" y="442"/>
                  </a:moveTo>
                  <a:cubicBezTo>
                    <a:pt x="60252" y="442"/>
                    <a:pt x="60594" y="517"/>
                    <a:pt x="60910" y="667"/>
                  </a:cubicBezTo>
                  <a:lnTo>
                    <a:pt x="68616" y="5104"/>
                  </a:lnTo>
                  <a:lnTo>
                    <a:pt x="105409" y="26386"/>
                  </a:lnTo>
                  <a:cubicBezTo>
                    <a:pt x="105876" y="26486"/>
                    <a:pt x="105876" y="27153"/>
                    <a:pt x="105409" y="27286"/>
                  </a:cubicBezTo>
                  <a:lnTo>
                    <a:pt x="105409" y="27253"/>
                  </a:lnTo>
                  <a:lnTo>
                    <a:pt x="99638" y="30589"/>
                  </a:lnTo>
                  <a:lnTo>
                    <a:pt x="47467" y="60744"/>
                  </a:lnTo>
                  <a:cubicBezTo>
                    <a:pt x="47151" y="60894"/>
                    <a:pt x="46809" y="60969"/>
                    <a:pt x="46467" y="60969"/>
                  </a:cubicBezTo>
                  <a:cubicBezTo>
                    <a:pt x="46125" y="60969"/>
                    <a:pt x="45783" y="60894"/>
                    <a:pt x="45466" y="60744"/>
                  </a:cubicBezTo>
                  <a:lnTo>
                    <a:pt x="10374" y="40463"/>
                  </a:lnTo>
                  <a:lnTo>
                    <a:pt x="968" y="35059"/>
                  </a:lnTo>
                  <a:cubicBezTo>
                    <a:pt x="501" y="34925"/>
                    <a:pt x="501" y="34258"/>
                    <a:pt x="968" y="34125"/>
                  </a:cubicBezTo>
                  <a:lnTo>
                    <a:pt x="58909" y="667"/>
                  </a:lnTo>
                  <a:cubicBezTo>
                    <a:pt x="59226" y="517"/>
                    <a:pt x="59568" y="442"/>
                    <a:pt x="59910" y="442"/>
                  </a:cubicBezTo>
                  <a:close/>
                  <a:moveTo>
                    <a:pt x="59897" y="0"/>
                  </a:moveTo>
                  <a:cubicBezTo>
                    <a:pt x="59484" y="0"/>
                    <a:pt x="59076" y="100"/>
                    <a:pt x="58709" y="300"/>
                  </a:cubicBezTo>
                  <a:lnTo>
                    <a:pt x="734" y="33758"/>
                  </a:lnTo>
                  <a:cubicBezTo>
                    <a:pt x="0" y="34058"/>
                    <a:pt x="0" y="35092"/>
                    <a:pt x="734" y="35392"/>
                  </a:cubicBezTo>
                  <a:lnTo>
                    <a:pt x="10141" y="40829"/>
                  </a:lnTo>
                  <a:lnTo>
                    <a:pt x="45266" y="61111"/>
                  </a:lnTo>
                  <a:cubicBezTo>
                    <a:pt x="45650" y="61294"/>
                    <a:pt x="46066" y="61386"/>
                    <a:pt x="46479" y="61386"/>
                  </a:cubicBezTo>
                  <a:cubicBezTo>
                    <a:pt x="46892" y="61386"/>
                    <a:pt x="47301" y="61294"/>
                    <a:pt x="47668" y="61111"/>
                  </a:cubicBezTo>
                  <a:lnTo>
                    <a:pt x="99838" y="30956"/>
                  </a:lnTo>
                  <a:lnTo>
                    <a:pt x="105609" y="27620"/>
                  </a:lnTo>
                  <a:cubicBezTo>
                    <a:pt x="106376" y="27320"/>
                    <a:pt x="106376" y="26286"/>
                    <a:pt x="105609" y="25985"/>
                  </a:cubicBezTo>
                  <a:lnTo>
                    <a:pt x="68816" y="4704"/>
                  </a:lnTo>
                  <a:lnTo>
                    <a:pt x="61111" y="300"/>
                  </a:lnTo>
                  <a:cubicBezTo>
                    <a:pt x="60727" y="100"/>
                    <a:pt x="60310" y="0"/>
                    <a:pt x="598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3295025" y="711175"/>
              <a:ext cx="1306800" cy="2914100"/>
            </a:xfrm>
            <a:custGeom>
              <a:avLst/>
              <a:gdLst/>
              <a:ahLst/>
              <a:cxnLst/>
              <a:rect l="l" t="t" r="r" b="b"/>
              <a:pathLst>
                <a:path w="52272" h="116564" extrusionOk="0">
                  <a:moveTo>
                    <a:pt x="51649" y="1"/>
                  </a:moveTo>
                  <a:cubicBezTo>
                    <a:pt x="51496" y="1"/>
                    <a:pt x="51322" y="51"/>
                    <a:pt x="51137" y="158"/>
                  </a:cubicBezTo>
                  <a:lnTo>
                    <a:pt x="1135" y="29046"/>
                  </a:lnTo>
                  <a:cubicBezTo>
                    <a:pt x="467" y="29479"/>
                    <a:pt x="34" y="30180"/>
                    <a:pt x="0" y="30980"/>
                  </a:cubicBezTo>
                  <a:lnTo>
                    <a:pt x="0" y="112939"/>
                  </a:lnTo>
                  <a:cubicBezTo>
                    <a:pt x="0" y="113435"/>
                    <a:pt x="251" y="113730"/>
                    <a:pt x="623" y="113730"/>
                  </a:cubicBezTo>
                  <a:cubicBezTo>
                    <a:pt x="776" y="113730"/>
                    <a:pt x="950" y="113680"/>
                    <a:pt x="1135" y="113573"/>
                  </a:cubicBezTo>
                  <a:lnTo>
                    <a:pt x="10475" y="108202"/>
                  </a:lnTo>
                  <a:lnTo>
                    <a:pt x="13877" y="115774"/>
                  </a:lnTo>
                  <a:cubicBezTo>
                    <a:pt x="14118" y="116304"/>
                    <a:pt x="14405" y="116564"/>
                    <a:pt x="14675" y="116564"/>
                  </a:cubicBezTo>
                  <a:cubicBezTo>
                    <a:pt x="14967" y="116564"/>
                    <a:pt x="15238" y="116263"/>
                    <a:pt x="15411" y="115674"/>
                  </a:cubicBezTo>
                  <a:lnTo>
                    <a:pt x="19147" y="103165"/>
                  </a:lnTo>
                  <a:lnTo>
                    <a:pt x="51137" y="84686"/>
                  </a:lnTo>
                  <a:cubicBezTo>
                    <a:pt x="51804" y="84252"/>
                    <a:pt x="52204" y="83551"/>
                    <a:pt x="52271" y="82751"/>
                  </a:cubicBezTo>
                  <a:lnTo>
                    <a:pt x="52271" y="792"/>
                  </a:lnTo>
                  <a:cubicBezTo>
                    <a:pt x="52271" y="296"/>
                    <a:pt x="52020" y="1"/>
                    <a:pt x="51649" y="1"/>
                  </a:cubicBez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1"/>
            <p:cNvSpPr/>
            <p:nvPr/>
          </p:nvSpPr>
          <p:spPr>
            <a:xfrm>
              <a:off x="3953000" y="2271475"/>
              <a:ext cx="518725" cy="350650"/>
            </a:xfrm>
            <a:custGeom>
              <a:avLst/>
              <a:gdLst/>
              <a:ahLst/>
              <a:cxnLst/>
              <a:rect l="l" t="t" r="r" b="b"/>
              <a:pathLst>
                <a:path w="20749" h="14026" extrusionOk="0">
                  <a:moveTo>
                    <a:pt x="19911" y="0"/>
                  </a:moveTo>
                  <a:cubicBezTo>
                    <a:pt x="19693" y="0"/>
                    <a:pt x="19445" y="72"/>
                    <a:pt x="19181" y="224"/>
                  </a:cubicBezTo>
                  <a:lnTo>
                    <a:pt x="1568" y="10365"/>
                  </a:lnTo>
                  <a:cubicBezTo>
                    <a:pt x="667" y="10932"/>
                    <a:pt x="67" y="11899"/>
                    <a:pt x="0" y="13000"/>
                  </a:cubicBezTo>
                  <a:cubicBezTo>
                    <a:pt x="0" y="13650"/>
                    <a:pt x="339" y="14025"/>
                    <a:pt x="837" y="14025"/>
                  </a:cubicBezTo>
                  <a:cubicBezTo>
                    <a:pt x="1055" y="14025"/>
                    <a:pt x="1304" y="13953"/>
                    <a:pt x="1568" y="13801"/>
                  </a:cubicBezTo>
                  <a:lnTo>
                    <a:pt x="19147" y="3627"/>
                  </a:lnTo>
                  <a:cubicBezTo>
                    <a:pt x="20081" y="3060"/>
                    <a:pt x="20648" y="2092"/>
                    <a:pt x="20748" y="1025"/>
                  </a:cubicBezTo>
                  <a:cubicBezTo>
                    <a:pt x="20748" y="375"/>
                    <a:pt x="20410" y="0"/>
                    <a:pt x="199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1"/>
            <p:cNvSpPr/>
            <p:nvPr/>
          </p:nvSpPr>
          <p:spPr>
            <a:xfrm>
              <a:off x="3946325" y="2524825"/>
              <a:ext cx="444500" cy="307600"/>
            </a:xfrm>
            <a:custGeom>
              <a:avLst/>
              <a:gdLst/>
              <a:ahLst/>
              <a:cxnLst/>
              <a:rect l="l" t="t" r="r" b="b"/>
              <a:pathLst>
                <a:path w="17780" h="12304" extrusionOk="0">
                  <a:moveTo>
                    <a:pt x="16958" y="0"/>
                  </a:moveTo>
                  <a:cubicBezTo>
                    <a:pt x="16736" y="0"/>
                    <a:pt x="16482" y="75"/>
                    <a:pt x="16212" y="231"/>
                  </a:cubicBezTo>
                  <a:lnTo>
                    <a:pt x="1602" y="8670"/>
                  </a:lnTo>
                  <a:cubicBezTo>
                    <a:pt x="668" y="9237"/>
                    <a:pt x="100" y="10205"/>
                    <a:pt x="0" y="11272"/>
                  </a:cubicBezTo>
                  <a:cubicBezTo>
                    <a:pt x="0" y="11938"/>
                    <a:pt x="332" y="12304"/>
                    <a:pt x="833" y="12304"/>
                  </a:cubicBezTo>
                  <a:cubicBezTo>
                    <a:pt x="1060" y="12304"/>
                    <a:pt x="1321" y="12229"/>
                    <a:pt x="1602" y="12073"/>
                  </a:cubicBezTo>
                  <a:lnTo>
                    <a:pt x="16179" y="3633"/>
                  </a:lnTo>
                  <a:cubicBezTo>
                    <a:pt x="17113" y="3066"/>
                    <a:pt x="17680" y="2099"/>
                    <a:pt x="17780" y="1032"/>
                  </a:cubicBezTo>
                  <a:cubicBezTo>
                    <a:pt x="17780" y="366"/>
                    <a:pt x="17448" y="0"/>
                    <a:pt x="16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3442625" y="2534800"/>
              <a:ext cx="438675" cy="614600"/>
            </a:xfrm>
            <a:custGeom>
              <a:avLst/>
              <a:gdLst/>
              <a:ahLst/>
              <a:cxnLst/>
              <a:rect l="l" t="t" r="r" b="b"/>
              <a:pathLst>
                <a:path w="17547" h="24584" extrusionOk="0">
                  <a:moveTo>
                    <a:pt x="9455" y="8685"/>
                  </a:moveTo>
                  <a:cubicBezTo>
                    <a:pt x="10381" y="8685"/>
                    <a:pt x="10942" y="9591"/>
                    <a:pt x="10942" y="11040"/>
                  </a:cubicBezTo>
                  <a:cubicBezTo>
                    <a:pt x="10942" y="13075"/>
                    <a:pt x="9908" y="15243"/>
                    <a:pt x="8440" y="16110"/>
                  </a:cubicBezTo>
                  <a:cubicBezTo>
                    <a:pt x="8102" y="16302"/>
                    <a:pt x="7791" y="16392"/>
                    <a:pt x="7512" y="16392"/>
                  </a:cubicBezTo>
                  <a:cubicBezTo>
                    <a:pt x="6578" y="16392"/>
                    <a:pt x="6005" y="15391"/>
                    <a:pt x="6005" y="13875"/>
                  </a:cubicBezTo>
                  <a:cubicBezTo>
                    <a:pt x="6005" y="11974"/>
                    <a:pt x="6972" y="9839"/>
                    <a:pt x="8407" y="9005"/>
                  </a:cubicBezTo>
                  <a:cubicBezTo>
                    <a:pt x="8792" y="8787"/>
                    <a:pt x="9144" y="8685"/>
                    <a:pt x="9455" y="8685"/>
                  </a:cubicBezTo>
                  <a:close/>
                  <a:moveTo>
                    <a:pt x="12646" y="1"/>
                  </a:moveTo>
                  <a:cubicBezTo>
                    <a:pt x="11522" y="1"/>
                    <a:pt x="10248" y="378"/>
                    <a:pt x="8874" y="1166"/>
                  </a:cubicBezTo>
                  <a:cubicBezTo>
                    <a:pt x="3870" y="4068"/>
                    <a:pt x="1" y="11207"/>
                    <a:pt x="1" y="17545"/>
                  </a:cubicBezTo>
                  <a:cubicBezTo>
                    <a:pt x="1" y="22045"/>
                    <a:pt x="1928" y="24583"/>
                    <a:pt x="4856" y="24583"/>
                  </a:cubicBezTo>
                  <a:cubicBezTo>
                    <a:pt x="5986" y="24583"/>
                    <a:pt x="7265" y="24205"/>
                    <a:pt x="8640" y="23416"/>
                  </a:cubicBezTo>
                  <a:cubicBezTo>
                    <a:pt x="10075" y="22515"/>
                    <a:pt x="11342" y="21381"/>
                    <a:pt x="12376" y="20046"/>
                  </a:cubicBezTo>
                  <a:cubicBezTo>
                    <a:pt x="12843" y="19513"/>
                    <a:pt x="12977" y="18712"/>
                    <a:pt x="12743" y="18312"/>
                  </a:cubicBezTo>
                  <a:cubicBezTo>
                    <a:pt x="12668" y="18162"/>
                    <a:pt x="12552" y="18092"/>
                    <a:pt x="12411" y="18092"/>
                  </a:cubicBezTo>
                  <a:cubicBezTo>
                    <a:pt x="12174" y="18092"/>
                    <a:pt x="11868" y="18290"/>
                    <a:pt x="11576" y="18645"/>
                  </a:cubicBezTo>
                  <a:cubicBezTo>
                    <a:pt x="10775" y="19680"/>
                    <a:pt x="9741" y="20580"/>
                    <a:pt x="8607" y="21281"/>
                  </a:cubicBezTo>
                  <a:cubicBezTo>
                    <a:pt x="7497" y="21920"/>
                    <a:pt x="6460" y="22228"/>
                    <a:pt x="5541" y="22228"/>
                  </a:cubicBezTo>
                  <a:cubicBezTo>
                    <a:pt x="3201" y="22228"/>
                    <a:pt x="1635" y="20228"/>
                    <a:pt x="1635" y="16611"/>
                  </a:cubicBezTo>
                  <a:cubicBezTo>
                    <a:pt x="1635" y="11474"/>
                    <a:pt x="4837" y="5569"/>
                    <a:pt x="8874" y="3234"/>
                  </a:cubicBezTo>
                  <a:cubicBezTo>
                    <a:pt x="10033" y="2570"/>
                    <a:pt x="11075" y="2258"/>
                    <a:pt x="11981" y="2258"/>
                  </a:cubicBezTo>
                  <a:cubicBezTo>
                    <a:pt x="14436" y="2258"/>
                    <a:pt x="15879" y="4551"/>
                    <a:pt x="15879" y="8305"/>
                  </a:cubicBezTo>
                  <a:cubicBezTo>
                    <a:pt x="15879" y="10973"/>
                    <a:pt x="14978" y="13308"/>
                    <a:pt x="14044" y="13842"/>
                  </a:cubicBezTo>
                  <a:cubicBezTo>
                    <a:pt x="13889" y="13939"/>
                    <a:pt x="13747" y="13991"/>
                    <a:pt x="13625" y="13991"/>
                  </a:cubicBezTo>
                  <a:cubicBezTo>
                    <a:pt x="13328" y="13991"/>
                    <a:pt x="13143" y="13684"/>
                    <a:pt x="13143" y="12975"/>
                  </a:cubicBezTo>
                  <a:lnTo>
                    <a:pt x="13143" y="5236"/>
                  </a:lnTo>
                  <a:cubicBezTo>
                    <a:pt x="13143" y="4730"/>
                    <a:pt x="12900" y="4432"/>
                    <a:pt x="12550" y="4432"/>
                  </a:cubicBezTo>
                  <a:cubicBezTo>
                    <a:pt x="12416" y="4432"/>
                    <a:pt x="12267" y="4476"/>
                    <a:pt x="12109" y="4569"/>
                  </a:cubicBezTo>
                  <a:cubicBezTo>
                    <a:pt x="11509" y="4902"/>
                    <a:pt x="11042" y="5536"/>
                    <a:pt x="11042" y="6003"/>
                  </a:cubicBezTo>
                  <a:lnTo>
                    <a:pt x="11042" y="6837"/>
                  </a:lnTo>
                  <a:cubicBezTo>
                    <a:pt x="10936" y="6563"/>
                    <a:pt x="10431" y="6169"/>
                    <a:pt x="9644" y="6169"/>
                  </a:cubicBezTo>
                  <a:cubicBezTo>
                    <a:pt x="9186" y="6169"/>
                    <a:pt x="8632" y="6302"/>
                    <a:pt x="8006" y="6670"/>
                  </a:cubicBezTo>
                  <a:cubicBezTo>
                    <a:pt x="5405" y="8138"/>
                    <a:pt x="3737" y="11907"/>
                    <a:pt x="3737" y="15310"/>
                  </a:cubicBezTo>
                  <a:cubicBezTo>
                    <a:pt x="3737" y="17954"/>
                    <a:pt x="4869" y="19322"/>
                    <a:pt x="6408" y="19322"/>
                  </a:cubicBezTo>
                  <a:cubicBezTo>
                    <a:pt x="6965" y="19322"/>
                    <a:pt x="7577" y="19143"/>
                    <a:pt x="8207" y="18779"/>
                  </a:cubicBezTo>
                  <a:cubicBezTo>
                    <a:pt x="9541" y="18012"/>
                    <a:pt x="10742" y="16544"/>
                    <a:pt x="11542" y="14543"/>
                  </a:cubicBezTo>
                  <a:lnTo>
                    <a:pt x="11576" y="15043"/>
                  </a:lnTo>
                  <a:cubicBezTo>
                    <a:pt x="11720" y="15869"/>
                    <a:pt x="12095" y="16235"/>
                    <a:pt x="12645" y="16235"/>
                  </a:cubicBezTo>
                  <a:cubicBezTo>
                    <a:pt x="12983" y="16235"/>
                    <a:pt x="13387" y="16097"/>
                    <a:pt x="13844" y="15843"/>
                  </a:cubicBezTo>
                  <a:cubicBezTo>
                    <a:pt x="16012" y="14609"/>
                    <a:pt x="17547" y="11173"/>
                    <a:pt x="17547" y="7304"/>
                  </a:cubicBezTo>
                  <a:cubicBezTo>
                    <a:pt x="17547" y="2634"/>
                    <a:pt x="15616" y="1"/>
                    <a:pt x="126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1"/>
            <p:cNvSpPr/>
            <p:nvPr/>
          </p:nvSpPr>
          <p:spPr>
            <a:xfrm>
              <a:off x="3556875" y="1321050"/>
              <a:ext cx="782250" cy="1009200"/>
            </a:xfrm>
            <a:custGeom>
              <a:avLst/>
              <a:gdLst/>
              <a:ahLst/>
              <a:cxnLst/>
              <a:rect l="l" t="t" r="r" b="b"/>
              <a:pathLst>
                <a:path w="31290" h="40368" extrusionOk="0">
                  <a:moveTo>
                    <a:pt x="22647" y="1"/>
                  </a:moveTo>
                  <a:cubicBezTo>
                    <a:pt x="20540" y="1"/>
                    <a:pt x="18162" y="691"/>
                    <a:pt x="15645" y="2149"/>
                  </a:cubicBezTo>
                  <a:cubicBezTo>
                    <a:pt x="7006" y="7152"/>
                    <a:pt x="1" y="19228"/>
                    <a:pt x="1" y="29202"/>
                  </a:cubicBezTo>
                  <a:cubicBezTo>
                    <a:pt x="1" y="36280"/>
                    <a:pt x="3529" y="40368"/>
                    <a:pt x="8666" y="40368"/>
                  </a:cubicBezTo>
                  <a:cubicBezTo>
                    <a:pt x="10767" y="40368"/>
                    <a:pt x="13137" y="39684"/>
                    <a:pt x="15645" y="38241"/>
                  </a:cubicBezTo>
                  <a:cubicBezTo>
                    <a:pt x="24285" y="33271"/>
                    <a:pt x="31290" y="21129"/>
                    <a:pt x="31290" y="11155"/>
                  </a:cubicBezTo>
                  <a:cubicBezTo>
                    <a:pt x="31290" y="4087"/>
                    <a:pt x="27771" y="1"/>
                    <a:pt x="226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1"/>
            <p:cNvSpPr/>
            <p:nvPr/>
          </p:nvSpPr>
          <p:spPr>
            <a:xfrm>
              <a:off x="3556875" y="1321050"/>
              <a:ext cx="782250" cy="1009200"/>
            </a:xfrm>
            <a:custGeom>
              <a:avLst/>
              <a:gdLst/>
              <a:ahLst/>
              <a:cxnLst/>
              <a:rect l="l" t="t" r="r" b="b"/>
              <a:pathLst>
                <a:path w="31290" h="40368" extrusionOk="0">
                  <a:moveTo>
                    <a:pt x="22647" y="1"/>
                  </a:moveTo>
                  <a:cubicBezTo>
                    <a:pt x="20540" y="1"/>
                    <a:pt x="18162" y="691"/>
                    <a:pt x="15645" y="2149"/>
                  </a:cubicBezTo>
                  <a:cubicBezTo>
                    <a:pt x="7006" y="7152"/>
                    <a:pt x="1" y="19228"/>
                    <a:pt x="1" y="29202"/>
                  </a:cubicBezTo>
                  <a:cubicBezTo>
                    <a:pt x="1" y="36280"/>
                    <a:pt x="3529" y="40368"/>
                    <a:pt x="8666" y="40368"/>
                  </a:cubicBezTo>
                  <a:cubicBezTo>
                    <a:pt x="10767" y="40368"/>
                    <a:pt x="13137" y="39684"/>
                    <a:pt x="15645" y="38241"/>
                  </a:cubicBezTo>
                  <a:cubicBezTo>
                    <a:pt x="24285" y="33271"/>
                    <a:pt x="31290" y="21129"/>
                    <a:pt x="31290" y="11155"/>
                  </a:cubicBezTo>
                  <a:cubicBezTo>
                    <a:pt x="31290" y="4087"/>
                    <a:pt x="27771" y="1"/>
                    <a:pt x="22647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3742000" y="1705000"/>
              <a:ext cx="78425" cy="167650"/>
            </a:xfrm>
            <a:custGeom>
              <a:avLst/>
              <a:gdLst/>
              <a:ahLst/>
              <a:cxnLst/>
              <a:rect l="l" t="t" r="r" b="b"/>
              <a:pathLst>
                <a:path w="3137" h="6706" extrusionOk="0">
                  <a:moveTo>
                    <a:pt x="2536" y="0"/>
                  </a:moveTo>
                  <a:cubicBezTo>
                    <a:pt x="1836" y="134"/>
                    <a:pt x="1168" y="534"/>
                    <a:pt x="768" y="1134"/>
                  </a:cubicBezTo>
                  <a:cubicBezTo>
                    <a:pt x="1" y="2102"/>
                    <a:pt x="134" y="3536"/>
                    <a:pt x="768" y="6705"/>
                  </a:cubicBezTo>
                  <a:lnTo>
                    <a:pt x="3136" y="6338"/>
                  </a:lnTo>
                  <a:lnTo>
                    <a:pt x="25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1"/>
            <p:cNvSpPr/>
            <p:nvPr/>
          </p:nvSpPr>
          <p:spPr>
            <a:xfrm>
              <a:off x="4115600" y="1565375"/>
              <a:ext cx="93450" cy="94625"/>
            </a:xfrm>
            <a:custGeom>
              <a:avLst/>
              <a:gdLst/>
              <a:ahLst/>
              <a:cxnLst/>
              <a:rect l="l" t="t" r="r" b="b"/>
              <a:pathLst>
                <a:path w="3738" h="3785" extrusionOk="0">
                  <a:moveTo>
                    <a:pt x="3351" y="1"/>
                  </a:moveTo>
                  <a:cubicBezTo>
                    <a:pt x="3235" y="1"/>
                    <a:pt x="3086" y="65"/>
                    <a:pt x="2903" y="215"/>
                  </a:cubicBezTo>
                  <a:cubicBezTo>
                    <a:pt x="2469" y="548"/>
                    <a:pt x="1969" y="782"/>
                    <a:pt x="1435" y="915"/>
                  </a:cubicBezTo>
                  <a:lnTo>
                    <a:pt x="1" y="2116"/>
                  </a:lnTo>
                  <a:cubicBezTo>
                    <a:pt x="1" y="2116"/>
                    <a:pt x="668" y="3684"/>
                    <a:pt x="668" y="3784"/>
                  </a:cubicBezTo>
                  <a:cubicBezTo>
                    <a:pt x="1902" y="3317"/>
                    <a:pt x="2903" y="2416"/>
                    <a:pt x="3437" y="1216"/>
                  </a:cubicBezTo>
                  <a:cubicBezTo>
                    <a:pt x="3737" y="589"/>
                    <a:pt x="3699" y="1"/>
                    <a:pt x="33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1"/>
            <p:cNvSpPr/>
            <p:nvPr/>
          </p:nvSpPr>
          <p:spPr>
            <a:xfrm>
              <a:off x="3662775" y="1998350"/>
              <a:ext cx="537925" cy="426300"/>
            </a:xfrm>
            <a:custGeom>
              <a:avLst/>
              <a:gdLst/>
              <a:ahLst/>
              <a:cxnLst/>
              <a:rect l="l" t="t" r="r" b="b"/>
              <a:pathLst>
                <a:path w="21517" h="17052" extrusionOk="0">
                  <a:moveTo>
                    <a:pt x="17984" y="0"/>
                  </a:moveTo>
                  <a:cubicBezTo>
                    <a:pt x="16996" y="0"/>
                    <a:pt x="15530" y="395"/>
                    <a:pt x="13310" y="1409"/>
                  </a:cubicBezTo>
                  <a:lnTo>
                    <a:pt x="7073" y="4645"/>
                  </a:lnTo>
                  <a:cubicBezTo>
                    <a:pt x="7073" y="4645"/>
                    <a:pt x="2670" y="7513"/>
                    <a:pt x="1702" y="8514"/>
                  </a:cubicBezTo>
                  <a:cubicBezTo>
                    <a:pt x="735" y="9515"/>
                    <a:pt x="335" y="12650"/>
                    <a:pt x="1" y="16487"/>
                  </a:cubicBezTo>
                  <a:cubicBezTo>
                    <a:pt x="1" y="16487"/>
                    <a:pt x="1346" y="17052"/>
                    <a:pt x="3744" y="17052"/>
                  </a:cubicBezTo>
                  <a:cubicBezTo>
                    <a:pt x="5970" y="17052"/>
                    <a:pt x="9104" y="16564"/>
                    <a:pt x="12910" y="14685"/>
                  </a:cubicBezTo>
                  <a:cubicBezTo>
                    <a:pt x="20816" y="10782"/>
                    <a:pt x="21516" y="7680"/>
                    <a:pt x="21516" y="7680"/>
                  </a:cubicBezTo>
                  <a:cubicBezTo>
                    <a:pt x="21516" y="7680"/>
                    <a:pt x="20482" y="3044"/>
                    <a:pt x="20115" y="1776"/>
                  </a:cubicBezTo>
                  <a:cubicBezTo>
                    <a:pt x="19840" y="813"/>
                    <a:pt x="19403" y="0"/>
                    <a:pt x="179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1"/>
            <p:cNvSpPr/>
            <p:nvPr/>
          </p:nvSpPr>
          <p:spPr>
            <a:xfrm>
              <a:off x="3719500" y="1581725"/>
              <a:ext cx="439500" cy="576925"/>
            </a:xfrm>
            <a:custGeom>
              <a:avLst/>
              <a:gdLst/>
              <a:ahLst/>
              <a:cxnLst/>
              <a:rect l="l" t="t" r="r" b="b"/>
              <a:pathLst>
                <a:path w="17580" h="23077" extrusionOk="0">
                  <a:moveTo>
                    <a:pt x="12762" y="0"/>
                  </a:moveTo>
                  <a:cubicBezTo>
                    <a:pt x="10732" y="0"/>
                    <a:pt x="8369" y="1107"/>
                    <a:pt x="6638" y="2663"/>
                  </a:cubicBezTo>
                  <a:cubicBezTo>
                    <a:pt x="3303" y="5665"/>
                    <a:pt x="4570" y="11136"/>
                    <a:pt x="4570" y="11136"/>
                  </a:cubicBezTo>
                  <a:cubicBezTo>
                    <a:pt x="4495" y="11197"/>
                    <a:pt x="4414" y="11224"/>
                    <a:pt x="4329" y="11224"/>
                  </a:cubicBezTo>
                  <a:cubicBezTo>
                    <a:pt x="4001" y="11224"/>
                    <a:pt x="3614" y="10827"/>
                    <a:pt x="3269" y="10535"/>
                  </a:cubicBezTo>
                  <a:cubicBezTo>
                    <a:pt x="3105" y="10409"/>
                    <a:pt x="2798" y="10297"/>
                    <a:pt x="2441" y="10297"/>
                  </a:cubicBezTo>
                  <a:cubicBezTo>
                    <a:pt x="1855" y="10297"/>
                    <a:pt x="1136" y="10599"/>
                    <a:pt x="701" y="11636"/>
                  </a:cubicBezTo>
                  <a:cubicBezTo>
                    <a:pt x="0" y="13337"/>
                    <a:pt x="1635" y="14939"/>
                    <a:pt x="2569" y="15339"/>
                  </a:cubicBezTo>
                  <a:cubicBezTo>
                    <a:pt x="2806" y="15446"/>
                    <a:pt x="3061" y="15498"/>
                    <a:pt x="3314" y="15498"/>
                  </a:cubicBezTo>
                  <a:cubicBezTo>
                    <a:pt x="3772" y="15498"/>
                    <a:pt x="4226" y="15327"/>
                    <a:pt x="4570" y="15005"/>
                  </a:cubicBezTo>
                  <a:lnTo>
                    <a:pt x="4804" y="21310"/>
                  </a:lnTo>
                  <a:cubicBezTo>
                    <a:pt x="4804" y="21310"/>
                    <a:pt x="5810" y="23077"/>
                    <a:pt x="8533" y="23077"/>
                  </a:cubicBezTo>
                  <a:cubicBezTo>
                    <a:pt x="8826" y="23077"/>
                    <a:pt x="9140" y="23056"/>
                    <a:pt x="9474" y="23011"/>
                  </a:cubicBezTo>
                  <a:cubicBezTo>
                    <a:pt x="12909" y="22577"/>
                    <a:pt x="12176" y="19142"/>
                    <a:pt x="11075" y="18074"/>
                  </a:cubicBezTo>
                  <a:lnTo>
                    <a:pt x="11075" y="16773"/>
                  </a:lnTo>
                  <a:cubicBezTo>
                    <a:pt x="11075" y="16773"/>
                    <a:pt x="12843" y="16640"/>
                    <a:pt x="13643" y="16206"/>
                  </a:cubicBezTo>
                  <a:cubicBezTo>
                    <a:pt x="14110" y="15973"/>
                    <a:pt x="15178" y="14405"/>
                    <a:pt x="15845" y="12770"/>
                  </a:cubicBezTo>
                  <a:cubicBezTo>
                    <a:pt x="17246" y="9801"/>
                    <a:pt x="17579" y="6432"/>
                    <a:pt x="16746" y="3230"/>
                  </a:cubicBezTo>
                  <a:cubicBezTo>
                    <a:pt x="16174" y="913"/>
                    <a:pt x="14606" y="0"/>
                    <a:pt x="1276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1"/>
            <p:cNvSpPr/>
            <p:nvPr/>
          </p:nvSpPr>
          <p:spPr>
            <a:xfrm>
              <a:off x="3752025" y="1451350"/>
              <a:ext cx="434500" cy="423050"/>
            </a:xfrm>
            <a:custGeom>
              <a:avLst/>
              <a:gdLst/>
              <a:ahLst/>
              <a:cxnLst/>
              <a:rect l="l" t="t" r="r" b="b"/>
              <a:pathLst>
                <a:path w="17380" h="16922" extrusionOk="0">
                  <a:moveTo>
                    <a:pt x="16491" y="1"/>
                  </a:moveTo>
                  <a:cubicBezTo>
                    <a:pt x="16140" y="1"/>
                    <a:pt x="15492" y="481"/>
                    <a:pt x="14044" y="1507"/>
                  </a:cubicBezTo>
                  <a:cubicBezTo>
                    <a:pt x="12176" y="2774"/>
                    <a:pt x="10141" y="3742"/>
                    <a:pt x="7939" y="4342"/>
                  </a:cubicBezTo>
                  <a:cubicBezTo>
                    <a:pt x="6238" y="4843"/>
                    <a:pt x="3936" y="5276"/>
                    <a:pt x="2735" y="6844"/>
                  </a:cubicBezTo>
                  <a:cubicBezTo>
                    <a:pt x="2202" y="7511"/>
                    <a:pt x="1935" y="8345"/>
                    <a:pt x="2002" y="9212"/>
                  </a:cubicBezTo>
                  <a:cubicBezTo>
                    <a:pt x="1868" y="9112"/>
                    <a:pt x="1768" y="9046"/>
                    <a:pt x="1635" y="9012"/>
                  </a:cubicBezTo>
                  <a:cubicBezTo>
                    <a:pt x="1548" y="8988"/>
                    <a:pt x="1459" y="8976"/>
                    <a:pt x="1369" y="8976"/>
                  </a:cubicBezTo>
                  <a:cubicBezTo>
                    <a:pt x="839" y="8976"/>
                    <a:pt x="285" y="9380"/>
                    <a:pt x="0" y="9980"/>
                  </a:cubicBezTo>
                  <a:lnTo>
                    <a:pt x="2102" y="10513"/>
                  </a:lnTo>
                  <a:cubicBezTo>
                    <a:pt x="1935" y="11714"/>
                    <a:pt x="1468" y="15450"/>
                    <a:pt x="1968" y="15750"/>
                  </a:cubicBezTo>
                  <a:cubicBezTo>
                    <a:pt x="2387" y="16040"/>
                    <a:pt x="3055" y="16921"/>
                    <a:pt x="3250" y="16921"/>
                  </a:cubicBezTo>
                  <a:cubicBezTo>
                    <a:pt x="3257" y="16921"/>
                    <a:pt x="3263" y="16920"/>
                    <a:pt x="3269" y="16918"/>
                  </a:cubicBezTo>
                  <a:cubicBezTo>
                    <a:pt x="3870" y="16751"/>
                    <a:pt x="4103" y="14116"/>
                    <a:pt x="4437" y="12515"/>
                  </a:cubicBezTo>
                  <a:cubicBezTo>
                    <a:pt x="4770" y="10680"/>
                    <a:pt x="4904" y="10013"/>
                    <a:pt x="5571" y="9946"/>
                  </a:cubicBezTo>
                  <a:cubicBezTo>
                    <a:pt x="7706" y="9613"/>
                    <a:pt x="9774" y="9079"/>
                    <a:pt x="11842" y="8378"/>
                  </a:cubicBezTo>
                  <a:cubicBezTo>
                    <a:pt x="14077" y="7511"/>
                    <a:pt x="14711" y="6744"/>
                    <a:pt x="14711" y="6744"/>
                  </a:cubicBezTo>
                  <a:lnTo>
                    <a:pt x="15912" y="5977"/>
                  </a:lnTo>
                  <a:cubicBezTo>
                    <a:pt x="17012" y="4409"/>
                    <a:pt x="17379" y="2474"/>
                    <a:pt x="16946" y="606"/>
                  </a:cubicBezTo>
                  <a:cubicBezTo>
                    <a:pt x="16826" y="209"/>
                    <a:pt x="16723" y="1"/>
                    <a:pt x="164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1"/>
            <p:cNvSpPr/>
            <p:nvPr/>
          </p:nvSpPr>
          <p:spPr>
            <a:xfrm>
              <a:off x="3851250" y="1971025"/>
              <a:ext cx="144300" cy="52900"/>
            </a:xfrm>
            <a:custGeom>
              <a:avLst/>
              <a:gdLst/>
              <a:ahLst/>
              <a:cxnLst/>
              <a:rect l="l" t="t" r="r" b="b"/>
              <a:pathLst>
                <a:path w="5772" h="2116" extrusionOk="0">
                  <a:moveTo>
                    <a:pt x="1" y="0"/>
                  </a:moveTo>
                  <a:lnTo>
                    <a:pt x="1" y="0"/>
                  </a:lnTo>
                  <a:cubicBezTo>
                    <a:pt x="167" y="601"/>
                    <a:pt x="468" y="1134"/>
                    <a:pt x="868" y="1568"/>
                  </a:cubicBezTo>
                  <a:cubicBezTo>
                    <a:pt x="1294" y="2012"/>
                    <a:pt x="2654" y="2115"/>
                    <a:pt x="3834" y="2115"/>
                  </a:cubicBezTo>
                  <a:cubicBezTo>
                    <a:pt x="4873" y="2115"/>
                    <a:pt x="5771" y="2035"/>
                    <a:pt x="5771" y="2035"/>
                  </a:cubicBezTo>
                  <a:lnTo>
                    <a:pt x="5771" y="1201"/>
                  </a:lnTo>
                  <a:cubicBezTo>
                    <a:pt x="5771" y="1201"/>
                    <a:pt x="4748" y="1267"/>
                    <a:pt x="3665" y="1267"/>
                  </a:cubicBezTo>
                  <a:cubicBezTo>
                    <a:pt x="2852" y="1267"/>
                    <a:pt x="2007" y="1230"/>
                    <a:pt x="1535" y="1101"/>
                  </a:cubicBezTo>
                  <a:cubicBezTo>
                    <a:pt x="901" y="968"/>
                    <a:pt x="334" y="567"/>
                    <a:pt x="1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3972175" y="1909300"/>
              <a:ext cx="40050" cy="22550"/>
            </a:xfrm>
            <a:custGeom>
              <a:avLst/>
              <a:gdLst/>
              <a:ahLst/>
              <a:cxnLst/>
              <a:rect l="l" t="t" r="r" b="b"/>
              <a:pathLst>
                <a:path w="1602" h="902" extrusionOk="0">
                  <a:moveTo>
                    <a:pt x="134" y="1"/>
                  </a:moveTo>
                  <a:cubicBezTo>
                    <a:pt x="0" y="434"/>
                    <a:pt x="201" y="835"/>
                    <a:pt x="601" y="901"/>
                  </a:cubicBezTo>
                  <a:cubicBezTo>
                    <a:pt x="1068" y="901"/>
                    <a:pt x="1468" y="601"/>
                    <a:pt x="1602" y="134"/>
                  </a:cubicBezTo>
                  <a:lnTo>
                    <a:pt x="134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1"/>
            <p:cNvSpPr/>
            <p:nvPr/>
          </p:nvSpPr>
          <p:spPr>
            <a:xfrm>
              <a:off x="4028050" y="1768375"/>
              <a:ext cx="55050" cy="93425"/>
            </a:xfrm>
            <a:custGeom>
              <a:avLst/>
              <a:gdLst/>
              <a:ahLst/>
              <a:cxnLst/>
              <a:rect l="l" t="t" r="r" b="b"/>
              <a:pathLst>
                <a:path w="2202" h="3737" extrusionOk="0">
                  <a:moveTo>
                    <a:pt x="0" y="0"/>
                  </a:moveTo>
                  <a:lnTo>
                    <a:pt x="201" y="3736"/>
                  </a:lnTo>
                  <a:lnTo>
                    <a:pt x="2202" y="25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1"/>
            <p:cNvSpPr/>
            <p:nvPr/>
          </p:nvSpPr>
          <p:spPr>
            <a:xfrm>
              <a:off x="3944775" y="1788700"/>
              <a:ext cx="32425" cy="34475"/>
            </a:xfrm>
            <a:custGeom>
              <a:avLst/>
              <a:gdLst/>
              <a:ahLst/>
              <a:cxnLst/>
              <a:rect l="l" t="t" r="r" b="b"/>
              <a:pathLst>
                <a:path w="1297" h="1379" extrusionOk="0">
                  <a:moveTo>
                    <a:pt x="794" y="0"/>
                  </a:moveTo>
                  <a:cubicBezTo>
                    <a:pt x="751" y="0"/>
                    <a:pt x="706" y="7"/>
                    <a:pt x="663" y="21"/>
                  </a:cubicBezTo>
                  <a:cubicBezTo>
                    <a:pt x="296" y="155"/>
                    <a:pt x="29" y="488"/>
                    <a:pt x="29" y="855"/>
                  </a:cubicBezTo>
                  <a:cubicBezTo>
                    <a:pt x="1" y="1165"/>
                    <a:pt x="233" y="1379"/>
                    <a:pt x="507" y="1379"/>
                  </a:cubicBezTo>
                  <a:cubicBezTo>
                    <a:pt x="558" y="1379"/>
                    <a:pt x="610" y="1371"/>
                    <a:pt x="663" y="1356"/>
                  </a:cubicBezTo>
                  <a:cubicBezTo>
                    <a:pt x="1030" y="1256"/>
                    <a:pt x="1263" y="922"/>
                    <a:pt x="1297" y="522"/>
                  </a:cubicBezTo>
                  <a:cubicBezTo>
                    <a:pt x="1297" y="237"/>
                    <a:pt x="1053" y="0"/>
                    <a:pt x="79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1"/>
            <p:cNvSpPr/>
            <p:nvPr/>
          </p:nvSpPr>
          <p:spPr>
            <a:xfrm>
              <a:off x="3922150" y="1739600"/>
              <a:ext cx="38375" cy="34625"/>
            </a:xfrm>
            <a:custGeom>
              <a:avLst/>
              <a:gdLst/>
              <a:ahLst/>
              <a:cxnLst/>
              <a:rect l="l" t="t" r="r" b="b"/>
              <a:pathLst>
                <a:path w="1535" h="1385" extrusionOk="0">
                  <a:moveTo>
                    <a:pt x="989" y="0"/>
                  </a:moveTo>
                  <a:cubicBezTo>
                    <a:pt x="807" y="0"/>
                    <a:pt x="627" y="75"/>
                    <a:pt x="500" y="217"/>
                  </a:cubicBezTo>
                  <a:cubicBezTo>
                    <a:pt x="133" y="484"/>
                    <a:pt x="0" y="951"/>
                    <a:pt x="167" y="1385"/>
                  </a:cubicBezTo>
                  <a:lnTo>
                    <a:pt x="1534" y="284"/>
                  </a:lnTo>
                  <a:cubicBezTo>
                    <a:pt x="1394" y="92"/>
                    <a:pt x="1190" y="0"/>
                    <a:pt x="9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1"/>
            <p:cNvSpPr/>
            <p:nvPr/>
          </p:nvSpPr>
          <p:spPr>
            <a:xfrm>
              <a:off x="4086425" y="1689350"/>
              <a:ext cx="38375" cy="28175"/>
            </a:xfrm>
            <a:custGeom>
              <a:avLst/>
              <a:gdLst/>
              <a:ahLst/>
              <a:cxnLst/>
              <a:rect l="l" t="t" r="r" b="b"/>
              <a:pathLst>
                <a:path w="1535" h="1127" extrusionOk="0">
                  <a:moveTo>
                    <a:pt x="787" y="0"/>
                  </a:moveTo>
                  <a:cubicBezTo>
                    <a:pt x="458" y="0"/>
                    <a:pt x="152" y="189"/>
                    <a:pt x="0" y="493"/>
                  </a:cubicBezTo>
                  <a:lnTo>
                    <a:pt x="1268" y="1127"/>
                  </a:lnTo>
                  <a:cubicBezTo>
                    <a:pt x="1535" y="760"/>
                    <a:pt x="1435" y="293"/>
                    <a:pt x="1101" y="59"/>
                  </a:cubicBezTo>
                  <a:cubicBezTo>
                    <a:pt x="997" y="19"/>
                    <a:pt x="891" y="0"/>
                    <a:pt x="78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1"/>
            <p:cNvSpPr/>
            <p:nvPr/>
          </p:nvSpPr>
          <p:spPr>
            <a:xfrm>
              <a:off x="4076550" y="1749150"/>
              <a:ext cx="33100" cy="34000"/>
            </a:xfrm>
            <a:custGeom>
              <a:avLst/>
              <a:gdLst/>
              <a:ahLst/>
              <a:cxnLst/>
              <a:rect l="l" t="t" r="r" b="b"/>
              <a:pathLst>
                <a:path w="1324" h="1360" extrusionOk="0">
                  <a:moveTo>
                    <a:pt x="840" y="1"/>
                  </a:moveTo>
                  <a:cubicBezTo>
                    <a:pt x="782" y="1"/>
                    <a:pt x="722" y="12"/>
                    <a:pt x="662" y="36"/>
                  </a:cubicBezTo>
                  <a:cubicBezTo>
                    <a:pt x="295" y="136"/>
                    <a:pt x="28" y="469"/>
                    <a:pt x="28" y="870"/>
                  </a:cubicBezTo>
                  <a:cubicBezTo>
                    <a:pt x="0" y="1150"/>
                    <a:pt x="232" y="1360"/>
                    <a:pt x="505" y="1360"/>
                  </a:cubicBezTo>
                  <a:cubicBezTo>
                    <a:pt x="556" y="1360"/>
                    <a:pt x="609" y="1352"/>
                    <a:pt x="662" y="1337"/>
                  </a:cubicBezTo>
                  <a:cubicBezTo>
                    <a:pt x="1029" y="1236"/>
                    <a:pt x="1296" y="903"/>
                    <a:pt x="1296" y="503"/>
                  </a:cubicBezTo>
                  <a:cubicBezTo>
                    <a:pt x="1323" y="229"/>
                    <a:pt x="1104" y="1"/>
                    <a:pt x="84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4" name="Google Shape;424;p41"/>
          <p:cNvSpPr txBox="1">
            <a:spLocks noGrp="1"/>
          </p:cNvSpPr>
          <p:nvPr>
            <p:ph type="title"/>
          </p:nvPr>
        </p:nvSpPr>
        <p:spPr>
          <a:xfrm>
            <a:off x="719999" y="540000"/>
            <a:ext cx="2903733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Proses </a:t>
            </a:r>
            <a:r>
              <a:rPr lang="en" dirty="0" err="1"/>
              <a:t>Seleksi</a:t>
            </a:r>
            <a:endParaRPr sz="2800" dirty="0"/>
          </a:p>
        </p:txBody>
      </p:sp>
      <p:sp>
        <p:nvSpPr>
          <p:cNvPr id="42" name="Google Shape;385;p41">
            <a:extLst>
              <a:ext uri="{FF2B5EF4-FFF2-40B4-BE49-F238E27FC236}">
                <a16:creationId xmlns:a16="http://schemas.microsoft.com/office/drawing/2014/main" xmlns="" id="{9A3C2CC4-0584-E441-ACCB-1680AF484FA9}"/>
              </a:ext>
            </a:extLst>
          </p:cNvPr>
          <p:cNvSpPr txBox="1">
            <a:spLocks/>
          </p:cNvSpPr>
          <p:nvPr/>
        </p:nvSpPr>
        <p:spPr>
          <a:xfrm>
            <a:off x="729525" y="3345579"/>
            <a:ext cx="4300202" cy="1317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 sz="1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/>
            <a:r>
              <a:rPr lang="en-US" sz="2000" dirty="0"/>
              <a:t>Proses </a:t>
            </a:r>
            <a:r>
              <a:rPr lang="en-US" sz="2000" dirty="0" err="1"/>
              <a:t>identifikasi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pemilihan</a:t>
            </a:r>
            <a:r>
              <a:rPr lang="en-US" sz="2000" dirty="0"/>
              <a:t> orang-orang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sekelompok</a:t>
            </a:r>
            <a:r>
              <a:rPr lang="en-US" sz="2000" dirty="0"/>
              <a:t> </a:t>
            </a:r>
            <a:r>
              <a:rPr lang="en-US" sz="2000" dirty="0" err="1"/>
              <a:t>pelamar</a:t>
            </a:r>
            <a:r>
              <a:rPr lang="en-US" sz="2000" dirty="0"/>
              <a:t> yang paling </a:t>
            </a:r>
            <a:r>
              <a:rPr lang="en-US" sz="2000" dirty="0" err="1"/>
              <a:t>cocok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yang paling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syarat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jabatan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2AE629-CD99-9E45-A2B6-3D0D8C834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27878">
            <a:off x="5904341" y="3060060"/>
            <a:ext cx="1201353" cy="6669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/>
          <p:nvPr/>
        </p:nvSpPr>
        <p:spPr>
          <a:xfrm>
            <a:off x="6783205" y="513631"/>
            <a:ext cx="6155100" cy="6155100"/>
          </a:xfrm>
          <a:prstGeom prst="ellipse">
            <a:avLst/>
          </a:prstGeom>
          <a:noFill/>
          <a:ln w="38100" cap="rnd" cmpd="sng">
            <a:solidFill>
              <a:srgbClr val="FFD11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95D274F0-B07A-674E-AAAD-388294F4EEB6}"/>
              </a:ext>
            </a:extLst>
          </p:cNvPr>
          <p:cNvGrpSpPr/>
          <p:nvPr/>
        </p:nvGrpSpPr>
        <p:grpSpPr>
          <a:xfrm>
            <a:off x="996040" y="751230"/>
            <a:ext cx="4395052" cy="3579325"/>
            <a:chOff x="529388" y="540000"/>
            <a:chExt cx="4395052" cy="357932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55E93605-4804-234F-BDB9-8DA479EC17E9}"/>
                </a:ext>
              </a:extLst>
            </p:cNvPr>
            <p:cNvSpPr/>
            <p:nvPr/>
          </p:nvSpPr>
          <p:spPr>
            <a:xfrm>
              <a:off x="529389" y="540000"/>
              <a:ext cx="1652337" cy="9049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ANALISIS JABATAN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167018D-9D79-F543-96F4-E707D031100E}"/>
                </a:ext>
              </a:extLst>
            </p:cNvPr>
            <p:cNvSpPr/>
            <p:nvPr/>
          </p:nvSpPr>
          <p:spPr>
            <a:xfrm>
              <a:off x="529388" y="1908788"/>
              <a:ext cx="1652337" cy="9049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RENCANA SDM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1C37FF1-4C8E-D543-B14C-9386BAEE97A9}"/>
                </a:ext>
              </a:extLst>
            </p:cNvPr>
            <p:cNvSpPr/>
            <p:nvPr/>
          </p:nvSpPr>
          <p:spPr>
            <a:xfrm>
              <a:off x="536398" y="3214337"/>
              <a:ext cx="1652337" cy="9049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PENARIKAN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1424C56-9D65-524E-A1B6-C3CE2A703ABE}"/>
                </a:ext>
              </a:extLst>
            </p:cNvPr>
            <p:cNvSpPr/>
            <p:nvPr/>
          </p:nvSpPr>
          <p:spPr>
            <a:xfrm>
              <a:off x="2957898" y="1879384"/>
              <a:ext cx="1652337" cy="9049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PROSES SELEKSI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37E62A5B-6B64-114B-8BD0-612A33C41A59}"/>
                </a:ext>
              </a:extLst>
            </p:cNvPr>
            <p:cNvCxnSpPr>
              <a:stCxn id="2" idx="3"/>
            </p:cNvCxnSpPr>
            <p:nvPr/>
          </p:nvCxnSpPr>
          <p:spPr>
            <a:xfrm>
              <a:off x="2181726" y="992494"/>
              <a:ext cx="396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537F3F1B-5C67-4B45-8698-52AA19510AFC}"/>
                </a:ext>
              </a:extLst>
            </p:cNvPr>
            <p:cNvCxnSpPr/>
            <p:nvPr/>
          </p:nvCxnSpPr>
          <p:spPr>
            <a:xfrm>
              <a:off x="2188735" y="3672736"/>
              <a:ext cx="396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CCCCBCFE-E3E0-9A4F-8125-C13ADA331AF3}"/>
                </a:ext>
              </a:extLst>
            </p:cNvPr>
            <p:cNvCxnSpPr>
              <a:cxnSpLocks/>
            </p:cNvCxnSpPr>
            <p:nvPr/>
          </p:nvCxnSpPr>
          <p:spPr>
            <a:xfrm>
              <a:off x="2577726" y="976451"/>
              <a:ext cx="0" cy="27000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Right Arrow 9">
              <a:extLst>
                <a:ext uri="{FF2B5EF4-FFF2-40B4-BE49-F238E27FC236}">
                  <a16:creationId xmlns:a16="http://schemas.microsoft.com/office/drawing/2014/main" xmlns="" id="{D1F83FF1-6049-B649-9BA5-9572160CE143}"/>
                </a:ext>
              </a:extLst>
            </p:cNvPr>
            <p:cNvSpPr/>
            <p:nvPr/>
          </p:nvSpPr>
          <p:spPr>
            <a:xfrm>
              <a:off x="2584735" y="2034730"/>
              <a:ext cx="327397" cy="58922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xmlns="" id="{B921DB09-1B46-DA42-B2F3-BB7EE9B02559}"/>
                </a:ext>
              </a:extLst>
            </p:cNvPr>
            <p:cNvSpPr/>
            <p:nvPr/>
          </p:nvSpPr>
          <p:spPr>
            <a:xfrm>
              <a:off x="4597043" y="2027497"/>
              <a:ext cx="327397" cy="589222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48BD7C2-716A-CC42-83EE-497544419746}"/>
              </a:ext>
            </a:extLst>
          </p:cNvPr>
          <p:cNvGrpSpPr/>
          <p:nvPr/>
        </p:nvGrpSpPr>
        <p:grpSpPr>
          <a:xfrm>
            <a:off x="4597042" y="30481"/>
            <a:ext cx="4848681" cy="5093667"/>
            <a:chOff x="4597042" y="30481"/>
            <a:chExt cx="4848681" cy="5093667"/>
          </a:xfrm>
        </p:grpSpPr>
        <p:sp>
          <p:nvSpPr>
            <p:cNvPr id="429" name="Google Shape;429;p42"/>
            <p:cNvSpPr txBox="1"/>
            <p:nvPr/>
          </p:nvSpPr>
          <p:spPr>
            <a:xfrm>
              <a:off x="7434176" y="30481"/>
              <a:ext cx="1423616" cy="4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Orientasi</a:t>
              </a:r>
              <a:endParaRPr sz="18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431" name="Google Shape;431;p42"/>
            <p:cNvSpPr txBox="1"/>
            <p:nvPr/>
          </p:nvSpPr>
          <p:spPr>
            <a:xfrm>
              <a:off x="7769428" y="1251544"/>
              <a:ext cx="1132500" cy="4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L</a:t>
              </a:r>
              <a:r>
                <a:rPr lang="en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atihan</a:t>
              </a:r>
              <a:r>
                <a:rPr lang="en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 </a:t>
              </a:r>
              <a:endParaRPr sz="18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433" name="Google Shape;433;p42"/>
            <p:cNvSpPr txBox="1"/>
            <p:nvPr/>
          </p:nvSpPr>
          <p:spPr>
            <a:xfrm>
              <a:off x="5456169" y="1046925"/>
              <a:ext cx="2011547" cy="46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D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P</a:t>
              </a:r>
              <a:r>
                <a:rPr lang="en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engembangan</a:t>
              </a:r>
              <a:r>
                <a:rPr lang="en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 </a:t>
              </a:r>
              <a:endParaRPr sz="18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grpSp>
          <p:nvGrpSpPr>
            <p:cNvPr id="437" name="Google Shape;437;p42"/>
            <p:cNvGrpSpPr/>
            <p:nvPr/>
          </p:nvGrpSpPr>
          <p:grpSpPr>
            <a:xfrm>
              <a:off x="8496990" y="432931"/>
              <a:ext cx="648900" cy="572700"/>
              <a:chOff x="7775100" y="1908800"/>
              <a:chExt cx="648900" cy="572700"/>
            </a:xfrm>
          </p:grpSpPr>
          <p:sp>
            <p:nvSpPr>
              <p:cNvPr id="438" name="Google Shape;438;p42"/>
              <p:cNvSpPr/>
              <p:nvPr/>
            </p:nvSpPr>
            <p:spPr>
              <a:xfrm>
                <a:off x="7813200" y="1908800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2"/>
              <p:cNvSpPr txBox="1"/>
              <p:nvPr/>
            </p:nvSpPr>
            <p:spPr>
              <a:xfrm>
                <a:off x="7775100" y="1976600"/>
                <a:ext cx="648900" cy="43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>
                    <a:solidFill>
                      <a:srgbClr val="5C0B68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1</a:t>
                </a:r>
                <a:endParaRPr sz="1800" b="1">
                  <a:solidFill>
                    <a:srgbClr val="5C0B68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440" name="Google Shape;440;p42"/>
            <p:cNvGrpSpPr/>
            <p:nvPr/>
          </p:nvGrpSpPr>
          <p:grpSpPr>
            <a:xfrm>
              <a:off x="7801088" y="729481"/>
              <a:ext cx="648900" cy="572700"/>
              <a:chOff x="6519075" y="2745125"/>
              <a:chExt cx="648900" cy="572700"/>
            </a:xfrm>
          </p:grpSpPr>
          <p:sp>
            <p:nvSpPr>
              <p:cNvPr id="441" name="Google Shape;441;p42"/>
              <p:cNvSpPr/>
              <p:nvPr/>
            </p:nvSpPr>
            <p:spPr>
              <a:xfrm>
                <a:off x="6557175" y="27451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2"/>
              <p:cNvSpPr txBox="1"/>
              <p:nvPr/>
            </p:nvSpPr>
            <p:spPr>
              <a:xfrm>
                <a:off x="6519075" y="2812925"/>
                <a:ext cx="648900" cy="43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rgbClr val="5C0B68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2</a:t>
                </a:r>
                <a:endParaRPr sz="1800" b="1" dirty="0">
                  <a:solidFill>
                    <a:srgbClr val="5C0B68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443" name="Google Shape;443;p42"/>
            <p:cNvGrpSpPr/>
            <p:nvPr/>
          </p:nvGrpSpPr>
          <p:grpSpPr>
            <a:xfrm>
              <a:off x="7292843" y="1238572"/>
              <a:ext cx="648900" cy="572700"/>
              <a:chOff x="5797775" y="4051525"/>
              <a:chExt cx="648900" cy="572700"/>
            </a:xfrm>
          </p:grpSpPr>
          <p:sp>
            <p:nvSpPr>
              <p:cNvPr id="444" name="Google Shape;444;p42"/>
              <p:cNvSpPr/>
              <p:nvPr/>
            </p:nvSpPr>
            <p:spPr>
              <a:xfrm>
                <a:off x="5835875" y="40515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2"/>
              <p:cNvSpPr txBox="1"/>
              <p:nvPr/>
            </p:nvSpPr>
            <p:spPr>
              <a:xfrm>
                <a:off x="5797775" y="4119325"/>
                <a:ext cx="648900" cy="43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rgbClr val="5C0B68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3</a:t>
                </a:r>
                <a:endParaRPr sz="1800" b="1" dirty="0">
                  <a:solidFill>
                    <a:srgbClr val="5C0B68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34" name="Google Shape;443;p42">
              <a:extLst>
                <a:ext uri="{FF2B5EF4-FFF2-40B4-BE49-F238E27FC236}">
                  <a16:creationId xmlns:a16="http://schemas.microsoft.com/office/drawing/2014/main" xmlns="" id="{CB3184FE-DC77-9A42-ADBB-83D02BE2F375}"/>
                </a:ext>
              </a:extLst>
            </p:cNvPr>
            <p:cNvGrpSpPr/>
            <p:nvPr/>
          </p:nvGrpSpPr>
          <p:grpSpPr>
            <a:xfrm>
              <a:off x="6867690" y="1820191"/>
              <a:ext cx="648900" cy="572700"/>
              <a:chOff x="5797775" y="4051525"/>
              <a:chExt cx="648900" cy="572700"/>
            </a:xfrm>
          </p:grpSpPr>
          <p:sp>
            <p:nvSpPr>
              <p:cNvPr id="35" name="Google Shape;444;p42">
                <a:extLst>
                  <a:ext uri="{FF2B5EF4-FFF2-40B4-BE49-F238E27FC236}">
                    <a16:creationId xmlns:a16="http://schemas.microsoft.com/office/drawing/2014/main" xmlns="" id="{4D5003EA-0023-6B43-8704-2695C5364AF9}"/>
                  </a:ext>
                </a:extLst>
              </p:cNvPr>
              <p:cNvSpPr/>
              <p:nvPr/>
            </p:nvSpPr>
            <p:spPr>
              <a:xfrm>
                <a:off x="5835875" y="40515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445;p42">
                <a:extLst>
                  <a:ext uri="{FF2B5EF4-FFF2-40B4-BE49-F238E27FC236}">
                    <a16:creationId xmlns:a16="http://schemas.microsoft.com/office/drawing/2014/main" xmlns="" id="{3F4B23B7-523E-9144-8F2C-59A5FA655CC6}"/>
                  </a:ext>
                </a:extLst>
              </p:cNvPr>
              <p:cNvSpPr txBox="1"/>
              <p:nvPr/>
            </p:nvSpPr>
            <p:spPr>
              <a:xfrm>
                <a:off x="5797775" y="4119325"/>
                <a:ext cx="648900" cy="43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rgbClr val="5C0B68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4</a:t>
                </a:r>
                <a:endParaRPr sz="1800" b="1" dirty="0">
                  <a:solidFill>
                    <a:srgbClr val="5C0B68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37" name="Google Shape;443;p42">
              <a:extLst>
                <a:ext uri="{FF2B5EF4-FFF2-40B4-BE49-F238E27FC236}">
                  <a16:creationId xmlns:a16="http://schemas.microsoft.com/office/drawing/2014/main" xmlns="" id="{BED2428D-7707-3040-BDBF-3432DB5E942B}"/>
                </a:ext>
              </a:extLst>
            </p:cNvPr>
            <p:cNvGrpSpPr/>
            <p:nvPr/>
          </p:nvGrpSpPr>
          <p:grpSpPr>
            <a:xfrm>
              <a:off x="6577498" y="2449610"/>
              <a:ext cx="648900" cy="572700"/>
              <a:chOff x="5797775" y="4051525"/>
              <a:chExt cx="648900" cy="572700"/>
            </a:xfrm>
          </p:grpSpPr>
          <p:sp>
            <p:nvSpPr>
              <p:cNvPr id="38" name="Google Shape;444;p42">
                <a:extLst>
                  <a:ext uri="{FF2B5EF4-FFF2-40B4-BE49-F238E27FC236}">
                    <a16:creationId xmlns:a16="http://schemas.microsoft.com/office/drawing/2014/main" xmlns="" id="{D0FE4BE7-31A9-A34E-824B-794F811BE748}"/>
                  </a:ext>
                </a:extLst>
              </p:cNvPr>
              <p:cNvSpPr/>
              <p:nvPr/>
            </p:nvSpPr>
            <p:spPr>
              <a:xfrm>
                <a:off x="5835875" y="40515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445;p42">
                <a:extLst>
                  <a:ext uri="{FF2B5EF4-FFF2-40B4-BE49-F238E27FC236}">
                    <a16:creationId xmlns:a16="http://schemas.microsoft.com/office/drawing/2014/main" xmlns="" id="{509E9B8C-B10A-F940-BBA4-0E0CA1CA602F}"/>
                  </a:ext>
                </a:extLst>
              </p:cNvPr>
              <p:cNvSpPr txBox="1"/>
              <p:nvPr/>
            </p:nvSpPr>
            <p:spPr>
              <a:xfrm>
                <a:off x="5797775" y="4119325"/>
                <a:ext cx="648900" cy="43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rgbClr val="5C0B68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5</a:t>
                </a:r>
                <a:endParaRPr sz="1800" b="1" dirty="0">
                  <a:solidFill>
                    <a:srgbClr val="5C0B68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40" name="Google Shape;443;p42">
              <a:extLst>
                <a:ext uri="{FF2B5EF4-FFF2-40B4-BE49-F238E27FC236}">
                  <a16:creationId xmlns:a16="http://schemas.microsoft.com/office/drawing/2014/main" xmlns="" id="{13A5850C-95E1-BA40-A8F3-EC0C27B74F59}"/>
                </a:ext>
              </a:extLst>
            </p:cNvPr>
            <p:cNvGrpSpPr/>
            <p:nvPr/>
          </p:nvGrpSpPr>
          <p:grpSpPr>
            <a:xfrm>
              <a:off x="6451747" y="3173191"/>
              <a:ext cx="648900" cy="572700"/>
              <a:chOff x="5797775" y="4051525"/>
              <a:chExt cx="648900" cy="572700"/>
            </a:xfrm>
          </p:grpSpPr>
          <p:sp>
            <p:nvSpPr>
              <p:cNvPr id="41" name="Google Shape;444;p42">
                <a:extLst>
                  <a:ext uri="{FF2B5EF4-FFF2-40B4-BE49-F238E27FC236}">
                    <a16:creationId xmlns:a16="http://schemas.microsoft.com/office/drawing/2014/main" xmlns="" id="{96CC89A7-D603-3C47-A3D1-CD781F774A70}"/>
                  </a:ext>
                </a:extLst>
              </p:cNvPr>
              <p:cNvSpPr/>
              <p:nvPr/>
            </p:nvSpPr>
            <p:spPr>
              <a:xfrm>
                <a:off x="5835875" y="40515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45;p42">
                <a:extLst>
                  <a:ext uri="{FF2B5EF4-FFF2-40B4-BE49-F238E27FC236}">
                    <a16:creationId xmlns:a16="http://schemas.microsoft.com/office/drawing/2014/main" xmlns="" id="{FC15582D-1323-2141-B935-D047553777DB}"/>
                  </a:ext>
                </a:extLst>
              </p:cNvPr>
              <p:cNvSpPr txBox="1"/>
              <p:nvPr/>
            </p:nvSpPr>
            <p:spPr>
              <a:xfrm>
                <a:off x="5797775" y="4119325"/>
                <a:ext cx="648900" cy="43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rgbClr val="5C0B68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6</a:t>
                </a:r>
                <a:endParaRPr sz="1800" b="1" dirty="0">
                  <a:solidFill>
                    <a:srgbClr val="5C0B68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43" name="Google Shape;443;p42">
              <a:extLst>
                <a:ext uri="{FF2B5EF4-FFF2-40B4-BE49-F238E27FC236}">
                  <a16:creationId xmlns:a16="http://schemas.microsoft.com/office/drawing/2014/main" xmlns="" id="{715554B7-0E8D-454B-BF29-0CF7C1A867B2}"/>
                </a:ext>
              </a:extLst>
            </p:cNvPr>
            <p:cNvGrpSpPr/>
            <p:nvPr/>
          </p:nvGrpSpPr>
          <p:grpSpPr>
            <a:xfrm>
              <a:off x="6524937" y="3857944"/>
              <a:ext cx="648900" cy="572700"/>
              <a:chOff x="5797775" y="4051525"/>
              <a:chExt cx="648900" cy="572700"/>
            </a:xfrm>
          </p:grpSpPr>
          <p:sp>
            <p:nvSpPr>
              <p:cNvPr id="44" name="Google Shape;444;p42">
                <a:extLst>
                  <a:ext uri="{FF2B5EF4-FFF2-40B4-BE49-F238E27FC236}">
                    <a16:creationId xmlns:a16="http://schemas.microsoft.com/office/drawing/2014/main" xmlns="" id="{FECED980-DB7B-D64B-B5ED-8A4856393624}"/>
                  </a:ext>
                </a:extLst>
              </p:cNvPr>
              <p:cNvSpPr/>
              <p:nvPr/>
            </p:nvSpPr>
            <p:spPr>
              <a:xfrm>
                <a:off x="5835875" y="40515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45;p42">
                <a:extLst>
                  <a:ext uri="{FF2B5EF4-FFF2-40B4-BE49-F238E27FC236}">
                    <a16:creationId xmlns:a16="http://schemas.microsoft.com/office/drawing/2014/main" xmlns="" id="{5DFD632D-4854-1B43-A3F9-EDCF014415F3}"/>
                  </a:ext>
                </a:extLst>
              </p:cNvPr>
              <p:cNvSpPr txBox="1"/>
              <p:nvPr/>
            </p:nvSpPr>
            <p:spPr>
              <a:xfrm>
                <a:off x="5797775" y="4119325"/>
                <a:ext cx="648900" cy="43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rgbClr val="5C0B68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7</a:t>
                </a:r>
                <a:endParaRPr sz="1800" b="1" dirty="0">
                  <a:solidFill>
                    <a:srgbClr val="5C0B68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grpSp>
          <p:nvGrpSpPr>
            <p:cNvPr id="46" name="Google Shape;443;p42">
              <a:extLst>
                <a:ext uri="{FF2B5EF4-FFF2-40B4-BE49-F238E27FC236}">
                  <a16:creationId xmlns:a16="http://schemas.microsoft.com/office/drawing/2014/main" xmlns="" id="{5B18B503-D3AD-1C4F-BD4E-DA740025F3B1}"/>
                </a:ext>
              </a:extLst>
            </p:cNvPr>
            <p:cNvGrpSpPr/>
            <p:nvPr/>
          </p:nvGrpSpPr>
          <p:grpSpPr>
            <a:xfrm>
              <a:off x="6720808" y="4548233"/>
              <a:ext cx="648900" cy="572700"/>
              <a:chOff x="5797775" y="4051525"/>
              <a:chExt cx="648900" cy="572700"/>
            </a:xfrm>
          </p:grpSpPr>
          <p:sp>
            <p:nvSpPr>
              <p:cNvPr id="47" name="Google Shape;444;p42">
                <a:extLst>
                  <a:ext uri="{FF2B5EF4-FFF2-40B4-BE49-F238E27FC236}">
                    <a16:creationId xmlns:a16="http://schemas.microsoft.com/office/drawing/2014/main" xmlns="" id="{08959111-522A-6B49-8C0D-39AC424BC7B8}"/>
                  </a:ext>
                </a:extLst>
              </p:cNvPr>
              <p:cNvSpPr/>
              <p:nvPr/>
            </p:nvSpPr>
            <p:spPr>
              <a:xfrm>
                <a:off x="5835875" y="4051525"/>
                <a:ext cx="572700" cy="572700"/>
              </a:xfrm>
              <a:prstGeom prst="ellipse">
                <a:avLst/>
              </a:prstGeom>
              <a:solidFill>
                <a:srgbClr val="FFD1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45;p42">
                <a:extLst>
                  <a:ext uri="{FF2B5EF4-FFF2-40B4-BE49-F238E27FC236}">
                    <a16:creationId xmlns:a16="http://schemas.microsoft.com/office/drawing/2014/main" xmlns="" id="{1BDFD22E-1797-7848-B727-3AB8CCC19278}"/>
                  </a:ext>
                </a:extLst>
              </p:cNvPr>
              <p:cNvSpPr txBox="1"/>
              <p:nvPr/>
            </p:nvSpPr>
            <p:spPr>
              <a:xfrm>
                <a:off x="5797775" y="4119325"/>
                <a:ext cx="648900" cy="437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 b="1" dirty="0">
                    <a:solidFill>
                      <a:srgbClr val="5C0B68"/>
                    </a:solidFill>
                    <a:latin typeface="Red Hat Text"/>
                    <a:ea typeface="Red Hat Text"/>
                    <a:cs typeface="Red Hat Text"/>
                    <a:sym typeface="Red Hat Text"/>
                  </a:rPr>
                  <a:t>8</a:t>
                </a:r>
                <a:endParaRPr sz="1800" b="1" dirty="0">
                  <a:solidFill>
                    <a:srgbClr val="5C0B68"/>
                  </a:solidFill>
                  <a:latin typeface="Red Hat Text"/>
                  <a:ea typeface="Red Hat Text"/>
                  <a:cs typeface="Red Hat Text"/>
                  <a:sym typeface="Red Hat Text"/>
                </a:endParaRPr>
              </a:p>
            </p:txBody>
          </p:sp>
        </p:grpSp>
        <p:sp>
          <p:nvSpPr>
            <p:cNvPr id="52" name="Google Shape;433;p42">
              <a:extLst>
                <a:ext uri="{FF2B5EF4-FFF2-40B4-BE49-F238E27FC236}">
                  <a16:creationId xmlns:a16="http://schemas.microsoft.com/office/drawing/2014/main" xmlns="" id="{40F8BFDD-B385-F24F-8CC8-3D4B64CF9D43}"/>
                </a:ext>
              </a:extLst>
            </p:cNvPr>
            <p:cNvSpPr txBox="1"/>
            <p:nvPr/>
          </p:nvSpPr>
          <p:spPr>
            <a:xfrm>
              <a:off x="7434176" y="1915746"/>
              <a:ext cx="2011547" cy="623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Perencanaan</a:t>
              </a:r>
              <a:r>
                <a:rPr lang="en-US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 </a:t>
              </a:r>
              <a:r>
                <a:rPr lang="en-US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Karier</a:t>
              </a:r>
              <a:endParaRPr sz="18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5" name="Google Shape;433;p42">
              <a:extLst>
                <a:ext uri="{FF2B5EF4-FFF2-40B4-BE49-F238E27FC236}">
                  <a16:creationId xmlns:a16="http://schemas.microsoft.com/office/drawing/2014/main" xmlns="" id="{A0AC66FB-ECEB-294F-BD44-D8A3CF0C27CB}"/>
                </a:ext>
              </a:extLst>
            </p:cNvPr>
            <p:cNvSpPr txBox="1"/>
            <p:nvPr/>
          </p:nvSpPr>
          <p:spPr>
            <a:xfrm>
              <a:off x="4597043" y="2297746"/>
              <a:ext cx="2011547" cy="623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Evaluasi</a:t>
              </a:r>
              <a:r>
                <a:rPr lang="en-US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 </a:t>
              </a:r>
              <a:r>
                <a:rPr lang="en-US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Prestasi</a:t>
              </a:r>
              <a:endParaRPr sz="18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6" name="Google Shape;433;p42">
              <a:extLst>
                <a:ext uri="{FF2B5EF4-FFF2-40B4-BE49-F238E27FC236}">
                  <a16:creationId xmlns:a16="http://schemas.microsoft.com/office/drawing/2014/main" xmlns="" id="{B9299659-E38D-2641-8F5B-2ECC98EC25DD}"/>
                </a:ext>
              </a:extLst>
            </p:cNvPr>
            <p:cNvSpPr txBox="1"/>
            <p:nvPr/>
          </p:nvSpPr>
          <p:spPr>
            <a:xfrm>
              <a:off x="7062547" y="3066034"/>
              <a:ext cx="2011547" cy="623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Kompensasi</a:t>
              </a:r>
              <a:r>
                <a:rPr lang="en-US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 </a:t>
              </a:r>
              <a:endParaRPr sz="18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7" name="Google Shape;433;p42">
              <a:extLst>
                <a:ext uri="{FF2B5EF4-FFF2-40B4-BE49-F238E27FC236}">
                  <a16:creationId xmlns:a16="http://schemas.microsoft.com/office/drawing/2014/main" xmlns="" id="{F13B27A0-D61D-6345-8ACC-E64E3228685B}"/>
                </a:ext>
              </a:extLst>
            </p:cNvPr>
            <p:cNvSpPr txBox="1"/>
            <p:nvPr/>
          </p:nvSpPr>
          <p:spPr>
            <a:xfrm>
              <a:off x="4597042" y="3807231"/>
              <a:ext cx="2011547" cy="623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Perjanjian</a:t>
              </a:r>
              <a:r>
                <a:rPr lang="en-US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 </a:t>
              </a:r>
              <a:r>
                <a:rPr lang="en-US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Kolektif</a:t>
              </a:r>
              <a:endParaRPr sz="18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  <p:sp>
          <p:nvSpPr>
            <p:cNvPr id="58" name="Google Shape;433;p42">
              <a:extLst>
                <a:ext uri="{FF2B5EF4-FFF2-40B4-BE49-F238E27FC236}">
                  <a16:creationId xmlns:a16="http://schemas.microsoft.com/office/drawing/2014/main" xmlns="" id="{7027F913-A965-6D4E-BA70-D84D06C22AA3}"/>
                </a:ext>
              </a:extLst>
            </p:cNvPr>
            <p:cNvSpPr txBox="1"/>
            <p:nvPr/>
          </p:nvSpPr>
          <p:spPr>
            <a:xfrm>
              <a:off x="7332745" y="4500735"/>
              <a:ext cx="2011547" cy="6234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Pengawasan</a:t>
              </a:r>
              <a:r>
                <a:rPr lang="en-US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 </a:t>
              </a:r>
              <a:r>
                <a:rPr lang="en-US" sz="1800" b="1" dirty="0" err="1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Personalia</a:t>
              </a:r>
              <a:r>
                <a:rPr lang="en-US" sz="1800" b="1" dirty="0">
                  <a:solidFill>
                    <a:srgbClr val="FFD119"/>
                  </a:solidFill>
                  <a:latin typeface="Red Hat Text"/>
                  <a:ea typeface="Red Hat Text"/>
                  <a:cs typeface="Red Hat Text"/>
                  <a:sym typeface="Red Hat Text"/>
                </a:rPr>
                <a:t> </a:t>
              </a:r>
              <a:endParaRPr sz="1800" b="1" dirty="0">
                <a:solidFill>
                  <a:srgbClr val="FFD119"/>
                </a:solidFill>
                <a:latin typeface="Red Hat Text"/>
                <a:ea typeface="Red Hat Text"/>
                <a:cs typeface="Red Hat Text"/>
                <a:sym typeface="Red Hat Text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D14F42-7E24-0A42-A003-8C156130C5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7130097" y="3730762"/>
            <a:ext cx="2013903" cy="1412738"/>
          </a:xfrm>
          <a:prstGeom prst="rect">
            <a:avLst/>
          </a:prstGeom>
        </p:spPr>
      </p:pic>
      <p:sp>
        <p:nvSpPr>
          <p:cNvPr id="659" name="Google Shape;659;p47"/>
          <p:cNvSpPr txBox="1">
            <a:spLocks noGrp="1"/>
          </p:cNvSpPr>
          <p:nvPr>
            <p:ph type="title"/>
          </p:nvPr>
        </p:nvSpPr>
        <p:spPr>
          <a:xfrm>
            <a:off x="1888200" y="1179150"/>
            <a:ext cx="5367600" cy="27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Tantangan</a:t>
            </a:r>
            <a:r>
              <a:rPr lang="en" sz="4000" dirty="0"/>
              <a:t> 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2000" dirty="0" err="1"/>
              <a:t>dalam</a:t>
            </a:r>
            <a:r>
              <a:rPr lang="en" sz="2000" dirty="0"/>
              <a:t> </a:t>
            </a:r>
            <a:r>
              <a:rPr lang="en" sz="4400" dirty="0"/>
              <a:t/>
            </a:r>
            <a:br>
              <a:rPr lang="en" sz="4400" dirty="0"/>
            </a:br>
            <a:r>
              <a:rPr lang="en" sz="4400" dirty="0"/>
              <a:t>Proses </a:t>
            </a:r>
            <a:r>
              <a:rPr lang="en" sz="4400" dirty="0" err="1"/>
              <a:t>Seleksi</a:t>
            </a:r>
            <a:r>
              <a:rPr lang="en" sz="1600" dirty="0"/>
              <a:t/>
            </a:r>
            <a:br>
              <a:rPr lang="en" sz="1600" dirty="0"/>
            </a:br>
            <a:r>
              <a:rPr lang="en" sz="1200" dirty="0"/>
              <a:t/>
            </a:r>
            <a:br>
              <a:rPr lang="en" sz="1200" dirty="0"/>
            </a:br>
            <a:r>
              <a:rPr lang="en" sz="1200" dirty="0"/>
              <a:t>“</a:t>
            </a:r>
            <a:r>
              <a:rPr lang="en-US" sz="1200" dirty="0" err="1"/>
              <a:t>Daripada</a:t>
            </a:r>
            <a:r>
              <a:rPr lang="en-US" sz="1200" dirty="0"/>
              <a:t> </a:t>
            </a:r>
            <a:r>
              <a:rPr lang="en-US" sz="1200" dirty="0" err="1"/>
              <a:t>mengkhawatirkan</a:t>
            </a:r>
            <a:r>
              <a:rPr lang="en-US" sz="1200" dirty="0"/>
              <a:t> </a:t>
            </a:r>
            <a:r>
              <a:rPr lang="en-US" sz="1200" dirty="0" err="1"/>
              <a:t>apa</a:t>
            </a:r>
            <a:r>
              <a:rPr lang="en-US" sz="1200" dirty="0"/>
              <a:t> yang orang katakana </a:t>
            </a:r>
            <a:r>
              <a:rPr lang="en-US" sz="1200" dirty="0" err="1"/>
              <a:t>tentang</a:t>
            </a:r>
            <a:r>
              <a:rPr lang="en-US" sz="1200" dirty="0"/>
              <a:t> </a:t>
            </a:r>
            <a:r>
              <a:rPr lang="en-US" sz="1200" dirty="0" err="1"/>
              <a:t>anda</a:t>
            </a:r>
            <a:r>
              <a:rPr lang="en-US" sz="1200" dirty="0"/>
              <a:t>, </a:t>
            </a:r>
            <a:r>
              <a:rPr lang="en-US" sz="1200" dirty="0" err="1"/>
              <a:t>mengapa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menggunakan</a:t>
            </a:r>
            <a:r>
              <a:rPr lang="en-US" sz="1200" dirty="0"/>
              <a:t> </a:t>
            </a:r>
            <a:r>
              <a:rPr lang="en-US" sz="1200" dirty="0" err="1"/>
              <a:t>waktu</a:t>
            </a:r>
            <a:r>
              <a:rPr lang="en-US" sz="1200" dirty="0"/>
              <a:t> </a:t>
            </a:r>
            <a:r>
              <a:rPr lang="en-US" sz="1200" dirty="0" err="1"/>
              <a:t>anda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mencoba</a:t>
            </a:r>
            <a:r>
              <a:rPr lang="en-US" sz="1200" dirty="0"/>
              <a:t> </a:t>
            </a:r>
            <a:r>
              <a:rPr lang="en-US" sz="1200" dirty="0" err="1"/>
              <a:t>melakukan</a:t>
            </a:r>
            <a:r>
              <a:rPr lang="en-US" sz="1200" dirty="0"/>
              <a:t> </a:t>
            </a:r>
            <a:r>
              <a:rPr lang="en-US" sz="1200" dirty="0" err="1"/>
              <a:t>sesuatu</a:t>
            </a:r>
            <a:r>
              <a:rPr lang="en-US" sz="1200" dirty="0"/>
              <a:t> yang </a:t>
            </a:r>
            <a:r>
              <a:rPr lang="en-US" sz="1200" dirty="0" err="1"/>
              <a:t>akan</a:t>
            </a:r>
            <a:r>
              <a:rPr lang="en-US" sz="1200" dirty="0"/>
              <a:t> </a:t>
            </a:r>
            <a:r>
              <a:rPr lang="en-US" sz="1200" dirty="0" err="1"/>
              <a:t>mereka</a:t>
            </a:r>
            <a:r>
              <a:rPr lang="en-US" sz="1200" dirty="0"/>
              <a:t> </a:t>
            </a:r>
            <a:r>
              <a:rPr lang="en-US" sz="1200" dirty="0" err="1"/>
              <a:t>kagumi</a:t>
            </a:r>
            <a:r>
              <a:rPr lang="en" sz="1200" dirty="0"/>
              <a:t>”</a:t>
            </a:r>
            <a:endParaRPr sz="1200" dirty="0"/>
          </a:p>
        </p:txBody>
      </p:sp>
      <p:sp>
        <p:nvSpPr>
          <p:cNvPr id="660" name="Google Shape;660;p47"/>
          <p:cNvSpPr txBox="1">
            <a:spLocks noGrp="1"/>
          </p:cNvSpPr>
          <p:nvPr>
            <p:ph type="subTitle" idx="1"/>
          </p:nvPr>
        </p:nvSpPr>
        <p:spPr>
          <a:xfrm>
            <a:off x="5459975" y="3839725"/>
            <a:ext cx="2262600" cy="56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-Dale Carnegie</a:t>
            </a:r>
            <a:endParaRPr dirty="0"/>
          </a:p>
        </p:txBody>
      </p:sp>
      <p:sp>
        <p:nvSpPr>
          <p:cNvPr id="5" name="Google Shape;472;p44">
            <a:extLst>
              <a:ext uri="{FF2B5EF4-FFF2-40B4-BE49-F238E27FC236}">
                <a16:creationId xmlns:a16="http://schemas.microsoft.com/office/drawing/2014/main" xmlns="" id="{5F172062-66DE-8B4E-AAB1-D18BE396D6EE}"/>
              </a:ext>
            </a:extLst>
          </p:cNvPr>
          <p:cNvSpPr/>
          <p:nvPr/>
        </p:nvSpPr>
        <p:spPr>
          <a:xfrm>
            <a:off x="7149875" y="741275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528;p44">
            <a:extLst>
              <a:ext uri="{FF2B5EF4-FFF2-40B4-BE49-F238E27FC236}">
                <a16:creationId xmlns:a16="http://schemas.microsoft.com/office/drawing/2014/main" xmlns="" id="{CE8EA011-C910-D141-98F5-4CAE5A3CEC88}"/>
              </a:ext>
            </a:extLst>
          </p:cNvPr>
          <p:cNvSpPr txBox="1">
            <a:spLocks/>
          </p:cNvSpPr>
          <p:nvPr/>
        </p:nvSpPr>
        <p:spPr>
          <a:xfrm>
            <a:off x="7149875" y="725899"/>
            <a:ext cx="572700" cy="53447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/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51"/>
          <p:cNvSpPr/>
          <p:nvPr/>
        </p:nvSpPr>
        <p:spPr>
          <a:xfrm rot="10800000" flipH="1">
            <a:off x="3779749" y="1369052"/>
            <a:ext cx="820800" cy="8208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51"/>
          <p:cNvSpPr/>
          <p:nvPr/>
        </p:nvSpPr>
        <p:spPr>
          <a:xfrm rot="10800000" flipH="1">
            <a:off x="3779749" y="2403877"/>
            <a:ext cx="820800" cy="8208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51"/>
          <p:cNvSpPr/>
          <p:nvPr/>
        </p:nvSpPr>
        <p:spPr>
          <a:xfrm rot="10800000" flipH="1">
            <a:off x="3779749" y="3438702"/>
            <a:ext cx="820800" cy="820800"/>
          </a:xfrm>
          <a:prstGeom prst="ellipse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51"/>
          <p:cNvSpPr/>
          <p:nvPr/>
        </p:nvSpPr>
        <p:spPr>
          <a:xfrm>
            <a:off x="3903807" y="3563153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51"/>
          <p:cNvSpPr/>
          <p:nvPr/>
        </p:nvSpPr>
        <p:spPr>
          <a:xfrm>
            <a:off x="3903807" y="2527919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51"/>
          <p:cNvSpPr/>
          <p:nvPr/>
        </p:nvSpPr>
        <p:spPr>
          <a:xfrm>
            <a:off x="3903807" y="1493107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51"/>
          <p:cNvSpPr txBox="1">
            <a:spLocks noGrp="1"/>
          </p:cNvSpPr>
          <p:nvPr>
            <p:ph type="title"/>
          </p:nvPr>
        </p:nvSpPr>
        <p:spPr>
          <a:xfrm>
            <a:off x="3545305" y="320842"/>
            <a:ext cx="4878770" cy="6323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/>
              <a:t>T</a:t>
            </a:r>
            <a:r>
              <a:rPr lang="en" dirty="0" err="1"/>
              <a:t>antangan</a:t>
            </a:r>
            <a:r>
              <a:rPr lang="en" dirty="0"/>
              <a:t> Proses </a:t>
            </a:r>
            <a:r>
              <a:rPr lang="en" dirty="0" err="1"/>
              <a:t>Seleksi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787" name="Google Shape;787;p51"/>
          <p:cNvSpPr txBox="1">
            <a:spLocks noGrp="1"/>
          </p:cNvSpPr>
          <p:nvPr>
            <p:ph type="subTitle" idx="1"/>
          </p:nvPr>
        </p:nvSpPr>
        <p:spPr>
          <a:xfrm>
            <a:off x="4653596" y="1471592"/>
            <a:ext cx="3543919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solidFill>
                  <a:srgbClr val="FFD119"/>
                </a:solidFill>
              </a:rPr>
              <a:t>T</a:t>
            </a:r>
            <a:r>
              <a:rPr lang="en" sz="2400" dirty="0" err="1">
                <a:solidFill>
                  <a:srgbClr val="FFD119"/>
                </a:solidFill>
              </a:rPr>
              <a:t>antangan</a:t>
            </a:r>
            <a:r>
              <a:rPr lang="en" sz="2400" dirty="0">
                <a:solidFill>
                  <a:srgbClr val="FFD119"/>
                </a:solidFill>
              </a:rPr>
              <a:t> </a:t>
            </a:r>
            <a:r>
              <a:rPr lang="en" sz="2400" dirty="0" err="1">
                <a:solidFill>
                  <a:srgbClr val="FFD119"/>
                </a:solidFill>
              </a:rPr>
              <a:t>Suplai</a:t>
            </a:r>
            <a:endParaRPr sz="2400" dirty="0">
              <a:solidFill>
                <a:srgbClr val="FFD119"/>
              </a:solidFill>
            </a:endParaRPr>
          </a:p>
        </p:txBody>
      </p:sp>
      <p:sp>
        <p:nvSpPr>
          <p:cNvPr id="788" name="Google Shape;788;p51"/>
          <p:cNvSpPr txBox="1">
            <a:spLocks noGrp="1"/>
          </p:cNvSpPr>
          <p:nvPr>
            <p:ph type="title" idx="7"/>
          </p:nvPr>
        </p:nvSpPr>
        <p:spPr>
          <a:xfrm>
            <a:off x="3893907" y="1518607"/>
            <a:ext cx="592500" cy="52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0B68"/>
                </a:solidFill>
              </a:rPr>
              <a:t>1</a:t>
            </a:r>
            <a:endParaRPr>
              <a:solidFill>
                <a:srgbClr val="5C0B68"/>
              </a:solidFill>
            </a:endParaRPr>
          </a:p>
        </p:txBody>
      </p:sp>
      <p:sp>
        <p:nvSpPr>
          <p:cNvPr id="790" name="Google Shape;790;p51"/>
          <p:cNvSpPr txBox="1">
            <a:spLocks noGrp="1"/>
          </p:cNvSpPr>
          <p:nvPr>
            <p:ph type="subTitle" idx="3"/>
          </p:nvPr>
        </p:nvSpPr>
        <p:spPr>
          <a:xfrm>
            <a:off x="4653596" y="2511683"/>
            <a:ext cx="3543919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solidFill>
                  <a:srgbClr val="FFD119"/>
                </a:solidFill>
              </a:rPr>
              <a:t>T</a:t>
            </a:r>
            <a:r>
              <a:rPr lang="en" sz="2400" dirty="0" err="1">
                <a:solidFill>
                  <a:srgbClr val="FFD119"/>
                </a:solidFill>
              </a:rPr>
              <a:t>antangan</a:t>
            </a:r>
            <a:r>
              <a:rPr lang="en" sz="2400" dirty="0">
                <a:solidFill>
                  <a:srgbClr val="FFD119"/>
                </a:solidFill>
              </a:rPr>
              <a:t> </a:t>
            </a:r>
            <a:r>
              <a:rPr lang="en" sz="2400" dirty="0" err="1">
                <a:solidFill>
                  <a:srgbClr val="FFD119"/>
                </a:solidFill>
              </a:rPr>
              <a:t>Ethis</a:t>
            </a:r>
            <a:endParaRPr sz="2400" dirty="0">
              <a:solidFill>
                <a:srgbClr val="FFD119"/>
              </a:solidFill>
            </a:endParaRPr>
          </a:p>
        </p:txBody>
      </p:sp>
      <p:sp>
        <p:nvSpPr>
          <p:cNvPr id="791" name="Google Shape;791;p51"/>
          <p:cNvSpPr txBox="1">
            <a:spLocks noGrp="1"/>
          </p:cNvSpPr>
          <p:nvPr>
            <p:ph type="title" idx="8"/>
          </p:nvPr>
        </p:nvSpPr>
        <p:spPr>
          <a:xfrm>
            <a:off x="3893907" y="2553425"/>
            <a:ext cx="592500" cy="52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0B68"/>
                </a:solidFill>
              </a:rPr>
              <a:t>2</a:t>
            </a:r>
            <a:endParaRPr>
              <a:solidFill>
                <a:srgbClr val="5C0B68"/>
              </a:solidFill>
            </a:endParaRPr>
          </a:p>
        </p:txBody>
      </p:sp>
      <p:sp>
        <p:nvSpPr>
          <p:cNvPr id="793" name="Google Shape;793;p51"/>
          <p:cNvSpPr txBox="1">
            <a:spLocks noGrp="1"/>
          </p:cNvSpPr>
          <p:nvPr>
            <p:ph type="subTitle" idx="5"/>
          </p:nvPr>
        </p:nvSpPr>
        <p:spPr>
          <a:xfrm>
            <a:off x="4653596" y="3551774"/>
            <a:ext cx="3543919" cy="52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 dirty="0">
                <a:solidFill>
                  <a:srgbClr val="FFD119"/>
                </a:solidFill>
              </a:rPr>
              <a:t>T</a:t>
            </a:r>
            <a:r>
              <a:rPr lang="en" sz="2400" dirty="0" err="1">
                <a:solidFill>
                  <a:srgbClr val="FFD119"/>
                </a:solidFill>
              </a:rPr>
              <a:t>antangan</a:t>
            </a:r>
            <a:r>
              <a:rPr lang="en" sz="2400" dirty="0">
                <a:solidFill>
                  <a:srgbClr val="FFD119"/>
                </a:solidFill>
              </a:rPr>
              <a:t> </a:t>
            </a:r>
            <a:r>
              <a:rPr lang="en" sz="2400" dirty="0" err="1">
                <a:solidFill>
                  <a:srgbClr val="FFD119"/>
                </a:solidFill>
              </a:rPr>
              <a:t>Organisasi</a:t>
            </a:r>
            <a:endParaRPr sz="2400" dirty="0">
              <a:solidFill>
                <a:srgbClr val="FFD119"/>
              </a:solidFill>
            </a:endParaRPr>
          </a:p>
        </p:txBody>
      </p:sp>
      <p:sp>
        <p:nvSpPr>
          <p:cNvPr id="794" name="Google Shape;794;p51"/>
          <p:cNvSpPr txBox="1">
            <a:spLocks noGrp="1"/>
          </p:cNvSpPr>
          <p:nvPr>
            <p:ph type="title" idx="9"/>
          </p:nvPr>
        </p:nvSpPr>
        <p:spPr>
          <a:xfrm>
            <a:off x="3893907" y="3588901"/>
            <a:ext cx="592500" cy="52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C0B68"/>
                </a:solidFill>
              </a:rPr>
              <a:t>3</a:t>
            </a:r>
            <a:endParaRPr>
              <a:solidFill>
                <a:srgbClr val="5C0B68"/>
              </a:solidFill>
            </a:endParaRPr>
          </a:p>
        </p:txBody>
      </p:sp>
      <p:grpSp>
        <p:nvGrpSpPr>
          <p:cNvPr id="796" name="Google Shape;796;p51"/>
          <p:cNvGrpSpPr/>
          <p:nvPr/>
        </p:nvGrpSpPr>
        <p:grpSpPr>
          <a:xfrm>
            <a:off x="638558" y="1322541"/>
            <a:ext cx="2966822" cy="2807617"/>
            <a:chOff x="2085000" y="1222625"/>
            <a:chExt cx="3427475" cy="3243550"/>
          </a:xfrm>
        </p:grpSpPr>
        <p:sp>
          <p:nvSpPr>
            <p:cNvPr id="797" name="Google Shape;797;p51"/>
            <p:cNvSpPr/>
            <p:nvPr/>
          </p:nvSpPr>
          <p:spPr>
            <a:xfrm>
              <a:off x="2358525" y="2735725"/>
              <a:ext cx="2996325" cy="1730450"/>
            </a:xfrm>
            <a:custGeom>
              <a:avLst/>
              <a:gdLst/>
              <a:ahLst/>
              <a:cxnLst/>
              <a:rect l="l" t="t" r="r" b="b"/>
              <a:pathLst>
                <a:path w="119853" h="69218" extrusionOk="0">
                  <a:moveTo>
                    <a:pt x="46267" y="1"/>
                  </a:moveTo>
                  <a:lnTo>
                    <a:pt x="0" y="26720"/>
                  </a:lnTo>
                  <a:lnTo>
                    <a:pt x="73620" y="69217"/>
                  </a:lnTo>
                  <a:lnTo>
                    <a:pt x="119853" y="42465"/>
                  </a:lnTo>
                  <a:lnTo>
                    <a:pt x="46267" y="1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1"/>
            <p:cNvSpPr/>
            <p:nvPr/>
          </p:nvSpPr>
          <p:spPr>
            <a:xfrm>
              <a:off x="4687675" y="3844025"/>
              <a:ext cx="800600" cy="502050"/>
            </a:xfrm>
            <a:custGeom>
              <a:avLst/>
              <a:gdLst/>
              <a:ahLst/>
              <a:cxnLst/>
              <a:rect l="l" t="t" r="r" b="b"/>
              <a:pathLst>
                <a:path w="32024" h="20082" extrusionOk="0">
                  <a:moveTo>
                    <a:pt x="16012" y="1"/>
                  </a:moveTo>
                  <a:cubicBezTo>
                    <a:pt x="7173" y="1"/>
                    <a:pt x="1" y="4504"/>
                    <a:pt x="1" y="10041"/>
                  </a:cubicBezTo>
                  <a:cubicBezTo>
                    <a:pt x="1" y="15578"/>
                    <a:pt x="7173" y="20082"/>
                    <a:pt x="16012" y="20082"/>
                  </a:cubicBezTo>
                  <a:cubicBezTo>
                    <a:pt x="24852" y="20082"/>
                    <a:pt x="32024" y="15578"/>
                    <a:pt x="32024" y="10041"/>
                  </a:cubicBezTo>
                  <a:cubicBezTo>
                    <a:pt x="32024" y="4504"/>
                    <a:pt x="24852" y="1"/>
                    <a:pt x="16012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1"/>
            <p:cNvSpPr/>
            <p:nvPr/>
          </p:nvSpPr>
          <p:spPr>
            <a:xfrm>
              <a:off x="2085000" y="3536300"/>
              <a:ext cx="975725" cy="611300"/>
            </a:xfrm>
            <a:custGeom>
              <a:avLst/>
              <a:gdLst/>
              <a:ahLst/>
              <a:cxnLst/>
              <a:rect l="l" t="t" r="r" b="b"/>
              <a:pathLst>
                <a:path w="39029" h="24452" extrusionOk="0">
                  <a:moveTo>
                    <a:pt x="19514" y="1"/>
                  </a:moveTo>
                  <a:cubicBezTo>
                    <a:pt x="8706" y="1"/>
                    <a:pt x="0" y="5471"/>
                    <a:pt x="0" y="12210"/>
                  </a:cubicBezTo>
                  <a:cubicBezTo>
                    <a:pt x="0" y="18981"/>
                    <a:pt x="8706" y="24452"/>
                    <a:pt x="19514" y="24452"/>
                  </a:cubicBezTo>
                  <a:cubicBezTo>
                    <a:pt x="30289" y="24452"/>
                    <a:pt x="39028" y="18981"/>
                    <a:pt x="39028" y="12210"/>
                  </a:cubicBezTo>
                  <a:cubicBezTo>
                    <a:pt x="39028" y="5471"/>
                    <a:pt x="30289" y="1"/>
                    <a:pt x="19514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1"/>
            <p:cNvSpPr/>
            <p:nvPr/>
          </p:nvSpPr>
          <p:spPr>
            <a:xfrm>
              <a:off x="4190675" y="2267900"/>
              <a:ext cx="18350" cy="642150"/>
            </a:xfrm>
            <a:custGeom>
              <a:avLst/>
              <a:gdLst/>
              <a:ahLst/>
              <a:cxnLst/>
              <a:rect l="l" t="t" r="r" b="b"/>
              <a:pathLst>
                <a:path w="734" h="25686" extrusionOk="0">
                  <a:moveTo>
                    <a:pt x="367" y="0"/>
                  </a:moveTo>
                  <a:cubicBezTo>
                    <a:pt x="167" y="0"/>
                    <a:pt x="0" y="167"/>
                    <a:pt x="0" y="367"/>
                  </a:cubicBezTo>
                  <a:lnTo>
                    <a:pt x="0" y="25319"/>
                  </a:lnTo>
                  <a:cubicBezTo>
                    <a:pt x="0" y="25519"/>
                    <a:pt x="167" y="25686"/>
                    <a:pt x="367" y="25686"/>
                  </a:cubicBezTo>
                  <a:cubicBezTo>
                    <a:pt x="567" y="25686"/>
                    <a:pt x="734" y="25519"/>
                    <a:pt x="734" y="25319"/>
                  </a:cubicBezTo>
                  <a:lnTo>
                    <a:pt x="734" y="367"/>
                  </a:lnTo>
                  <a:cubicBezTo>
                    <a:pt x="734" y="167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1"/>
            <p:cNvSpPr/>
            <p:nvPr/>
          </p:nvSpPr>
          <p:spPr>
            <a:xfrm>
              <a:off x="3802875" y="2179350"/>
              <a:ext cx="213525" cy="503025"/>
            </a:xfrm>
            <a:custGeom>
              <a:avLst/>
              <a:gdLst/>
              <a:ahLst/>
              <a:cxnLst/>
              <a:rect l="l" t="t" r="r" b="b"/>
              <a:pathLst>
                <a:path w="8541" h="20121" extrusionOk="0">
                  <a:moveTo>
                    <a:pt x="8076" y="1"/>
                  </a:moveTo>
                  <a:cubicBezTo>
                    <a:pt x="7927" y="1"/>
                    <a:pt x="7789" y="94"/>
                    <a:pt x="7740" y="240"/>
                  </a:cubicBezTo>
                  <a:lnTo>
                    <a:pt x="68" y="19587"/>
                  </a:lnTo>
                  <a:cubicBezTo>
                    <a:pt x="1" y="19787"/>
                    <a:pt x="68" y="20021"/>
                    <a:pt x="268" y="20088"/>
                  </a:cubicBezTo>
                  <a:cubicBezTo>
                    <a:pt x="368" y="20121"/>
                    <a:pt x="401" y="20121"/>
                    <a:pt x="435" y="20121"/>
                  </a:cubicBezTo>
                  <a:cubicBezTo>
                    <a:pt x="601" y="20121"/>
                    <a:pt x="735" y="20054"/>
                    <a:pt x="835" y="19887"/>
                  </a:cubicBezTo>
                  <a:lnTo>
                    <a:pt x="8440" y="540"/>
                  </a:lnTo>
                  <a:cubicBezTo>
                    <a:pt x="8540" y="340"/>
                    <a:pt x="8440" y="107"/>
                    <a:pt x="8240" y="40"/>
                  </a:cubicBezTo>
                  <a:cubicBezTo>
                    <a:pt x="8187" y="13"/>
                    <a:pt x="8131" y="1"/>
                    <a:pt x="80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1"/>
            <p:cNvSpPr/>
            <p:nvPr/>
          </p:nvSpPr>
          <p:spPr>
            <a:xfrm>
              <a:off x="3825400" y="2221200"/>
              <a:ext cx="749725" cy="402800"/>
            </a:xfrm>
            <a:custGeom>
              <a:avLst/>
              <a:gdLst/>
              <a:ahLst/>
              <a:cxnLst/>
              <a:rect l="l" t="t" r="r" b="b"/>
              <a:pathLst>
                <a:path w="29989" h="16112" extrusionOk="0">
                  <a:moveTo>
                    <a:pt x="14978" y="0"/>
                  </a:moveTo>
                  <a:cubicBezTo>
                    <a:pt x="14845" y="0"/>
                    <a:pt x="14778" y="34"/>
                    <a:pt x="14678" y="101"/>
                  </a:cubicBezTo>
                  <a:lnTo>
                    <a:pt x="167" y="15445"/>
                  </a:lnTo>
                  <a:cubicBezTo>
                    <a:pt x="1" y="15612"/>
                    <a:pt x="1" y="15878"/>
                    <a:pt x="167" y="16012"/>
                  </a:cubicBezTo>
                  <a:cubicBezTo>
                    <a:pt x="267" y="16079"/>
                    <a:pt x="368" y="16112"/>
                    <a:pt x="468" y="16112"/>
                  </a:cubicBezTo>
                  <a:cubicBezTo>
                    <a:pt x="601" y="16112"/>
                    <a:pt x="668" y="16079"/>
                    <a:pt x="768" y="16012"/>
                  </a:cubicBezTo>
                  <a:lnTo>
                    <a:pt x="15011" y="934"/>
                  </a:lnTo>
                  <a:lnTo>
                    <a:pt x="29221" y="15945"/>
                  </a:lnTo>
                  <a:cubicBezTo>
                    <a:pt x="29301" y="16045"/>
                    <a:pt x="29428" y="16109"/>
                    <a:pt x="29553" y="16109"/>
                  </a:cubicBezTo>
                  <a:cubicBezTo>
                    <a:pt x="29638" y="16109"/>
                    <a:pt x="29721" y="16079"/>
                    <a:pt x="29789" y="16012"/>
                  </a:cubicBezTo>
                  <a:cubicBezTo>
                    <a:pt x="29955" y="15878"/>
                    <a:pt x="29989" y="15612"/>
                    <a:pt x="29822" y="15445"/>
                  </a:cubicBezTo>
                  <a:lnTo>
                    <a:pt x="29789" y="15411"/>
                  </a:lnTo>
                  <a:lnTo>
                    <a:pt x="15278" y="101"/>
                  </a:lnTo>
                  <a:cubicBezTo>
                    <a:pt x="15178" y="34"/>
                    <a:pt x="15111" y="0"/>
                    <a:pt x="149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1"/>
            <p:cNvSpPr/>
            <p:nvPr/>
          </p:nvSpPr>
          <p:spPr>
            <a:xfrm>
              <a:off x="4383300" y="2179350"/>
              <a:ext cx="212675" cy="503025"/>
            </a:xfrm>
            <a:custGeom>
              <a:avLst/>
              <a:gdLst/>
              <a:ahLst/>
              <a:cxnLst/>
              <a:rect l="l" t="t" r="r" b="b"/>
              <a:pathLst>
                <a:path w="8507" h="20121" extrusionOk="0">
                  <a:moveTo>
                    <a:pt x="460" y="1"/>
                  </a:moveTo>
                  <a:cubicBezTo>
                    <a:pt x="408" y="1"/>
                    <a:pt x="354" y="13"/>
                    <a:pt x="301" y="40"/>
                  </a:cubicBezTo>
                  <a:cubicBezTo>
                    <a:pt x="67" y="107"/>
                    <a:pt x="1" y="340"/>
                    <a:pt x="67" y="540"/>
                  </a:cubicBezTo>
                  <a:lnTo>
                    <a:pt x="7706" y="19887"/>
                  </a:lnTo>
                  <a:cubicBezTo>
                    <a:pt x="7806" y="20054"/>
                    <a:pt x="7940" y="20121"/>
                    <a:pt x="8073" y="20121"/>
                  </a:cubicBezTo>
                  <a:cubicBezTo>
                    <a:pt x="8140" y="20121"/>
                    <a:pt x="8173" y="20121"/>
                    <a:pt x="8206" y="20088"/>
                  </a:cubicBezTo>
                  <a:cubicBezTo>
                    <a:pt x="8407" y="20021"/>
                    <a:pt x="8507" y="19787"/>
                    <a:pt x="8407" y="19587"/>
                  </a:cubicBezTo>
                  <a:lnTo>
                    <a:pt x="801" y="240"/>
                  </a:lnTo>
                  <a:cubicBezTo>
                    <a:pt x="728" y="94"/>
                    <a:pt x="601" y="1"/>
                    <a:pt x="46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1"/>
            <p:cNvSpPr/>
            <p:nvPr/>
          </p:nvSpPr>
          <p:spPr>
            <a:xfrm>
              <a:off x="3802875" y="2609800"/>
              <a:ext cx="46725" cy="75500"/>
            </a:xfrm>
            <a:custGeom>
              <a:avLst/>
              <a:gdLst/>
              <a:ahLst/>
              <a:cxnLst/>
              <a:rect l="l" t="t" r="r" b="b"/>
              <a:pathLst>
                <a:path w="1869" h="3020" extrusionOk="0">
                  <a:moveTo>
                    <a:pt x="1002" y="1"/>
                  </a:moveTo>
                  <a:lnTo>
                    <a:pt x="1" y="2669"/>
                  </a:lnTo>
                  <a:lnTo>
                    <a:pt x="1" y="2736"/>
                  </a:lnTo>
                  <a:lnTo>
                    <a:pt x="1" y="2803"/>
                  </a:lnTo>
                  <a:cubicBezTo>
                    <a:pt x="1" y="2836"/>
                    <a:pt x="68" y="2903"/>
                    <a:pt x="168" y="2970"/>
                  </a:cubicBezTo>
                  <a:cubicBezTo>
                    <a:pt x="268" y="3003"/>
                    <a:pt x="368" y="3020"/>
                    <a:pt x="468" y="3020"/>
                  </a:cubicBezTo>
                  <a:cubicBezTo>
                    <a:pt x="568" y="3020"/>
                    <a:pt x="668" y="3003"/>
                    <a:pt x="768" y="2970"/>
                  </a:cubicBezTo>
                  <a:lnTo>
                    <a:pt x="902" y="2836"/>
                  </a:lnTo>
                  <a:lnTo>
                    <a:pt x="902" y="2803"/>
                  </a:lnTo>
                  <a:lnTo>
                    <a:pt x="1869" y="301"/>
                  </a:lnTo>
                  <a:lnTo>
                    <a:pt x="1002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1"/>
            <p:cNvSpPr/>
            <p:nvPr/>
          </p:nvSpPr>
          <p:spPr>
            <a:xfrm>
              <a:off x="4550925" y="2609800"/>
              <a:ext cx="46725" cy="75500"/>
            </a:xfrm>
            <a:custGeom>
              <a:avLst/>
              <a:gdLst/>
              <a:ahLst/>
              <a:cxnLst/>
              <a:rect l="l" t="t" r="r" b="b"/>
              <a:pathLst>
                <a:path w="1869" h="3020" extrusionOk="0">
                  <a:moveTo>
                    <a:pt x="868" y="1"/>
                  </a:moveTo>
                  <a:lnTo>
                    <a:pt x="0" y="301"/>
                  </a:lnTo>
                  <a:lnTo>
                    <a:pt x="968" y="2803"/>
                  </a:lnTo>
                  <a:lnTo>
                    <a:pt x="968" y="2836"/>
                  </a:lnTo>
                  <a:lnTo>
                    <a:pt x="1101" y="2970"/>
                  </a:lnTo>
                  <a:cubicBezTo>
                    <a:pt x="1201" y="3003"/>
                    <a:pt x="1301" y="3020"/>
                    <a:pt x="1401" y="3020"/>
                  </a:cubicBezTo>
                  <a:cubicBezTo>
                    <a:pt x="1501" y="3020"/>
                    <a:pt x="1601" y="3003"/>
                    <a:pt x="1702" y="2970"/>
                  </a:cubicBezTo>
                  <a:cubicBezTo>
                    <a:pt x="1802" y="2903"/>
                    <a:pt x="1868" y="2836"/>
                    <a:pt x="1868" y="2803"/>
                  </a:cubicBezTo>
                  <a:lnTo>
                    <a:pt x="1868" y="2736"/>
                  </a:lnTo>
                  <a:lnTo>
                    <a:pt x="1868" y="2669"/>
                  </a:lnTo>
                  <a:lnTo>
                    <a:pt x="868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1"/>
            <p:cNvSpPr/>
            <p:nvPr/>
          </p:nvSpPr>
          <p:spPr>
            <a:xfrm>
              <a:off x="4188150" y="2849150"/>
              <a:ext cx="21725" cy="62975"/>
            </a:xfrm>
            <a:custGeom>
              <a:avLst/>
              <a:gdLst/>
              <a:ahLst/>
              <a:cxnLst/>
              <a:rect l="l" t="t" r="r" b="b"/>
              <a:pathLst>
                <a:path w="869" h="2519" extrusionOk="0">
                  <a:moveTo>
                    <a:pt x="460" y="0"/>
                  </a:moveTo>
                  <a:cubicBezTo>
                    <a:pt x="310" y="0"/>
                    <a:pt x="151" y="34"/>
                    <a:pt x="1" y="101"/>
                  </a:cubicBezTo>
                  <a:lnTo>
                    <a:pt x="1" y="2302"/>
                  </a:lnTo>
                  <a:cubicBezTo>
                    <a:pt x="1" y="2402"/>
                    <a:pt x="34" y="2469"/>
                    <a:pt x="134" y="2469"/>
                  </a:cubicBezTo>
                  <a:cubicBezTo>
                    <a:pt x="234" y="2502"/>
                    <a:pt x="335" y="2519"/>
                    <a:pt x="439" y="2519"/>
                  </a:cubicBezTo>
                  <a:cubicBezTo>
                    <a:pt x="543" y="2519"/>
                    <a:pt x="651" y="2502"/>
                    <a:pt x="768" y="2469"/>
                  </a:cubicBezTo>
                  <a:cubicBezTo>
                    <a:pt x="835" y="2436"/>
                    <a:pt x="868" y="2402"/>
                    <a:pt x="868" y="2302"/>
                  </a:cubicBezTo>
                  <a:lnTo>
                    <a:pt x="868" y="101"/>
                  </a:lnTo>
                  <a:cubicBezTo>
                    <a:pt x="752" y="34"/>
                    <a:pt x="610" y="0"/>
                    <a:pt x="460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1"/>
            <p:cNvSpPr/>
            <p:nvPr/>
          </p:nvSpPr>
          <p:spPr>
            <a:xfrm>
              <a:off x="3834575" y="1627800"/>
              <a:ext cx="742225" cy="802775"/>
            </a:xfrm>
            <a:custGeom>
              <a:avLst/>
              <a:gdLst/>
              <a:ahLst/>
              <a:cxnLst/>
              <a:rect l="l" t="t" r="r" b="b"/>
              <a:pathLst>
                <a:path w="29689" h="32111" extrusionOk="0">
                  <a:moveTo>
                    <a:pt x="20612" y="1"/>
                  </a:moveTo>
                  <a:cubicBezTo>
                    <a:pt x="20180" y="1"/>
                    <a:pt x="19781" y="98"/>
                    <a:pt x="19414" y="320"/>
                  </a:cubicBezTo>
                  <a:lnTo>
                    <a:pt x="18447" y="887"/>
                  </a:lnTo>
                  <a:cubicBezTo>
                    <a:pt x="17680" y="1287"/>
                    <a:pt x="17079" y="2221"/>
                    <a:pt x="16579" y="3822"/>
                  </a:cubicBezTo>
                  <a:cubicBezTo>
                    <a:pt x="15078" y="8559"/>
                    <a:pt x="13077" y="14797"/>
                    <a:pt x="10908" y="16098"/>
                  </a:cubicBezTo>
                  <a:lnTo>
                    <a:pt x="10908" y="16131"/>
                  </a:lnTo>
                  <a:cubicBezTo>
                    <a:pt x="8073" y="17665"/>
                    <a:pt x="3603" y="20301"/>
                    <a:pt x="1602" y="21602"/>
                  </a:cubicBezTo>
                  <a:cubicBezTo>
                    <a:pt x="501" y="22302"/>
                    <a:pt x="1" y="22936"/>
                    <a:pt x="1" y="23503"/>
                  </a:cubicBezTo>
                  <a:cubicBezTo>
                    <a:pt x="1" y="23670"/>
                    <a:pt x="1" y="24437"/>
                    <a:pt x="67" y="24570"/>
                  </a:cubicBezTo>
                  <a:cubicBezTo>
                    <a:pt x="67" y="25004"/>
                    <a:pt x="334" y="25471"/>
                    <a:pt x="935" y="25871"/>
                  </a:cubicBezTo>
                  <a:cubicBezTo>
                    <a:pt x="2936" y="27272"/>
                    <a:pt x="5004" y="28507"/>
                    <a:pt x="7172" y="29607"/>
                  </a:cubicBezTo>
                  <a:cubicBezTo>
                    <a:pt x="8966" y="30504"/>
                    <a:pt x="11253" y="32110"/>
                    <a:pt x="13986" y="32110"/>
                  </a:cubicBezTo>
                  <a:cubicBezTo>
                    <a:pt x="14810" y="32110"/>
                    <a:pt x="15675" y="31964"/>
                    <a:pt x="16579" y="31609"/>
                  </a:cubicBezTo>
                  <a:cubicBezTo>
                    <a:pt x="18747" y="30775"/>
                    <a:pt x="23784" y="28340"/>
                    <a:pt x="26019" y="26605"/>
                  </a:cubicBezTo>
                  <a:cubicBezTo>
                    <a:pt x="27353" y="25604"/>
                    <a:pt x="28254" y="25604"/>
                    <a:pt x="28988" y="19567"/>
                  </a:cubicBezTo>
                  <a:cubicBezTo>
                    <a:pt x="29488" y="15931"/>
                    <a:pt x="29688" y="11161"/>
                    <a:pt x="29488" y="8659"/>
                  </a:cubicBezTo>
                  <a:cubicBezTo>
                    <a:pt x="29121" y="4589"/>
                    <a:pt x="27420" y="3055"/>
                    <a:pt x="25185" y="1821"/>
                  </a:cubicBezTo>
                  <a:cubicBezTo>
                    <a:pt x="23397" y="827"/>
                    <a:pt x="21868" y="1"/>
                    <a:pt x="20612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1"/>
            <p:cNvSpPr/>
            <p:nvPr/>
          </p:nvSpPr>
          <p:spPr>
            <a:xfrm>
              <a:off x="3834575" y="1627800"/>
              <a:ext cx="742225" cy="802775"/>
            </a:xfrm>
            <a:custGeom>
              <a:avLst/>
              <a:gdLst/>
              <a:ahLst/>
              <a:cxnLst/>
              <a:rect l="l" t="t" r="r" b="b"/>
              <a:pathLst>
                <a:path w="29689" h="32111" extrusionOk="0">
                  <a:moveTo>
                    <a:pt x="20612" y="1"/>
                  </a:moveTo>
                  <a:cubicBezTo>
                    <a:pt x="20180" y="1"/>
                    <a:pt x="19781" y="98"/>
                    <a:pt x="19414" y="320"/>
                  </a:cubicBezTo>
                  <a:lnTo>
                    <a:pt x="18447" y="887"/>
                  </a:lnTo>
                  <a:cubicBezTo>
                    <a:pt x="17680" y="1287"/>
                    <a:pt x="17079" y="2221"/>
                    <a:pt x="16579" y="3822"/>
                  </a:cubicBezTo>
                  <a:cubicBezTo>
                    <a:pt x="15078" y="8559"/>
                    <a:pt x="13077" y="14797"/>
                    <a:pt x="10908" y="16098"/>
                  </a:cubicBezTo>
                  <a:lnTo>
                    <a:pt x="10908" y="16131"/>
                  </a:lnTo>
                  <a:cubicBezTo>
                    <a:pt x="8073" y="17665"/>
                    <a:pt x="3603" y="20301"/>
                    <a:pt x="1602" y="21602"/>
                  </a:cubicBezTo>
                  <a:cubicBezTo>
                    <a:pt x="501" y="22302"/>
                    <a:pt x="1" y="22936"/>
                    <a:pt x="1" y="23503"/>
                  </a:cubicBezTo>
                  <a:cubicBezTo>
                    <a:pt x="1" y="23670"/>
                    <a:pt x="1" y="24437"/>
                    <a:pt x="67" y="24570"/>
                  </a:cubicBezTo>
                  <a:cubicBezTo>
                    <a:pt x="67" y="25004"/>
                    <a:pt x="334" y="25471"/>
                    <a:pt x="935" y="25871"/>
                  </a:cubicBezTo>
                  <a:cubicBezTo>
                    <a:pt x="2936" y="27272"/>
                    <a:pt x="5004" y="28507"/>
                    <a:pt x="7172" y="29607"/>
                  </a:cubicBezTo>
                  <a:cubicBezTo>
                    <a:pt x="8966" y="30504"/>
                    <a:pt x="11253" y="32110"/>
                    <a:pt x="13986" y="32110"/>
                  </a:cubicBezTo>
                  <a:cubicBezTo>
                    <a:pt x="14810" y="32110"/>
                    <a:pt x="15675" y="31964"/>
                    <a:pt x="16579" y="31609"/>
                  </a:cubicBezTo>
                  <a:cubicBezTo>
                    <a:pt x="18747" y="30775"/>
                    <a:pt x="23784" y="28340"/>
                    <a:pt x="26019" y="26605"/>
                  </a:cubicBezTo>
                  <a:cubicBezTo>
                    <a:pt x="27353" y="25604"/>
                    <a:pt x="28254" y="25604"/>
                    <a:pt x="28988" y="19567"/>
                  </a:cubicBezTo>
                  <a:cubicBezTo>
                    <a:pt x="29488" y="15931"/>
                    <a:pt x="29688" y="11161"/>
                    <a:pt x="29488" y="8659"/>
                  </a:cubicBezTo>
                  <a:cubicBezTo>
                    <a:pt x="29121" y="4589"/>
                    <a:pt x="27420" y="3055"/>
                    <a:pt x="25185" y="1821"/>
                  </a:cubicBezTo>
                  <a:cubicBezTo>
                    <a:pt x="23397" y="827"/>
                    <a:pt x="21868" y="1"/>
                    <a:pt x="20612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1"/>
            <p:cNvSpPr/>
            <p:nvPr/>
          </p:nvSpPr>
          <p:spPr>
            <a:xfrm>
              <a:off x="4297400" y="1627100"/>
              <a:ext cx="256050" cy="149650"/>
            </a:xfrm>
            <a:custGeom>
              <a:avLst/>
              <a:gdLst/>
              <a:ahLst/>
              <a:cxnLst/>
              <a:rect l="l" t="t" r="r" b="b"/>
              <a:pathLst>
                <a:path w="10242" h="5986" extrusionOk="0">
                  <a:moveTo>
                    <a:pt x="2086" y="0"/>
                  </a:moveTo>
                  <a:cubicBezTo>
                    <a:pt x="1658" y="0"/>
                    <a:pt x="1263" y="96"/>
                    <a:pt x="901" y="314"/>
                  </a:cubicBezTo>
                  <a:lnTo>
                    <a:pt x="1" y="848"/>
                  </a:lnTo>
                  <a:cubicBezTo>
                    <a:pt x="339" y="679"/>
                    <a:pt x="699" y="604"/>
                    <a:pt x="1081" y="604"/>
                  </a:cubicBezTo>
                  <a:cubicBezTo>
                    <a:pt x="2355" y="604"/>
                    <a:pt x="3875" y="1441"/>
                    <a:pt x="5671" y="2416"/>
                  </a:cubicBezTo>
                  <a:cubicBezTo>
                    <a:pt x="7173" y="3250"/>
                    <a:pt x="8440" y="4184"/>
                    <a:pt x="9241" y="5985"/>
                  </a:cubicBezTo>
                  <a:lnTo>
                    <a:pt x="10241" y="5385"/>
                  </a:lnTo>
                  <a:cubicBezTo>
                    <a:pt x="9441" y="3617"/>
                    <a:pt x="8173" y="2616"/>
                    <a:pt x="6672" y="1815"/>
                  </a:cubicBezTo>
                  <a:cubicBezTo>
                    <a:pt x="4901" y="842"/>
                    <a:pt x="3353" y="0"/>
                    <a:pt x="2086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1"/>
            <p:cNvSpPr/>
            <p:nvPr/>
          </p:nvSpPr>
          <p:spPr>
            <a:xfrm>
              <a:off x="3823725" y="1642250"/>
              <a:ext cx="732225" cy="759625"/>
            </a:xfrm>
            <a:custGeom>
              <a:avLst/>
              <a:gdLst/>
              <a:ahLst/>
              <a:cxnLst/>
              <a:rect l="l" t="t" r="r" b="b"/>
              <a:pathLst>
                <a:path w="29289" h="30385" extrusionOk="0">
                  <a:moveTo>
                    <a:pt x="20055" y="0"/>
                  </a:moveTo>
                  <a:cubicBezTo>
                    <a:pt x="18774" y="0"/>
                    <a:pt x="17751" y="847"/>
                    <a:pt x="16980" y="3244"/>
                  </a:cubicBezTo>
                  <a:cubicBezTo>
                    <a:pt x="15479" y="7981"/>
                    <a:pt x="13477" y="14219"/>
                    <a:pt x="11309" y="15520"/>
                  </a:cubicBezTo>
                  <a:lnTo>
                    <a:pt x="11376" y="15520"/>
                  </a:lnTo>
                  <a:cubicBezTo>
                    <a:pt x="3370" y="19990"/>
                    <a:pt x="3337" y="20190"/>
                    <a:pt x="2036" y="21024"/>
                  </a:cubicBezTo>
                  <a:cubicBezTo>
                    <a:pt x="101" y="22258"/>
                    <a:pt x="1" y="23259"/>
                    <a:pt x="1402" y="24193"/>
                  </a:cubicBezTo>
                  <a:cubicBezTo>
                    <a:pt x="3403" y="25560"/>
                    <a:pt x="5505" y="26828"/>
                    <a:pt x="7673" y="27895"/>
                  </a:cubicBezTo>
                  <a:cubicBezTo>
                    <a:pt x="9470" y="28794"/>
                    <a:pt x="11762" y="30384"/>
                    <a:pt x="14487" y="30384"/>
                  </a:cubicBezTo>
                  <a:cubicBezTo>
                    <a:pt x="15302" y="30384"/>
                    <a:pt x="16156" y="30242"/>
                    <a:pt x="17046" y="29897"/>
                  </a:cubicBezTo>
                  <a:cubicBezTo>
                    <a:pt x="19481" y="28929"/>
                    <a:pt x="25586" y="25760"/>
                    <a:pt x="27120" y="24092"/>
                  </a:cubicBezTo>
                  <a:cubicBezTo>
                    <a:pt x="28521" y="22892"/>
                    <a:pt x="29288" y="12718"/>
                    <a:pt x="28922" y="8648"/>
                  </a:cubicBezTo>
                  <a:cubicBezTo>
                    <a:pt x="28555" y="4545"/>
                    <a:pt x="26853" y="3011"/>
                    <a:pt x="24618" y="1810"/>
                  </a:cubicBezTo>
                  <a:cubicBezTo>
                    <a:pt x="22843" y="831"/>
                    <a:pt x="21323" y="0"/>
                    <a:pt x="20055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1"/>
            <p:cNvSpPr/>
            <p:nvPr/>
          </p:nvSpPr>
          <p:spPr>
            <a:xfrm>
              <a:off x="4107275" y="2030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1"/>
            <p:cNvSpPr/>
            <p:nvPr/>
          </p:nvSpPr>
          <p:spPr>
            <a:xfrm>
              <a:off x="4106425" y="1642250"/>
              <a:ext cx="447850" cy="604225"/>
            </a:xfrm>
            <a:custGeom>
              <a:avLst/>
              <a:gdLst/>
              <a:ahLst/>
              <a:cxnLst/>
              <a:rect l="l" t="t" r="r" b="b"/>
              <a:pathLst>
                <a:path w="17914" h="24169" extrusionOk="0">
                  <a:moveTo>
                    <a:pt x="8759" y="0"/>
                  </a:moveTo>
                  <a:cubicBezTo>
                    <a:pt x="7483" y="0"/>
                    <a:pt x="6459" y="847"/>
                    <a:pt x="5672" y="3244"/>
                  </a:cubicBezTo>
                  <a:cubicBezTo>
                    <a:pt x="4171" y="8014"/>
                    <a:pt x="2203" y="14219"/>
                    <a:pt x="1" y="15520"/>
                  </a:cubicBezTo>
                  <a:cubicBezTo>
                    <a:pt x="1" y="15520"/>
                    <a:pt x="3737" y="15520"/>
                    <a:pt x="9074" y="18388"/>
                  </a:cubicBezTo>
                  <a:cubicBezTo>
                    <a:pt x="14466" y="21294"/>
                    <a:pt x="15420" y="24169"/>
                    <a:pt x="15718" y="24169"/>
                  </a:cubicBezTo>
                  <a:cubicBezTo>
                    <a:pt x="15728" y="24169"/>
                    <a:pt x="15737" y="24166"/>
                    <a:pt x="15746" y="24159"/>
                  </a:cubicBezTo>
                  <a:cubicBezTo>
                    <a:pt x="17147" y="22992"/>
                    <a:pt x="17914" y="12718"/>
                    <a:pt x="17580" y="8648"/>
                  </a:cubicBezTo>
                  <a:cubicBezTo>
                    <a:pt x="17247" y="4545"/>
                    <a:pt x="15545" y="3011"/>
                    <a:pt x="13310" y="1810"/>
                  </a:cubicBezTo>
                  <a:cubicBezTo>
                    <a:pt x="11535" y="831"/>
                    <a:pt x="10023" y="0"/>
                    <a:pt x="8759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1"/>
            <p:cNvSpPr/>
            <p:nvPr/>
          </p:nvSpPr>
          <p:spPr>
            <a:xfrm>
              <a:off x="3724500" y="1567475"/>
              <a:ext cx="515400" cy="355675"/>
            </a:xfrm>
            <a:custGeom>
              <a:avLst/>
              <a:gdLst/>
              <a:ahLst/>
              <a:cxnLst/>
              <a:rect l="l" t="t" r="r" b="b"/>
              <a:pathLst>
                <a:path w="20616" h="14227" extrusionOk="0">
                  <a:moveTo>
                    <a:pt x="19793" y="1"/>
                  </a:moveTo>
                  <a:cubicBezTo>
                    <a:pt x="18720" y="1"/>
                    <a:pt x="16841" y="296"/>
                    <a:pt x="15678" y="2166"/>
                  </a:cubicBezTo>
                  <a:cubicBezTo>
                    <a:pt x="14711" y="3600"/>
                    <a:pt x="11075" y="9404"/>
                    <a:pt x="11075" y="9404"/>
                  </a:cubicBezTo>
                  <a:cubicBezTo>
                    <a:pt x="10475" y="8870"/>
                    <a:pt x="8006" y="6435"/>
                    <a:pt x="7372" y="5835"/>
                  </a:cubicBezTo>
                  <a:cubicBezTo>
                    <a:pt x="6805" y="5335"/>
                    <a:pt x="6305" y="4767"/>
                    <a:pt x="5905" y="4100"/>
                  </a:cubicBezTo>
                  <a:cubicBezTo>
                    <a:pt x="5738" y="3767"/>
                    <a:pt x="5571" y="3500"/>
                    <a:pt x="5371" y="3166"/>
                  </a:cubicBezTo>
                  <a:cubicBezTo>
                    <a:pt x="5237" y="2899"/>
                    <a:pt x="5071" y="2699"/>
                    <a:pt x="4904" y="2499"/>
                  </a:cubicBezTo>
                  <a:cubicBezTo>
                    <a:pt x="4704" y="2232"/>
                    <a:pt x="4504" y="2032"/>
                    <a:pt x="4303" y="1832"/>
                  </a:cubicBezTo>
                  <a:cubicBezTo>
                    <a:pt x="4237" y="1765"/>
                    <a:pt x="4203" y="1765"/>
                    <a:pt x="4170" y="1732"/>
                  </a:cubicBezTo>
                  <a:cubicBezTo>
                    <a:pt x="4146" y="1726"/>
                    <a:pt x="4123" y="1723"/>
                    <a:pt x="4100" y="1723"/>
                  </a:cubicBezTo>
                  <a:cubicBezTo>
                    <a:pt x="3992" y="1723"/>
                    <a:pt x="3897" y="1783"/>
                    <a:pt x="3870" y="1865"/>
                  </a:cubicBezTo>
                  <a:cubicBezTo>
                    <a:pt x="3736" y="2032"/>
                    <a:pt x="3736" y="2232"/>
                    <a:pt x="3803" y="2432"/>
                  </a:cubicBezTo>
                  <a:cubicBezTo>
                    <a:pt x="3836" y="2666"/>
                    <a:pt x="3903" y="2866"/>
                    <a:pt x="4037" y="3033"/>
                  </a:cubicBezTo>
                  <a:cubicBezTo>
                    <a:pt x="4170" y="3200"/>
                    <a:pt x="4203" y="3400"/>
                    <a:pt x="4237" y="3600"/>
                  </a:cubicBezTo>
                  <a:cubicBezTo>
                    <a:pt x="4172" y="3619"/>
                    <a:pt x="4104" y="3627"/>
                    <a:pt x="4036" y="3627"/>
                  </a:cubicBezTo>
                  <a:cubicBezTo>
                    <a:pt x="3859" y="3627"/>
                    <a:pt x="3681" y="3572"/>
                    <a:pt x="3536" y="3500"/>
                  </a:cubicBezTo>
                  <a:cubicBezTo>
                    <a:pt x="2869" y="3166"/>
                    <a:pt x="2202" y="2766"/>
                    <a:pt x="1568" y="2332"/>
                  </a:cubicBezTo>
                  <a:cubicBezTo>
                    <a:pt x="1468" y="2199"/>
                    <a:pt x="1301" y="2099"/>
                    <a:pt x="1135" y="2032"/>
                  </a:cubicBezTo>
                  <a:cubicBezTo>
                    <a:pt x="1043" y="1977"/>
                    <a:pt x="931" y="1952"/>
                    <a:pt x="821" y="1952"/>
                  </a:cubicBezTo>
                  <a:cubicBezTo>
                    <a:pt x="731" y="1952"/>
                    <a:pt x="642" y="1969"/>
                    <a:pt x="567" y="1999"/>
                  </a:cubicBezTo>
                  <a:cubicBezTo>
                    <a:pt x="401" y="2066"/>
                    <a:pt x="301" y="2166"/>
                    <a:pt x="201" y="2332"/>
                  </a:cubicBezTo>
                  <a:cubicBezTo>
                    <a:pt x="34" y="2566"/>
                    <a:pt x="0" y="2866"/>
                    <a:pt x="0" y="3166"/>
                  </a:cubicBezTo>
                  <a:cubicBezTo>
                    <a:pt x="0" y="3433"/>
                    <a:pt x="34" y="3733"/>
                    <a:pt x="167" y="4000"/>
                  </a:cubicBezTo>
                  <a:cubicBezTo>
                    <a:pt x="234" y="4267"/>
                    <a:pt x="367" y="4567"/>
                    <a:pt x="534" y="4834"/>
                  </a:cubicBezTo>
                  <a:cubicBezTo>
                    <a:pt x="701" y="5068"/>
                    <a:pt x="901" y="5268"/>
                    <a:pt x="1135" y="5468"/>
                  </a:cubicBezTo>
                  <a:cubicBezTo>
                    <a:pt x="1568" y="5868"/>
                    <a:pt x="2135" y="6202"/>
                    <a:pt x="2669" y="6469"/>
                  </a:cubicBezTo>
                  <a:cubicBezTo>
                    <a:pt x="3036" y="6602"/>
                    <a:pt x="3470" y="6736"/>
                    <a:pt x="3803" y="6936"/>
                  </a:cubicBezTo>
                  <a:cubicBezTo>
                    <a:pt x="4303" y="7236"/>
                    <a:pt x="4704" y="7569"/>
                    <a:pt x="5137" y="7970"/>
                  </a:cubicBezTo>
                  <a:cubicBezTo>
                    <a:pt x="5371" y="8203"/>
                    <a:pt x="5571" y="8403"/>
                    <a:pt x="5838" y="8704"/>
                  </a:cubicBezTo>
                  <a:cubicBezTo>
                    <a:pt x="6672" y="9671"/>
                    <a:pt x="7506" y="10672"/>
                    <a:pt x="8340" y="11672"/>
                  </a:cubicBezTo>
                  <a:cubicBezTo>
                    <a:pt x="8873" y="12340"/>
                    <a:pt x="9407" y="13007"/>
                    <a:pt x="10041" y="13607"/>
                  </a:cubicBezTo>
                  <a:cubicBezTo>
                    <a:pt x="10108" y="13707"/>
                    <a:pt x="10174" y="13774"/>
                    <a:pt x="10241" y="13841"/>
                  </a:cubicBezTo>
                  <a:cubicBezTo>
                    <a:pt x="10584" y="14098"/>
                    <a:pt x="10995" y="14227"/>
                    <a:pt x="11404" y="14227"/>
                  </a:cubicBezTo>
                  <a:cubicBezTo>
                    <a:pt x="11950" y="14227"/>
                    <a:pt x="12495" y="13998"/>
                    <a:pt x="12876" y="13540"/>
                  </a:cubicBezTo>
                  <a:cubicBezTo>
                    <a:pt x="13877" y="12406"/>
                    <a:pt x="19681" y="4067"/>
                    <a:pt x="19681" y="4067"/>
                  </a:cubicBezTo>
                  <a:lnTo>
                    <a:pt x="20615" y="64"/>
                  </a:lnTo>
                  <a:cubicBezTo>
                    <a:pt x="20615" y="64"/>
                    <a:pt x="20291" y="1"/>
                    <a:pt x="1979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1"/>
            <p:cNvSpPr/>
            <p:nvPr/>
          </p:nvSpPr>
          <p:spPr>
            <a:xfrm>
              <a:off x="4004700" y="1563175"/>
              <a:ext cx="243525" cy="296975"/>
            </a:xfrm>
            <a:custGeom>
              <a:avLst/>
              <a:gdLst/>
              <a:ahLst/>
              <a:cxnLst/>
              <a:rect l="l" t="t" r="r" b="b"/>
              <a:pathLst>
                <a:path w="9741" h="11879" extrusionOk="0">
                  <a:moveTo>
                    <a:pt x="8668" y="1"/>
                  </a:moveTo>
                  <a:cubicBezTo>
                    <a:pt x="7788" y="1"/>
                    <a:pt x="6567" y="138"/>
                    <a:pt x="5805" y="803"/>
                  </a:cubicBezTo>
                  <a:cubicBezTo>
                    <a:pt x="4604" y="1837"/>
                    <a:pt x="4170" y="2471"/>
                    <a:pt x="2536" y="5240"/>
                  </a:cubicBezTo>
                  <a:cubicBezTo>
                    <a:pt x="1034" y="7775"/>
                    <a:pt x="0" y="9243"/>
                    <a:pt x="0" y="9243"/>
                  </a:cubicBezTo>
                  <a:cubicBezTo>
                    <a:pt x="0" y="9243"/>
                    <a:pt x="1055" y="11878"/>
                    <a:pt x="3196" y="11878"/>
                  </a:cubicBezTo>
                  <a:cubicBezTo>
                    <a:pt x="3209" y="11878"/>
                    <a:pt x="3223" y="11878"/>
                    <a:pt x="3236" y="11878"/>
                  </a:cubicBezTo>
                  <a:lnTo>
                    <a:pt x="6839" y="7108"/>
                  </a:lnTo>
                  <a:lnTo>
                    <a:pt x="9741" y="69"/>
                  </a:lnTo>
                  <a:cubicBezTo>
                    <a:pt x="9741" y="69"/>
                    <a:pt x="9289" y="1"/>
                    <a:pt x="866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1"/>
            <p:cNvSpPr/>
            <p:nvPr/>
          </p:nvSpPr>
          <p:spPr>
            <a:xfrm>
              <a:off x="4096425" y="1776725"/>
              <a:ext cx="142625" cy="215500"/>
            </a:xfrm>
            <a:custGeom>
              <a:avLst/>
              <a:gdLst/>
              <a:ahLst/>
              <a:cxnLst/>
              <a:rect l="l" t="t" r="r" b="b"/>
              <a:pathLst>
                <a:path w="5705" h="8620" extrusionOk="0">
                  <a:moveTo>
                    <a:pt x="1135" y="0"/>
                  </a:moveTo>
                  <a:lnTo>
                    <a:pt x="1135" y="0"/>
                  </a:lnTo>
                  <a:cubicBezTo>
                    <a:pt x="1302" y="1334"/>
                    <a:pt x="1268" y="2702"/>
                    <a:pt x="968" y="4036"/>
                  </a:cubicBezTo>
                  <a:cubicBezTo>
                    <a:pt x="501" y="5871"/>
                    <a:pt x="1" y="7339"/>
                    <a:pt x="1" y="7339"/>
                  </a:cubicBezTo>
                  <a:cubicBezTo>
                    <a:pt x="791" y="8159"/>
                    <a:pt x="1913" y="8620"/>
                    <a:pt x="3039" y="8620"/>
                  </a:cubicBezTo>
                  <a:cubicBezTo>
                    <a:pt x="3149" y="8620"/>
                    <a:pt x="3260" y="8615"/>
                    <a:pt x="3370" y="8606"/>
                  </a:cubicBezTo>
                  <a:cubicBezTo>
                    <a:pt x="5705" y="8373"/>
                    <a:pt x="5271" y="2835"/>
                    <a:pt x="4004" y="1434"/>
                  </a:cubicBezTo>
                  <a:cubicBezTo>
                    <a:pt x="3270" y="634"/>
                    <a:pt x="2202" y="133"/>
                    <a:pt x="113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1"/>
            <p:cNvSpPr/>
            <p:nvPr/>
          </p:nvSpPr>
          <p:spPr>
            <a:xfrm>
              <a:off x="4071400" y="2780775"/>
              <a:ext cx="12550" cy="83400"/>
            </a:xfrm>
            <a:custGeom>
              <a:avLst/>
              <a:gdLst/>
              <a:ahLst/>
              <a:cxnLst/>
              <a:rect l="l" t="t" r="r" b="b"/>
              <a:pathLst>
                <a:path w="502" h="3336" extrusionOk="0">
                  <a:moveTo>
                    <a:pt x="501" y="0"/>
                  </a:moveTo>
                  <a:lnTo>
                    <a:pt x="1" y="1068"/>
                  </a:lnTo>
                  <a:cubicBezTo>
                    <a:pt x="201" y="1535"/>
                    <a:pt x="101" y="2369"/>
                    <a:pt x="34" y="3303"/>
                  </a:cubicBezTo>
                  <a:lnTo>
                    <a:pt x="335" y="3336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1"/>
            <p:cNvSpPr/>
            <p:nvPr/>
          </p:nvSpPr>
          <p:spPr>
            <a:xfrm>
              <a:off x="4079750" y="2760750"/>
              <a:ext cx="25050" cy="103425"/>
            </a:xfrm>
            <a:custGeom>
              <a:avLst/>
              <a:gdLst/>
              <a:ahLst/>
              <a:cxnLst/>
              <a:rect l="l" t="t" r="r" b="b"/>
              <a:pathLst>
                <a:path w="1002" h="4137" extrusionOk="0">
                  <a:moveTo>
                    <a:pt x="1001" y="1"/>
                  </a:moveTo>
                  <a:lnTo>
                    <a:pt x="167" y="768"/>
                  </a:lnTo>
                  <a:lnTo>
                    <a:pt x="1" y="4137"/>
                  </a:lnTo>
                  <a:lnTo>
                    <a:pt x="301" y="4104"/>
                  </a:lnTo>
                  <a:cubicBezTo>
                    <a:pt x="301" y="3536"/>
                    <a:pt x="301" y="3036"/>
                    <a:pt x="367" y="2502"/>
                  </a:cubicBezTo>
                  <a:cubicBezTo>
                    <a:pt x="501" y="1268"/>
                    <a:pt x="868" y="634"/>
                    <a:pt x="10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1"/>
            <p:cNvSpPr/>
            <p:nvPr/>
          </p:nvSpPr>
          <p:spPr>
            <a:xfrm>
              <a:off x="3917975" y="2743200"/>
              <a:ext cx="190150" cy="156000"/>
            </a:xfrm>
            <a:custGeom>
              <a:avLst/>
              <a:gdLst/>
              <a:ahLst/>
              <a:cxnLst/>
              <a:rect l="l" t="t" r="r" b="b"/>
              <a:pathLst>
                <a:path w="7606" h="6240" extrusionOk="0">
                  <a:moveTo>
                    <a:pt x="7457" y="0"/>
                  </a:moveTo>
                  <a:cubicBezTo>
                    <a:pt x="6622" y="0"/>
                    <a:pt x="5861" y="495"/>
                    <a:pt x="5538" y="1303"/>
                  </a:cubicBezTo>
                  <a:cubicBezTo>
                    <a:pt x="4870" y="2737"/>
                    <a:pt x="4303" y="4405"/>
                    <a:pt x="2969" y="4739"/>
                  </a:cubicBezTo>
                  <a:cubicBezTo>
                    <a:pt x="2002" y="5006"/>
                    <a:pt x="1001" y="5172"/>
                    <a:pt x="0" y="5206"/>
                  </a:cubicBezTo>
                  <a:cubicBezTo>
                    <a:pt x="0" y="5373"/>
                    <a:pt x="100" y="5539"/>
                    <a:pt x="167" y="5673"/>
                  </a:cubicBezTo>
                  <a:cubicBezTo>
                    <a:pt x="334" y="5806"/>
                    <a:pt x="801" y="6240"/>
                    <a:pt x="2435" y="6240"/>
                  </a:cubicBezTo>
                  <a:cubicBezTo>
                    <a:pt x="4036" y="6240"/>
                    <a:pt x="4637" y="5906"/>
                    <a:pt x="5204" y="5406"/>
                  </a:cubicBezTo>
                  <a:cubicBezTo>
                    <a:pt x="5804" y="4906"/>
                    <a:pt x="6038" y="3638"/>
                    <a:pt x="6171" y="3004"/>
                  </a:cubicBezTo>
                  <a:cubicBezTo>
                    <a:pt x="6338" y="2070"/>
                    <a:pt x="6805" y="1236"/>
                    <a:pt x="7472" y="636"/>
                  </a:cubicBezTo>
                  <a:cubicBezTo>
                    <a:pt x="7539" y="402"/>
                    <a:pt x="7606" y="202"/>
                    <a:pt x="7539" y="2"/>
                  </a:cubicBezTo>
                  <a:cubicBezTo>
                    <a:pt x="7512" y="1"/>
                    <a:pt x="7485" y="0"/>
                    <a:pt x="74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1"/>
            <p:cNvSpPr/>
            <p:nvPr/>
          </p:nvSpPr>
          <p:spPr>
            <a:xfrm>
              <a:off x="3917975" y="2614825"/>
              <a:ext cx="186825" cy="273775"/>
            </a:xfrm>
            <a:custGeom>
              <a:avLst/>
              <a:gdLst/>
              <a:ahLst/>
              <a:cxnLst/>
              <a:rect l="l" t="t" r="r" b="b"/>
              <a:pathLst>
                <a:path w="7473" h="10951" extrusionOk="0">
                  <a:moveTo>
                    <a:pt x="6972" y="0"/>
                  </a:moveTo>
                  <a:lnTo>
                    <a:pt x="3336" y="634"/>
                  </a:lnTo>
                  <a:cubicBezTo>
                    <a:pt x="3336" y="634"/>
                    <a:pt x="3569" y="2635"/>
                    <a:pt x="3569" y="3136"/>
                  </a:cubicBezTo>
                  <a:cubicBezTo>
                    <a:pt x="3569" y="3869"/>
                    <a:pt x="3436" y="4670"/>
                    <a:pt x="3203" y="5371"/>
                  </a:cubicBezTo>
                  <a:cubicBezTo>
                    <a:pt x="2969" y="6271"/>
                    <a:pt x="2602" y="7138"/>
                    <a:pt x="2135" y="7939"/>
                  </a:cubicBezTo>
                  <a:cubicBezTo>
                    <a:pt x="2002" y="8139"/>
                    <a:pt x="1868" y="8306"/>
                    <a:pt x="1701" y="8473"/>
                  </a:cubicBezTo>
                  <a:cubicBezTo>
                    <a:pt x="1435" y="8640"/>
                    <a:pt x="1234" y="8840"/>
                    <a:pt x="934" y="9007"/>
                  </a:cubicBezTo>
                  <a:cubicBezTo>
                    <a:pt x="367" y="9373"/>
                    <a:pt x="0" y="9540"/>
                    <a:pt x="34" y="9974"/>
                  </a:cubicBezTo>
                  <a:cubicBezTo>
                    <a:pt x="34" y="10374"/>
                    <a:pt x="467" y="10608"/>
                    <a:pt x="801" y="10708"/>
                  </a:cubicBezTo>
                  <a:cubicBezTo>
                    <a:pt x="1303" y="10875"/>
                    <a:pt x="1832" y="10951"/>
                    <a:pt x="2363" y="10951"/>
                  </a:cubicBezTo>
                  <a:cubicBezTo>
                    <a:pt x="2677" y="10951"/>
                    <a:pt x="2992" y="10924"/>
                    <a:pt x="3303" y="10875"/>
                  </a:cubicBezTo>
                  <a:cubicBezTo>
                    <a:pt x="4137" y="10808"/>
                    <a:pt x="5004" y="10474"/>
                    <a:pt x="5371" y="9774"/>
                  </a:cubicBezTo>
                  <a:cubicBezTo>
                    <a:pt x="5504" y="9540"/>
                    <a:pt x="5538" y="9307"/>
                    <a:pt x="5638" y="9107"/>
                  </a:cubicBezTo>
                  <a:cubicBezTo>
                    <a:pt x="5804" y="8306"/>
                    <a:pt x="6071" y="7539"/>
                    <a:pt x="6405" y="6838"/>
                  </a:cubicBezTo>
                  <a:cubicBezTo>
                    <a:pt x="6505" y="6538"/>
                    <a:pt x="6672" y="6271"/>
                    <a:pt x="6905" y="5971"/>
                  </a:cubicBezTo>
                  <a:cubicBezTo>
                    <a:pt x="7139" y="5704"/>
                    <a:pt x="7339" y="5371"/>
                    <a:pt x="7472" y="5004"/>
                  </a:cubicBezTo>
                  <a:cubicBezTo>
                    <a:pt x="7439" y="4537"/>
                    <a:pt x="7305" y="4136"/>
                    <a:pt x="7005" y="3769"/>
                  </a:cubicBezTo>
                  <a:cubicBezTo>
                    <a:pt x="6705" y="3336"/>
                    <a:pt x="6605" y="2802"/>
                    <a:pt x="6705" y="2302"/>
                  </a:cubicBezTo>
                  <a:lnTo>
                    <a:pt x="6972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1"/>
            <p:cNvSpPr/>
            <p:nvPr/>
          </p:nvSpPr>
          <p:spPr>
            <a:xfrm>
              <a:off x="3913800" y="2694875"/>
              <a:ext cx="196000" cy="195125"/>
            </a:xfrm>
            <a:custGeom>
              <a:avLst/>
              <a:gdLst/>
              <a:ahLst/>
              <a:cxnLst/>
              <a:rect l="l" t="t" r="r" b="b"/>
              <a:pathLst>
                <a:path w="7840" h="7805" extrusionOk="0">
                  <a:moveTo>
                    <a:pt x="6972" y="0"/>
                  </a:moveTo>
                  <a:cubicBezTo>
                    <a:pt x="6772" y="301"/>
                    <a:pt x="6605" y="634"/>
                    <a:pt x="6472" y="968"/>
                  </a:cubicBezTo>
                  <a:cubicBezTo>
                    <a:pt x="6338" y="1301"/>
                    <a:pt x="5971" y="2836"/>
                    <a:pt x="5504" y="4103"/>
                  </a:cubicBezTo>
                  <a:cubicBezTo>
                    <a:pt x="5304" y="4837"/>
                    <a:pt x="4670" y="5471"/>
                    <a:pt x="3937" y="5738"/>
                  </a:cubicBezTo>
                  <a:cubicBezTo>
                    <a:pt x="3676" y="5798"/>
                    <a:pt x="3404" y="5846"/>
                    <a:pt x="3134" y="5846"/>
                  </a:cubicBezTo>
                  <a:cubicBezTo>
                    <a:pt x="2955" y="5846"/>
                    <a:pt x="2776" y="5825"/>
                    <a:pt x="2602" y="5771"/>
                  </a:cubicBezTo>
                  <a:cubicBezTo>
                    <a:pt x="1768" y="5604"/>
                    <a:pt x="2002" y="5004"/>
                    <a:pt x="2002" y="5004"/>
                  </a:cubicBezTo>
                  <a:lnTo>
                    <a:pt x="2002" y="5004"/>
                  </a:lnTo>
                  <a:cubicBezTo>
                    <a:pt x="1502" y="5471"/>
                    <a:pt x="934" y="5905"/>
                    <a:pt x="334" y="6238"/>
                  </a:cubicBezTo>
                  <a:cubicBezTo>
                    <a:pt x="67" y="6438"/>
                    <a:pt x="0" y="6905"/>
                    <a:pt x="234" y="7172"/>
                  </a:cubicBezTo>
                  <a:cubicBezTo>
                    <a:pt x="408" y="7375"/>
                    <a:pt x="1035" y="7804"/>
                    <a:pt x="2508" y="7804"/>
                  </a:cubicBezTo>
                  <a:cubicBezTo>
                    <a:pt x="2731" y="7804"/>
                    <a:pt x="2973" y="7794"/>
                    <a:pt x="3236" y="7773"/>
                  </a:cubicBezTo>
                  <a:cubicBezTo>
                    <a:pt x="5004" y="7639"/>
                    <a:pt x="5471" y="6839"/>
                    <a:pt x="5671" y="6472"/>
                  </a:cubicBezTo>
                  <a:cubicBezTo>
                    <a:pt x="5871" y="5938"/>
                    <a:pt x="6038" y="5404"/>
                    <a:pt x="6138" y="4804"/>
                  </a:cubicBezTo>
                  <a:cubicBezTo>
                    <a:pt x="6272" y="4170"/>
                    <a:pt x="6505" y="3603"/>
                    <a:pt x="6905" y="3103"/>
                  </a:cubicBezTo>
                  <a:cubicBezTo>
                    <a:pt x="6939" y="3002"/>
                    <a:pt x="6972" y="2969"/>
                    <a:pt x="7005" y="2936"/>
                  </a:cubicBezTo>
                  <a:cubicBezTo>
                    <a:pt x="7139" y="2769"/>
                    <a:pt x="7306" y="2602"/>
                    <a:pt x="7472" y="2402"/>
                  </a:cubicBezTo>
                  <a:cubicBezTo>
                    <a:pt x="7639" y="2169"/>
                    <a:pt x="7739" y="2169"/>
                    <a:pt x="7773" y="2068"/>
                  </a:cubicBezTo>
                  <a:cubicBezTo>
                    <a:pt x="7839" y="1735"/>
                    <a:pt x="7806" y="1335"/>
                    <a:pt x="7673" y="1068"/>
                  </a:cubicBezTo>
                  <a:cubicBezTo>
                    <a:pt x="7472" y="634"/>
                    <a:pt x="7172" y="401"/>
                    <a:pt x="697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1"/>
            <p:cNvSpPr/>
            <p:nvPr/>
          </p:nvSpPr>
          <p:spPr>
            <a:xfrm>
              <a:off x="3853750" y="2703200"/>
              <a:ext cx="17550" cy="83425"/>
            </a:xfrm>
            <a:custGeom>
              <a:avLst/>
              <a:gdLst/>
              <a:ahLst/>
              <a:cxnLst/>
              <a:rect l="l" t="t" r="r" b="b"/>
              <a:pathLst>
                <a:path w="702" h="3337" extrusionOk="0">
                  <a:moveTo>
                    <a:pt x="701" y="1"/>
                  </a:moveTo>
                  <a:lnTo>
                    <a:pt x="134" y="1068"/>
                  </a:lnTo>
                  <a:cubicBezTo>
                    <a:pt x="301" y="1502"/>
                    <a:pt x="134" y="2336"/>
                    <a:pt x="1" y="3270"/>
                  </a:cubicBezTo>
                  <a:lnTo>
                    <a:pt x="301" y="3337"/>
                  </a:lnTo>
                  <a:lnTo>
                    <a:pt x="70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1"/>
            <p:cNvSpPr/>
            <p:nvPr/>
          </p:nvSpPr>
          <p:spPr>
            <a:xfrm>
              <a:off x="3861250" y="2685700"/>
              <a:ext cx="31725" cy="100925"/>
            </a:xfrm>
            <a:custGeom>
              <a:avLst/>
              <a:gdLst/>
              <a:ahLst/>
              <a:cxnLst/>
              <a:rect l="l" t="t" r="r" b="b"/>
              <a:pathLst>
                <a:path w="1269" h="4037" extrusionOk="0">
                  <a:moveTo>
                    <a:pt x="1269" y="0"/>
                  </a:moveTo>
                  <a:lnTo>
                    <a:pt x="401" y="701"/>
                  </a:lnTo>
                  <a:lnTo>
                    <a:pt x="1" y="4037"/>
                  </a:lnTo>
                  <a:lnTo>
                    <a:pt x="335" y="4003"/>
                  </a:lnTo>
                  <a:cubicBezTo>
                    <a:pt x="335" y="3470"/>
                    <a:pt x="401" y="2936"/>
                    <a:pt x="501" y="2435"/>
                  </a:cubicBezTo>
                  <a:cubicBezTo>
                    <a:pt x="701" y="1201"/>
                    <a:pt x="1102" y="634"/>
                    <a:pt x="126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1"/>
            <p:cNvSpPr/>
            <p:nvPr/>
          </p:nvSpPr>
          <p:spPr>
            <a:xfrm>
              <a:off x="3699475" y="2669300"/>
              <a:ext cx="197675" cy="147325"/>
            </a:xfrm>
            <a:custGeom>
              <a:avLst/>
              <a:gdLst/>
              <a:ahLst/>
              <a:cxnLst/>
              <a:rect l="l" t="t" r="r" b="b"/>
              <a:pathLst>
                <a:path w="7907" h="5893" extrusionOk="0">
                  <a:moveTo>
                    <a:pt x="7578" y="0"/>
                  </a:moveTo>
                  <a:cubicBezTo>
                    <a:pt x="6822" y="0"/>
                    <a:pt x="6130" y="447"/>
                    <a:pt x="5805" y="1157"/>
                  </a:cubicBezTo>
                  <a:cubicBezTo>
                    <a:pt x="5004" y="2524"/>
                    <a:pt x="4337" y="4192"/>
                    <a:pt x="2969" y="4426"/>
                  </a:cubicBezTo>
                  <a:cubicBezTo>
                    <a:pt x="2002" y="4593"/>
                    <a:pt x="1001" y="4659"/>
                    <a:pt x="1" y="4659"/>
                  </a:cubicBezTo>
                  <a:cubicBezTo>
                    <a:pt x="1" y="4826"/>
                    <a:pt x="34" y="4993"/>
                    <a:pt x="134" y="5160"/>
                  </a:cubicBezTo>
                  <a:cubicBezTo>
                    <a:pt x="234" y="5293"/>
                    <a:pt x="701" y="5760"/>
                    <a:pt x="2336" y="5860"/>
                  </a:cubicBezTo>
                  <a:cubicBezTo>
                    <a:pt x="2604" y="5882"/>
                    <a:pt x="2845" y="5892"/>
                    <a:pt x="3062" y="5892"/>
                  </a:cubicBezTo>
                  <a:cubicBezTo>
                    <a:pt x="4167" y="5892"/>
                    <a:pt x="4669" y="5628"/>
                    <a:pt x="5171" y="5293"/>
                  </a:cubicBezTo>
                  <a:cubicBezTo>
                    <a:pt x="5738" y="4859"/>
                    <a:pt x="6138" y="3592"/>
                    <a:pt x="6305" y="2958"/>
                  </a:cubicBezTo>
                  <a:cubicBezTo>
                    <a:pt x="6539" y="2091"/>
                    <a:pt x="7039" y="1290"/>
                    <a:pt x="7740" y="656"/>
                  </a:cubicBezTo>
                  <a:cubicBezTo>
                    <a:pt x="7873" y="456"/>
                    <a:pt x="7906" y="256"/>
                    <a:pt x="7873" y="23"/>
                  </a:cubicBezTo>
                  <a:cubicBezTo>
                    <a:pt x="7774" y="7"/>
                    <a:pt x="7676" y="0"/>
                    <a:pt x="757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1"/>
            <p:cNvSpPr/>
            <p:nvPr/>
          </p:nvSpPr>
          <p:spPr>
            <a:xfrm>
              <a:off x="3700325" y="2536425"/>
              <a:ext cx="193475" cy="267700"/>
            </a:xfrm>
            <a:custGeom>
              <a:avLst/>
              <a:gdLst/>
              <a:ahLst/>
              <a:cxnLst/>
              <a:rect l="l" t="t" r="r" b="b"/>
              <a:pathLst>
                <a:path w="7739" h="10708" extrusionOk="0">
                  <a:moveTo>
                    <a:pt x="7639" y="0"/>
                  </a:moveTo>
                  <a:lnTo>
                    <a:pt x="4136" y="334"/>
                  </a:lnTo>
                  <a:cubicBezTo>
                    <a:pt x="4136" y="334"/>
                    <a:pt x="4003" y="1735"/>
                    <a:pt x="3970" y="2769"/>
                  </a:cubicBezTo>
                  <a:cubicBezTo>
                    <a:pt x="3903" y="3603"/>
                    <a:pt x="3736" y="4404"/>
                    <a:pt x="3469" y="5137"/>
                  </a:cubicBezTo>
                  <a:cubicBezTo>
                    <a:pt x="3136" y="6005"/>
                    <a:pt x="2702" y="6805"/>
                    <a:pt x="2202" y="7606"/>
                  </a:cubicBezTo>
                  <a:cubicBezTo>
                    <a:pt x="2068" y="7806"/>
                    <a:pt x="1901" y="7973"/>
                    <a:pt x="1735" y="8140"/>
                  </a:cubicBezTo>
                  <a:cubicBezTo>
                    <a:pt x="1501" y="8306"/>
                    <a:pt x="1268" y="8507"/>
                    <a:pt x="967" y="8673"/>
                  </a:cubicBezTo>
                  <a:cubicBezTo>
                    <a:pt x="434" y="9074"/>
                    <a:pt x="0" y="9174"/>
                    <a:pt x="0" y="9574"/>
                  </a:cubicBezTo>
                  <a:cubicBezTo>
                    <a:pt x="0" y="9941"/>
                    <a:pt x="367" y="10174"/>
                    <a:pt x="701" y="10341"/>
                  </a:cubicBezTo>
                  <a:cubicBezTo>
                    <a:pt x="1324" y="10575"/>
                    <a:pt x="1968" y="10708"/>
                    <a:pt x="2616" y="10708"/>
                  </a:cubicBezTo>
                  <a:cubicBezTo>
                    <a:pt x="2800" y="10708"/>
                    <a:pt x="2984" y="10697"/>
                    <a:pt x="3169" y="10675"/>
                  </a:cubicBezTo>
                  <a:cubicBezTo>
                    <a:pt x="4003" y="10641"/>
                    <a:pt x="4904" y="10408"/>
                    <a:pt x="5337" y="9674"/>
                  </a:cubicBezTo>
                  <a:cubicBezTo>
                    <a:pt x="5471" y="9474"/>
                    <a:pt x="5537" y="9274"/>
                    <a:pt x="5637" y="9007"/>
                  </a:cubicBezTo>
                  <a:cubicBezTo>
                    <a:pt x="5838" y="8273"/>
                    <a:pt x="6171" y="7506"/>
                    <a:pt x="6538" y="6805"/>
                  </a:cubicBezTo>
                  <a:cubicBezTo>
                    <a:pt x="6705" y="6505"/>
                    <a:pt x="6872" y="6238"/>
                    <a:pt x="7138" y="5971"/>
                  </a:cubicBezTo>
                  <a:cubicBezTo>
                    <a:pt x="7405" y="5738"/>
                    <a:pt x="7639" y="5404"/>
                    <a:pt x="7739" y="5071"/>
                  </a:cubicBezTo>
                  <a:cubicBezTo>
                    <a:pt x="7739" y="4604"/>
                    <a:pt x="7639" y="4137"/>
                    <a:pt x="7405" y="3770"/>
                  </a:cubicBezTo>
                  <a:cubicBezTo>
                    <a:pt x="7138" y="3169"/>
                    <a:pt x="7038" y="2936"/>
                    <a:pt x="7205" y="2002"/>
                  </a:cubicBezTo>
                  <a:lnTo>
                    <a:pt x="7639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1"/>
            <p:cNvSpPr/>
            <p:nvPr/>
          </p:nvSpPr>
          <p:spPr>
            <a:xfrm>
              <a:off x="3695300" y="2621475"/>
              <a:ext cx="205175" cy="186000"/>
            </a:xfrm>
            <a:custGeom>
              <a:avLst/>
              <a:gdLst/>
              <a:ahLst/>
              <a:cxnLst/>
              <a:rect l="l" t="t" r="r" b="b"/>
              <a:pathLst>
                <a:path w="8207" h="7440" extrusionOk="0">
                  <a:moveTo>
                    <a:pt x="7473" y="1"/>
                  </a:moveTo>
                  <a:cubicBezTo>
                    <a:pt x="7239" y="234"/>
                    <a:pt x="7039" y="535"/>
                    <a:pt x="6906" y="835"/>
                  </a:cubicBezTo>
                  <a:cubicBezTo>
                    <a:pt x="6706" y="1202"/>
                    <a:pt x="6305" y="2736"/>
                    <a:pt x="5738" y="3937"/>
                  </a:cubicBezTo>
                  <a:cubicBezTo>
                    <a:pt x="5471" y="4704"/>
                    <a:pt x="4838" y="5238"/>
                    <a:pt x="4037" y="5438"/>
                  </a:cubicBezTo>
                  <a:cubicBezTo>
                    <a:pt x="3820" y="5485"/>
                    <a:pt x="3611" y="5509"/>
                    <a:pt x="3405" y="5509"/>
                  </a:cubicBezTo>
                  <a:cubicBezTo>
                    <a:pt x="3168" y="5509"/>
                    <a:pt x="2935" y="5476"/>
                    <a:pt x="2703" y="5405"/>
                  </a:cubicBezTo>
                  <a:cubicBezTo>
                    <a:pt x="1869" y="5171"/>
                    <a:pt x="2169" y="4604"/>
                    <a:pt x="2169" y="4604"/>
                  </a:cubicBezTo>
                  <a:lnTo>
                    <a:pt x="2169" y="4604"/>
                  </a:lnTo>
                  <a:cubicBezTo>
                    <a:pt x="1635" y="5038"/>
                    <a:pt x="1035" y="5405"/>
                    <a:pt x="401" y="5705"/>
                  </a:cubicBezTo>
                  <a:cubicBezTo>
                    <a:pt x="134" y="5905"/>
                    <a:pt x="1" y="6339"/>
                    <a:pt x="201" y="6606"/>
                  </a:cubicBezTo>
                  <a:cubicBezTo>
                    <a:pt x="401" y="6872"/>
                    <a:pt x="1135" y="7440"/>
                    <a:pt x="3170" y="7440"/>
                  </a:cubicBezTo>
                  <a:cubicBezTo>
                    <a:pt x="4971" y="7440"/>
                    <a:pt x="5505" y="6706"/>
                    <a:pt x="5705" y="6339"/>
                  </a:cubicBezTo>
                  <a:cubicBezTo>
                    <a:pt x="5972" y="5838"/>
                    <a:pt x="6172" y="5271"/>
                    <a:pt x="6305" y="4704"/>
                  </a:cubicBezTo>
                  <a:cubicBezTo>
                    <a:pt x="6506" y="4104"/>
                    <a:pt x="6806" y="3537"/>
                    <a:pt x="7173" y="3036"/>
                  </a:cubicBezTo>
                  <a:lnTo>
                    <a:pt x="7306" y="2870"/>
                  </a:lnTo>
                  <a:lnTo>
                    <a:pt x="7806" y="2369"/>
                  </a:lnTo>
                  <a:cubicBezTo>
                    <a:pt x="8007" y="2202"/>
                    <a:pt x="8040" y="2169"/>
                    <a:pt x="8073" y="2036"/>
                  </a:cubicBezTo>
                  <a:cubicBezTo>
                    <a:pt x="8207" y="1669"/>
                    <a:pt x="8173" y="1268"/>
                    <a:pt x="8040" y="935"/>
                  </a:cubicBezTo>
                  <a:cubicBezTo>
                    <a:pt x="7873" y="601"/>
                    <a:pt x="7673" y="268"/>
                    <a:pt x="747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1"/>
            <p:cNvSpPr/>
            <p:nvPr/>
          </p:nvSpPr>
          <p:spPr>
            <a:xfrm>
              <a:off x="3792050" y="1952675"/>
              <a:ext cx="684675" cy="702275"/>
            </a:xfrm>
            <a:custGeom>
              <a:avLst/>
              <a:gdLst/>
              <a:ahLst/>
              <a:cxnLst/>
              <a:rect l="l" t="t" r="r" b="b"/>
              <a:pathLst>
                <a:path w="27387" h="28091" extrusionOk="0">
                  <a:moveTo>
                    <a:pt x="25519" y="0"/>
                  </a:moveTo>
                  <a:cubicBezTo>
                    <a:pt x="23023" y="1070"/>
                    <a:pt x="19613" y="2021"/>
                    <a:pt x="16628" y="2021"/>
                  </a:cubicBezTo>
                  <a:cubicBezTo>
                    <a:pt x="15424" y="2021"/>
                    <a:pt x="14288" y="1866"/>
                    <a:pt x="13310" y="1502"/>
                  </a:cubicBezTo>
                  <a:cubicBezTo>
                    <a:pt x="10808" y="2569"/>
                    <a:pt x="9073" y="3570"/>
                    <a:pt x="6839" y="4604"/>
                  </a:cubicBezTo>
                  <a:cubicBezTo>
                    <a:pt x="4604" y="5604"/>
                    <a:pt x="1935" y="6905"/>
                    <a:pt x="634" y="8406"/>
                  </a:cubicBezTo>
                  <a:cubicBezTo>
                    <a:pt x="34" y="9074"/>
                    <a:pt x="0" y="10308"/>
                    <a:pt x="34" y="12810"/>
                  </a:cubicBezTo>
                  <a:cubicBezTo>
                    <a:pt x="134" y="15612"/>
                    <a:pt x="267" y="24418"/>
                    <a:pt x="267" y="24418"/>
                  </a:cubicBezTo>
                  <a:cubicBezTo>
                    <a:pt x="1105" y="24753"/>
                    <a:pt x="1785" y="24861"/>
                    <a:pt x="2311" y="24861"/>
                  </a:cubicBezTo>
                  <a:cubicBezTo>
                    <a:pt x="3251" y="24861"/>
                    <a:pt x="3703" y="24518"/>
                    <a:pt x="3703" y="24518"/>
                  </a:cubicBezTo>
                  <a:cubicBezTo>
                    <a:pt x="3703" y="24518"/>
                    <a:pt x="4804" y="20815"/>
                    <a:pt x="5471" y="17947"/>
                  </a:cubicBezTo>
                  <a:cubicBezTo>
                    <a:pt x="6205" y="14744"/>
                    <a:pt x="5604" y="12743"/>
                    <a:pt x="5604" y="12743"/>
                  </a:cubicBezTo>
                  <a:lnTo>
                    <a:pt x="10274" y="11275"/>
                  </a:lnTo>
                  <a:lnTo>
                    <a:pt x="10274" y="11275"/>
                  </a:lnTo>
                  <a:cubicBezTo>
                    <a:pt x="9274" y="11942"/>
                    <a:pt x="8340" y="12676"/>
                    <a:pt x="7506" y="13577"/>
                  </a:cubicBezTo>
                  <a:cubicBezTo>
                    <a:pt x="7172" y="13977"/>
                    <a:pt x="6939" y="14944"/>
                    <a:pt x="7039" y="16412"/>
                  </a:cubicBezTo>
                  <a:cubicBezTo>
                    <a:pt x="7339" y="19147"/>
                    <a:pt x="8373" y="27754"/>
                    <a:pt x="8373" y="27754"/>
                  </a:cubicBezTo>
                  <a:cubicBezTo>
                    <a:pt x="8887" y="27980"/>
                    <a:pt x="9442" y="28091"/>
                    <a:pt x="9998" y="28091"/>
                  </a:cubicBezTo>
                  <a:cubicBezTo>
                    <a:pt x="10669" y="28091"/>
                    <a:pt x="11340" y="27930"/>
                    <a:pt x="11942" y="27620"/>
                  </a:cubicBezTo>
                  <a:cubicBezTo>
                    <a:pt x="11942" y="27620"/>
                    <a:pt x="12509" y="24418"/>
                    <a:pt x="12943" y="21482"/>
                  </a:cubicBezTo>
                  <a:cubicBezTo>
                    <a:pt x="13343" y="18580"/>
                    <a:pt x="13110" y="17146"/>
                    <a:pt x="13110" y="17146"/>
                  </a:cubicBezTo>
                  <a:cubicBezTo>
                    <a:pt x="13110" y="17146"/>
                    <a:pt x="18780" y="14911"/>
                    <a:pt x="21482" y="13810"/>
                  </a:cubicBezTo>
                  <a:cubicBezTo>
                    <a:pt x="26052" y="11976"/>
                    <a:pt x="26719" y="9674"/>
                    <a:pt x="27053" y="7739"/>
                  </a:cubicBezTo>
                  <a:cubicBezTo>
                    <a:pt x="27387" y="5738"/>
                    <a:pt x="26386" y="1168"/>
                    <a:pt x="25519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1"/>
            <p:cNvSpPr/>
            <p:nvPr/>
          </p:nvSpPr>
          <p:spPr>
            <a:xfrm>
              <a:off x="3792050" y="1952675"/>
              <a:ext cx="684675" cy="702275"/>
            </a:xfrm>
            <a:custGeom>
              <a:avLst/>
              <a:gdLst/>
              <a:ahLst/>
              <a:cxnLst/>
              <a:rect l="l" t="t" r="r" b="b"/>
              <a:pathLst>
                <a:path w="27387" h="28091" extrusionOk="0">
                  <a:moveTo>
                    <a:pt x="25519" y="0"/>
                  </a:moveTo>
                  <a:cubicBezTo>
                    <a:pt x="23023" y="1070"/>
                    <a:pt x="19613" y="2021"/>
                    <a:pt x="16628" y="2021"/>
                  </a:cubicBezTo>
                  <a:cubicBezTo>
                    <a:pt x="15424" y="2021"/>
                    <a:pt x="14288" y="1866"/>
                    <a:pt x="13310" y="1502"/>
                  </a:cubicBezTo>
                  <a:cubicBezTo>
                    <a:pt x="10808" y="2569"/>
                    <a:pt x="9073" y="3570"/>
                    <a:pt x="6839" y="4604"/>
                  </a:cubicBezTo>
                  <a:cubicBezTo>
                    <a:pt x="4604" y="5604"/>
                    <a:pt x="1935" y="6905"/>
                    <a:pt x="634" y="8406"/>
                  </a:cubicBezTo>
                  <a:cubicBezTo>
                    <a:pt x="34" y="9074"/>
                    <a:pt x="0" y="10308"/>
                    <a:pt x="34" y="12810"/>
                  </a:cubicBezTo>
                  <a:cubicBezTo>
                    <a:pt x="134" y="15612"/>
                    <a:pt x="267" y="24418"/>
                    <a:pt x="267" y="24418"/>
                  </a:cubicBezTo>
                  <a:cubicBezTo>
                    <a:pt x="1105" y="24753"/>
                    <a:pt x="1785" y="24861"/>
                    <a:pt x="2311" y="24861"/>
                  </a:cubicBezTo>
                  <a:cubicBezTo>
                    <a:pt x="3251" y="24861"/>
                    <a:pt x="3703" y="24518"/>
                    <a:pt x="3703" y="24518"/>
                  </a:cubicBezTo>
                  <a:cubicBezTo>
                    <a:pt x="3703" y="24518"/>
                    <a:pt x="4804" y="20815"/>
                    <a:pt x="5471" y="17947"/>
                  </a:cubicBezTo>
                  <a:cubicBezTo>
                    <a:pt x="6205" y="14744"/>
                    <a:pt x="5604" y="12743"/>
                    <a:pt x="5604" y="12743"/>
                  </a:cubicBezTo>
                  <a:lnTo>
                    <a:pt x="10274" y="11275"/>
                  </a:lnTo>
                  <a:lnTo>
                    <a:pt x="10274" y="11275"/>
                  </a:lnTo>
                  <a:cubicBezTo>
                    <a:pt x="9274" y="11942"/>
                    <a:pt x="8340" y="12676"/>
                    <a:pt x="7506" y="13577"/>
                  </a:cubicBezTo>
                  <a:cubicBezTo>
                    <a:pt x="7172" y="13977"/>
                    <a:pt x="6939" y="14944"/>
                    <a:pt x="7039" y="16412"/>
                  </a:cubicBezTo>
                  <a:cubicBezTo>
                    <a:pt x="7339" y="19147"/>
                    <a:pt x="8373" y="27754"/>
                    <a:pt x="8373" y="27754"/>
                  </a:cubicBezTo>
                  <a:cubicBezTo>
                    <a:pt x="8887" y="27980"/>
                    <a:pt x="9442" y="28091"/>
                    <a:pt x="9998" y="28091"/>
                  </a:cubicBezTo>
                  <a:cubicBezTo>
                    <a:pt x="10669" y="28091"/>
                    <a:pt x="11340" y="27930"/>
                    <a:pt x="11942" y="27620"/>
                  </a:cubicBezTo>
                  <a:cubicBezTo>
                    <a:pt x="11942" y="27620"/>
                    <a:pt x="12509" y="24418"/>
                    <a:pt x="12943" y="21482"/>
                  </a:cubicBezTo>
                  <a:cubicBezTo>
                    <a:pt x="13343" y="18580"/>
                    <a:pt x="13110" y="17146"/>
                    <a:pt x="13110" y="17146"/>
                  </a:cubicBezTo>
                  <a:cubicBezTo>
                    <a:pt x="13110" y="17146"/>
                    <a:pt x="18780" y="14911"/>
                    <a:pt x="21482" y="13810"/>
                  </a:cubicBezTo>
                  <a:cubicBezTo>
                    <a:pt x="26052" y="11976"/>
                    <a:pt x="26719" y="9674"/>
                    <a:pt x="27053" y="7739"/>
                  </a:cubicBezTo>
                  <a:cubicBezTo>
                    <a:pt x="27387" y="5738"/>
                    <a:pt x="26386" y="1168"/>
                    <a:pt x="25519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1"/>
            <p:cNvSpPr/>
            <p:nvPr/>
          </p:nvSpPr>
          <p:spPr>
            <a:xfrm>
              <a:off x="4101425" y="1563225"/>
              <a:ext cx="368625" cy="529175"/>
            </a:xfrm>
            <a:custGeom>
              <a:avLst/>
              <a:gdLst/>
              <a:ahLst/>
              <a:cxnLst/>
              <a:rect l="l" t="t" r="r" b="b"/>
              <a:pathLst>
                <a:path w="14745" h="21167" extrusionOk="0">
                  <a:moveTo>
                    <a:pt x="5717" y="0"/>
                  </a:moveTo>
                  <a:cubicBezTo>
                    <a:pt x="4895" y="0"/>
                    <a:pt x="2389" y="1926"/>
                    <a:pt x="801" y="4704"/>
                  </a:cubicBezTo>
                  <a:cubicBezTo>
                    <a:pt x="1" y="6205"/>
                    <a:pt x="268" y="8040"/>
                    <a:pt x="1435" y="9241"/>
                  </a:cubicBezTo>
                  <a:cubicBezTo>
                    <a:pt x="1469" y="10642"/>
                    <a:pt x="1335" y="11542"/>
                    <a:pt x="1335" y="12376"/>
                  </a:cubicBezTo>
                  <a:cubicBezTo>
                    <a:pt x="1135" y="13477"/>
                    <a:pt x="935" y="15645"/>
                    <a:pt x="601" y="17146"/>
                  </a:cubicBezTo>
                  <a:cubicBezTo>
                    <a:pt x="945" y="19663"/>
                    <a:pt x="4576" y="21167"/>
                    <a:pt x="8498" y="21167"/>
                  </a:cubicBezTo>
                  <a:cubicBezTo>
                    <a:pt x="10659" y="21167"/>
                    <a:pt x="12908" y="20710"/>
                    <a:pt x="14745" y="19715"/>
                  </a:cubicBezTo>
                  <a:cubicBezTo>
                    <a:pt x="14078" y="17380"/>
                    <a:pt x="12810" y="15011"/>
                    <a:pt x="12310" y="13477"/>
                  </a:cubicBezTo>
                  <a:lnTo>
                    <a:pt x="13110" y="9374"/>
                  </a:lnTo>
                  <a:cubicBezTo>
                    <a:pt x="13110" y="9374"/>
                    <a:pt x="10442" y="3570"/>
                    <a:pt x="14178" y="1201"/>
                  </a:cubicBezTo>
                  <a:cubicBezTo>
                    <a:pt x="13744" y="1001"/>
                    <a:pt x="9908" y="368"/>
                    <a:pt x="9908" y="368"/>
                  </a:cubicBezTo>
                  <a:lnTo>
                    <a:pt x="5738" y="1"/>
                  </a:lnTo>
                  <a:cubicBezTo>
                    <a:pt x="5731" y="0"/>
                    <a:pt x="5725" y="0"/>
                    <a:pt x="5717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1"/>
            <p:cNvSpPr/>
            <p:nvPr/>
          </p:nvSpPr>
          <p:spPr>
            <a:xfrm>
              <a:off x="4159800" y="1285525"/>
              <a:ext cx="270225" cy="372225"/>
            </a:xfrm>
            <a:custGeom>
              <a:avLst/>
              <a:gdLst/>
              <a:ahLst/>
              <a:cxnLst/>
              <a:rect l="l" t="t" r="r" b="b"/>
              <a:pathLst>
                <a:path w="10809" h="14889" extrusionOk="0">
                  <a:moveTo>
                    <a:pt x="2269" y="1"/>
                  </a:moveTo>
                  <a:cubicBezTo>
                    <a:pt x="968" y="501"/>
                    <a:pt x="301" y="2002"/>
                    <a:pt x="134" y="5671"/>
                  </a:cubicBezTo>
                  <a:cubicBezTo>
                    <a:pt x="1" y="8774"/>
                    <a:pt x="968" y="9608"/>
                    <a:pt x="1435" y="9841"/>
                  </a:cubicBezTo>
                  <a:cubicBezTo>
                    <a:pt x="1669" y="9974"/>
                    <a:pt x="2036" y="10016"/>
                    <a:pt x="2461" y="10016"/>
                  </a:cubicBezTo>
                  <a:cubicBezTo>
                    <a:pt x="2886" y="10016"/>
                    <a:pt x="3370" y="9974"/>
                    <a:pt x="3837" y="9941"/>
                  </a:cubicBezTo>
                  <a:lnTo>
                    <a:pt x="3837" y="9941"/>
                  </a:lnTo>
                  <a:lnTo>
                    <a:pt x="3770" y="11242"/>
                  </a:lnTo>
                  <a:cubicBezTo>
                    <a:pt x="3770" y="11242"/>
                    <a:pt x="1969" y="13010"/>
                    <a:pt x="2002" y="13877"/>
                  </a:cubicBezTo>
                  <a:cubicBezTo>
                    <a:pt x="2046" y="14469"/>
                    <a:pt x="2954" y="14888"/>
                    <a:pt x="3941" y="14888"/>
                  </a:cubicBezTo>
                  <a:cubicBezTo>
                    <a:pt x="4456" y="14888"/>
                    <a:pt x="4992" y="14774"/>
                    <a:pt x="5438" y="14511"/>
                  </a:cubicBezTo>
                  <a:cubicBezTo>
                    <a:pt x="6739" y="13777"/>
                    <a:pt x="7906" y="11809"/>
                    <a:pt x="7906" y="11809"/>
                  </a:cubicBezTo>
                  <a:lnTo>
                    <a:pt x="8140" y="7973"/>
                  </a:lnTo>
                  <a:cubicBezTo>
                    <a:pt x="8140" y="7973"/>
                    <a:pt x="8324" y="8182"/>
                    <a:pt x="8693" y="8182"/>
                  </a:cubicBezTo>
                  <a:cubicBezTo>
                    <a:pt x="8932" y="8182"/>
                    <a:pt x="9248" y="8095"/>
                    <a:pt x="9641" y="7806"/>
                  </a:cubicBezTo>
                  <a:cubicBezTo>
                    <a:pt x="10475" y="7172"/>
                    <a:pt x="10809" y="6038"/>
                    <a:pt x="10241" y="5371"/>
                  </a:cubicBezTo>
                  <a:cubicBezTo>
                    <a:pt x="9983" y="5096"/>
                    <a:pt x="9619" y="4954"/>
                    <a:pt x="9253" y="4954"/>
                  </a:cubicBezTo>
                  <a:cubicBezTo>
                    <a:pt x="8910" y="4954"/>
                    <a:pt x="8565" y="5079"/>
                    <a:pt x="8307" y="5338"/>
                  </a:cubicBezTo>
                  <a:cubicBezTo>
                    <a:pt x="8173" y="5438"/>
                    <a:pt x="8107" y="5538"/>
                    <a:pt x="8073" y="5671"/>
                  </a:cubicBezTo>
                  <a:cubicBezTo>
                    <a:pt x="7940" y="4304"/>
                    <a:pt x="7273" y="3003"/>
                    <a:pt x="6239" y="2102"/>
                  </a:cubicBezTo>
                  <a:cubicBezTo>
                    <a:pt x="4504" y="634"/>
                    <a:pt x="3637" y="67"/>
                    <a:pt x="2269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1"/>
            <p:cNvSpPr/>
            <p:nvPr/>
          </p:nvSpPr>
          <p:spPr>
            <a:xfrm>
              <a:off x="4291575" y="1577400"/>
              <a:ext cx="203500" cy="491150"/>
            </a:xfrm>
            <a:custGeom>
              <a:avLst/>
              <a:gdLst/>
              <a:ahLst/>
              <a:cxnLst/>
              <a:rect l="l" t="t" r="r" b="b"/>
              <a:pathLst>
                <a:path w="8140" h="19646" extrusionOk="0">
                  <a:moveTo>
                    <a:pt x="3403" y="1"/>
                  </a:moveTo>
                  <a:cubicBezTo>
                    <a:pt x="401" y="7573"/>
                    <a:pt x="0" y="19581"/>
                    <a:pt x="0" y="19615"/>
                  </a:cubicBezTo>
                  <a:cubicBezTo>
                    <a:pt x="414" y="19635"/>
                    <a:pt x="828" y="19646"/>
                    <a:pt x="1242" y="19646"/>
                  </a:cubicBezTo>
                  <a:cubicBezTo>
                    <a:pt x="2193" y="19646"/>
                    <a:pt x="3140" y="19587"/>
                    <a:pt x="4070" y="19448"/>
                  </a:cubicBezTo>
                  <a:lnTo>
                    <a:pt x="3870" y="15679"/>
                  </a:lnTo>
                  <a:lnTo>
                    <a:pt x="4870" y="19181"/>
                  </a:lnTo>
                  <a:cubicBezTo>
                    <a:pt x="5704" y="19081"/>
                    <a:pt x="6605" y="18681"/>
                    <a:pt x="7072" y="18080"/>
                  </a:cubicBezTo>
                  <a:cubicBezTo>
                    <a:pt x="7072" y="18080"/>
                    <a:pt x="5504" y="13811"/>
                    <a:pt x="5404" y="13110"/>
                  </a:cubicBezTo>
                  <a:cubicBezTo>
                    <a:pt x="5337" y="12376"/>
                    <a:pt x="6238" y="9307"/>
                    <a:pt x="7205" y="6072"/>
                  </a:cubicBezTo>
                  <a:cubicBezTo>
                    <a:pt x="8139" y="3036"/>
                    <a:pt x="6405" y="401"/>
                    <a:pt x="5638" y="268"/>
                  </a:cubicBezTo>
                  <a:cubicBezTo>
                    <a:pt x="5071" y="167"/>
                    <a:pt x="3403" y="1"/>
                    <a:pt x="340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1"/>
            <p:cNvSpPr/>
            <p:nvPr/>
          </p:nvSpPr>
          <p:spPr>
            <a:xfrm>
              <a:off x="4267475" y="1589925"/>
              <a:ext cx="331850" cy="680300"/>
            </a:xfrm>
            <a:custGeom>
              <a:avLst/>
              <a:gdLst/>
              <a:ahLst/>
              <a:cxnLst/>
              <a:rect l="l" t="t" r="r" b="b"/>
              <a:pathLst>
                <a:path w="13274" h="27212" extrusionOk="0">
                  <a:moveTo>
                    <a:pt x="7102" y="0"/>
                  </a:moveTo>
                  <a:cubicBezTo>
                    <a:pt x="6144" y="1486"/>
                    <a:pt x="7148" y="6306"/>
                    <a:pt x="7136" y="6306"/>
                  </a:cubicBezTo>
                  <a:cubicBezTo>
                    <a:pt x="7136" y="6306"/>
                    <a:pt x="7136" y="6306"/>
                    <a:pt x="7135" y="6305"/>
                  </a:cubicBezTo>
                  <a:lnTo>
                    <a:pt x="7135" y="6305"/>
                  </a:lnTo>
                  <a:lnTo>
                    <a:pt x="8870" y="13810"/>
                  </a:lnTo>
                  <a:cubicBezTo>
                    <a:pt x="8870" y="13810"/>
                    <a:pt x="7436" y="16278"/>
                    <a:pt x="6468" y="17946"/>
                  </a:cubicBezTo>
                  <a:cubicBezTo>
                    <a:pt x="5901" y="18980"/>
                    <a:pt x="5234" y="19948"/>
                    <a:pt x="4533" y="20815"/>
                  </a:cubicBezTo>
                  <a:cubicBezTo>
                    <a:pt x="4200" y="21115"/>
                    <a:pt x="3566" y="21249"/>
                    <a:pt x="3166" y="21482"/>
                  </a:cubicBezTo>
                  <a:cubicBezTo>
                    <a:pt x="2532" y="21849"/>
                    <a:pt x="2032" y="22316"/>
                    <a:pt x="1731" y="22516"/>
                  </a:cubicBezTo>
                  <a:cubicBezTo>
                    <a:pt x="1298" y="22816"/>
                    <a:pt x="831" y="22916"/>
                    <a:pt x="898" y="23183"/>
                  </a:cubicBezTo>
                  <a:cubicBezTo>
                    <a:pt x="974" y="23412"/>
                    <a:pt x="1283" y="23563"/>
                    <a:pt x="1647" y="23563"/>
                  </a:cubicBezTo>
                  <a:cubicBezTo>
                    <a:pt x="1760" y="23563"/>
                    <a:pt x="1879" y="23549"/>
                    <a:pt x="1998" y="23517"/>
                  </a:cubicBezTo>
                  <a:cubicBezTo>
                    <a:pt x="2365" y="23450"/>
                    <a:pt x="2699" y="23317"/>
                    <a:pt x="3032" y="23183"/>
                  </a:cubicBezTo>
                  <a:lnTo>
                    <a:pt x="3032" y="23183"/>
                  </a:lnTo>
                  <a:cubicBezTo>
                    <a:pt x="2098" y="24484"/>
                    <a:pt x="97" y="25251"/>
                    <a:pt x="30" y="25952"/>
                  </a:cubicBezTo>
                  <a:cubicBezTo>
                    <a:pt x="0" y="26582"/>
                    <a:pt x="1075" y="27211"/>
                    <a:pt x="2140" y="27211"/>
                  </a:cubicBezTo>
                  <a:cubicBezTo>
                    <a:pt x="2260" y="27211"/>
                    <a:pt x="2380" y="27203"/>
                    <a:pt x="2499" y="27186"/>
                  </a:cubicBezTo>
                  <a:cubicBezTo>
                    <a:pt x="3599" y="26986"/>
                    <a:pt x="4600" y="26452"/>
                    <a:pt x="5334" y="25618"/>
                  </a:cubicBezTo>
                  <a:cubicBezTo>
                    <a:pt x="6035" y="24818"/>
                    <a:pt x="6668" y="23984"/>
                    <a:pt x="7269" y="23083"/>
                  </a:cubicBezTo>
                  <a:cubicBezTo>
                    <a:pt x="7769" y="22283"/>
                    <a:pt x="11972" y="16845"/>
                    <a:pt x="12539" y="15911"/>
                  </a:cubicBezTo>
                  <a:cubicBezTo>
                    <a:pt x="13273" y="14744"/>
                    <a:pt x="13173" y="14244"/>
                    <a:pt x="12973" y="12843"/>
                  </a:cubicBezTo>
                  <a:cubicBezTo>
                    <a:pt x="12706" y="11341"/>
                    <a:pt x="11538" y="5771"/>
                    <a:pt x="10971" y="3469"/>
                  </a:cubicBezTo>
                  <a:cubicBezTo>
                    <a:pt x="10338" y="934"/>
                    <a:pt x="9304" y="167"/>
                    <a:pt x="710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1"/>
            <p:cNvSpPr/>
            <p:nvPr/>
          </p:nvSpPr>
          <p:spPr>
            <a:xfrm>
              <a:off x="4403325" y="1583250"/>
              <a:ext cx="191825" cy="350675"/>
            </a:xfrm>
            <a:custGeom>
              <a:avLst/>
              <a:gdLst/>
              <a:ahLst/>
              <a:cxnLst/>
              <a:rect l="l" t="t" r="r" b="b"/>
              <a:pathLst>
                <a:path w="7673" h="14027" extrusionOk="0">
                  <a:moveTo>
                    <a:pt x="1168" y="0"/>
                  </a:moveTo>
                  <a:cubicBezTo>
                    <a:pt x="0" y="2502"/>
                    <a:pt x="1368" y="6071"/>
                    <a:pt x="1334" y="6071"/>
                  </a:cubicBezTo>
                  <a:lnTo>
                    <a:pt x="3169" y="13877"/>
                  </a:lnTo>
                  <a:cubicBezTo>
                    <a:pt x="3553" y="13977"/>
                    <a:pt x="3970" y="14027"/>
                    <a:pt x="4387" y="14027"/>
                  </a:cubicBezTo>
                  <a:cubicBezTo>
                    <a:pt x="4804" y="14027"/>
                    <a:pt x="5221" y="13977"/>
                    <a:pt x="5604" y="13877"/>
                  </a:cubicBezTo>
                  <a:cubicBezTo>
                    <a:pt x="7105" y="13610"/>
                    <a:pt x="7672" y="12976"/>
                    <a:pt x="7672" y="12976"/>
                  </a:cubicBezTo>
                  <a:cubicBezTo>
                    <a:pt x="7672" y="12976"/>
                    <a:pt x="5604" y="3036"/>
                    <a:pt x="5337" y="2335"/>
                  </a:cubicBezTo>
                  <a:cubicBezTo>
                    <a:pt x="5037" y="1535"/>
                    <a:pt x="4403" y="867"/>
                    <a:pt x="3669" y="434"/>
                  </a:cubicBezTo>
                  <a:cubicBezTo>
                    <a:pt x="2869" y="167"/>
                    <a:pt x="2035" y="0"/>
                    <a:pt x="11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1"/>
            <p:cNvSpPr/>
            <p:nvPr/>
          </p:nvSpPr>
          <p:spPr>
            <a:xfrm>
              <a:off x="4135275" y="1222625"/>
              <a:ext cx="335625" cy="333125"/>
            </a:xfrm>
            <a:custGeom>
              <a:avLst/>
              <a:gdLst/>
              <a:ahLst/>
              <a:cxnLst/>
              <a:rect l="l" t="t" r="r" b="b"/>
              <a:pathLst>
                <a:path w="13425" h="13325" extrusionOk="0">
                  <a:moveTo>
                    <a:pt x="6888" y="0"/>
                  </a:moveTo>
                  <a:cubicBezTo>
                    <a:pt x="5727" y="0"/>
                    <a:pt x="4889" y="203"/>
                    <a:pt x="3484" y="949"/>
                  </a:cubicBezTo>
                  <a:cubicBezTo>
                    <a:pt x="3404" y="944"/>
                    <a:pt x="3326" y="942"/>
                    <a:pt x="3250" y="942"/>
                  </a:cubicBezTo>
                  <a:cubicBezTo>
                    <a:pt x="612" y="942"/>
                    <a:pt x="1" y="3697"/>
                    <a:pt x="682" y="5285"/>
                  </a:cubicBezTo>
                  <a:cubicBezTo>
                    <a:pt x="815" y="5619"/>
                    <a:pt x="1015" y="5852"/>
                    <a:pt x="1315" y="6086"/>
                  </a:cubicBezTo>
                  <a:cubicBezTo>
                    <a:pt x="2583" y="5919"/>
                    <a:pt x="2850" y="3652"/>
                    <a:pt x="2850" y="3651"/>
                  </a:cubicBezTo>
                  <a:lnTo>
                    <a:pt x="2850" y="3651"/>
                  </a:lnTo>
                  <a:cubicBezTo>
                    <a:pt x="2783" y="5619"/>
                    <a:pt x="4818" y="5952"/>
                    <a:pt x="4818" y="5952"/>
                  </a:cubicBezTo>
                  <a:cubicBezTo>
                    <a:pt x="3917" y="4585"/>
                    <a:pt x="4284" y="2784"/>
                    <a:pt x="4284" y="2784"/>
                  </a:cubicBezTo>
                  <a:lnTo>
                    <a:pt x="4284" y="2784"/>
                  </a:lnTo>
                  <a:cubicBezTo>
                    <a:pt x="4117" y="5852"/>
                    <a:pt x="6853" y="6686"/>
                    <a:pt x="8287" y="6853"/>
                  </a:cubicBezTo>
                  <a:lnTo>
                    <a:pt x="8187" y="8154"/>
                  </a:lnTo>
                  <a:cubicBezTo>
                    <a:pt x="8187" y="8621"/>
                    <a:pt x="8521" y="8988"/>
                    <a:pt x="8988" y="9021"/>
                  </a:cubicBezTo>
                  <a:lnTo>
                    <a:pt x="9021" y="8254"/>
                  </a:lnTo>
                  <a:cubicBezTo>
                    <a:pt x="9088" y="8121"/>
                    <a:pt x="9154" y="7987"/>
                    <a:pt x="9288" y="7921"/>
                  </a:cubicBezTo>
                  <a:cubicBezTo>
                    <a:pt x="9543" y="7650"/>
                    <a:pt x="9873" y="7524"/>
                    <a:pt x="10204" y="7524"/>
                  </a:cubicBezTo>
                  <a:cubicBezTo>
                    <a:pt x="10566" y="7524"/>
                    <a:pt x="10928" y="7675"/>
                    <a:pt x="11189" y="7954"/>
                  </a:cubicBezTo>
                  <a:cubicBezTo>
                    <a:pt x="11790" y="8621"/>
                    <a:pt x="11456" y="9755"/>
                    <a:pt x="10622" y="10356"/>
                  </a:cubicBezTo>
                  <a:cubicBezTo>
                    <a:pt x="10232" y="10655"/>
                    <a:pt x="9918" y="10746"/>
                    <a:pt x="9680" y="10746"/>
                  </a:cubicBezTo>
                  <a:cubicBezTo>
                    <a:pt x="9307" y="10746"/>
                    <a:pt x="9121" y="10522"/>
                    <a:pt x="9121" y="10522"/>
                  </a:cubicBezTo>
                  <a:lnTo>
                    <a:pt x="8954" y="13324"/>
                  </a:lnTo>
                  <a:cubicBezTo>
                    <a:pt x="9021" y="12324"/>
                    <a:pt x="12156" y="10656"/>
                    <a:pt x="12924" y="8321"/>
                  </a:cubicBezTo>
                  <a:cubicBezTo>
                    <a:pt x="13324" y="7153"/>
                    <a:pt x="13424" y="5919"/>
                    <a:pt x="13157" y="4685"/>
                  </a:cubicBezTo>
                  <a:cubicBezTo>
                    <a:pt x="12857" y="3617"/>
                    <a:pt x="12323" y="2617"/>
                    <a:pt x="11556" y="1783"/>
                  </a:cubicBezTo>
                  <a:cubicBezTo>
                    <a:pt x="10622" y="682"/>
                    <a:pt x="8921" y="115"/>
                    <a:pt x="7486" y="15"/>
                  </a:cubicBezTo>
                  <a:cubicBezTo>
                    <a:pt x="7276" y="6"/>
                    <a:pt x="7078" y="0"/>
                    <a:pt x="688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1"/>
            <p:cNvSpPr/>
            <p:nvPr/>
          </p:nvSpPr>
          <p:spPr>
            <a:xfrm>
              <a:off x="4455850" y="1337225"/>
              <a:ext cx="80925" cy="234375"/>
            </a:xfrm>
            <a:custGeom>
              <a:avLst/>
              <a:gdLst/>
              <a:ahLst/>
              <a:cxnLst/>
              <a:rect l="l" t="t" r="r" b="b"/>
              <a:pathLst>
                <a:path w="3237" h="9375" extrusionOk="0">
                  <a:moveTo>
                    <a:pt x="1" y="1"/>
                  </a:moveTo>
                  <a:lnTo>
                    <a:pt x="1" y="6172"/>
                  </a:lnTo>
                  <a:cubicBezTo>
                    <a:pt x="1" y="7906"/>
                    <a:pt x="1435" y="9374"/>
                    <a:pt x="3236" y="9374"/>
                  </a:cubicBezTo>
                  <a:lnTo>
                    <a:pt x="3236" y="3203"/>
                  </a:lnTo>
                  <a:cubicBezTo>
                    <a:pt x="3236" y="1435"/>
                    <a:pt x="1802" y="1"/>
                    <a:pt x="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1"/>
            <p:cNvSpPr/>
            <p:nvPr/>
          </p:nvSpPr>
          <p:spPr>
            <a:xfrm>
              <a:off x="4264050" y="1394875"/>
              <a:ext cx="24200" cy="22550"/>
            </a:xfrm>
            <a:custGeom>
              <a:avLst/>
              <a:gdLst/>
              <a:ahLst/>
              <a:cxnLst/>
              <a:rect l="l" t="t" r="r" b="b"/>
              <a:pathLst>
                <a:path w="968" h="902" extrusionOk="0">
                  <a:moveTo>
                    <a:pt x="431" y="1"/>
                  </a:moveTo>
                  <a:cubicBezTo>
                    <a:pt x="250" y="1"/>
                    <a:pt x="94" y="156"/>
                    <a:pt x="67" y="397"/>
                  </a:cubicBezTo>
                  <a:cubicBezTo>
                    <a:pt x="0" y="630"/>
                    <a:pt x="167" y="864"/>
                    <a:pt x="434" y="897"/>
                  </a:cubicBezTo>
                  <a:cubicBezTo>
                    <a:pt x="454" y="900"/>
                    <a:pt x="474" y="901"/>
                    <a:pt x="495" y="901"/>
                  </a:cubicBezTo>
                  <a:cubicBezTo>
                    <a:pt x="711" y="901"/>
                    <a:pt x="934" y="744"/>
                    <a:pt x="934" y="530"/>
                  </a:cubicBezTo>
                  <a:cubicBezTo>
                    <a:pt x="968" y="263"/>
                    <a:pt x="801" y="30"/>
                    <a:pt x="568" y="30"/>
                  </a:cubicBezTo>
                  <a:cubicBezTo>
                    <a:pt x="521" y="10"/>
                    <a:pt x="475" y="1"/>
                    <a:pt x="43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1"/>
            <p:cNvSpPr/>
            <p:nvPr/>
          </p:nvSpPr>
          <p:spPr>
            <a:xfrm>
              <a:off x="4233200" y="1466500"/>
              <a:ext cx="42550" cy="25275"/>
            </a:xfrm>
            <a:custGeom>
              <a:avLst/>
              <a:gdLst/>
              <a:ahLst/>
              <a:cxnLst/>
              <a:rect l="l" t="t" r="r" b="b"/>
              <a:pathLst>
                <a:path w="1702" h="1011" extrusionOk="0">
                  <a:moveTo>
                    <a:pt x="1568" y="0"/>
                  </a:moveTo>
                  <a:lnTo>
                    <a:pt x="0" y="367"/>
                  </a:lnTo>
                  <a:cubicBezTo>
                    <a:pt x="61" y="730"/>
                    <a:pt x="422" y="1010"/>
                    <a:pt x="837" y="1010"/>
                  </a:cubicBezTo>
                  <a:cubicBezTo>
                    <a:pt x="880" y="1010"/>
                    <a:pt x="924" y="1007"/>
                    <a:pt x="968" y="1001"/>
                  </a:cubicBezTo>
                  <a:cubicBezTo>
                    <a:pt x="1401" y="901"/>
                    <a:pt x="1701" y="434"/>
                    <a:pt x="1568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1"/>
            <p:cNvSpPr/>
            <p:nvPr/>
          </p:nvSpPr>
          <p:spPr>
            <a:xfrm>
              <a:off x="4242375" y="1479825"/>
              <a:ext cx="25875" cy="12850"/>
            </a:xfrm>
            <a:custGeom>
              <a:avLst/>
              <a:gdLst/>
              <a:ahLst/>
              <a:cxnLst/>
              <a:rect l="l" t="t" r="r" b="b"/>
              <a:pathLst>
                <a:path w="1035" h="514" extrusionOk="0">
                  <a:moveTo>
                    <a:pt x="601" y="1"/>
                  </a:moveTo>
                  <a:cubicBezTo>
                    <a:pt x="334" y="1"/>
                    <a:pt x="134" y="134"/>
                    <a:pt x="0" y="368"/>
                  </a:cubicBezTo>
                  <a:cubicBezTo>
                    <a:pt x="128" y="470"/>
                    <a:pt x="313" y="513"/>
                    <a:pt x="483" y="513"/>
                  </a:cubicBezTo>
                  <a:cubicBezTo>
                    <a:pt x="536" y="513"/>
                    <a:pt x="587" y="509"/>
                    <a:pt x="634" y="501"/>
                  </a:cubicBezTo>
                  <a:cubicBezTo>
                    <a:pt x="801" y="468"/>
                    <a:pt x="968" y="368"/>
                    <a:pt x="1034" y="201"/>
                  </a:cubicBezTo>
                  <a:cubicBezTo>
                    <a:pt x="934" y="68"/>
                    <a:pt x="767" y="1"/>
                    <a:pt x="601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1"/>
            <p:cNvSpPr/>
            <p:nvPr/>
          </p:nvSpPr>
          <p:spPr>
            <a:xfrm>
              <a:off x="4270725" y="1368350"/>
              <a:ext cx="29200" cy="20600"/>
            </a:xfrm>
            <a:custGeom>
              <a:avLst/>
              <a:gdLst/>
              <a:ahLst/>
              <a:cxnLst/>
              <a:rect l="l" t="t" r="r" b="b"/>
              <a:pathLst>
                <a:path w="1168" h="824" extrusionOk="0">
                  <a:moveTo>
                    <a:pt x="484" y="1"/>
                  </a:moveTo>
                  <a:cubicBezTo>
                    <a:pt x="284" y="1"/>
                    <a:pt x="108" y="97"/>
                    <a:pt x="0" y="290"/>
                  </a:cubicBezTo>
                  <a:lnTo>
                    <a:pt x="1001" y="824"/>
                  </a:lnTo>
                  <a:cubicBezTo>
                    <a:pt x="1168" y="590"/>
                    <a:pt x="1068" y="190"/>
                    <a:pt x="834" y="90"/>
                  </a:cubicBezTo>
                  <a:cubicBezTo>
                    <a:pt x="715" y="31"/>
                    <a:pt x="596" y="1"/>
                    <a:pt x="4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1"/>
            <p:cNvSpPr/>
            <p:nvPr/>
          </p:nvSpPr>
          <p:spPr>
            <a:xfrm>
              <a:off x="4174825" y="1349425"/>
              <a:ext cx="28375" cy="19525"/>
            </a:xfrm>
            <a:custGeom>
              <a:avLst/>
              <a:gdLst/>
              <a:ahLst/>
              <a:cxnLst/>
              <a:rect l="l" t="t" r="r" b="b"/>
              <a:pathLst>
                <a:path w="1135" h="781" extrusionOk="0">
                  <a:moveTo>
                    <a:pt x="613" y="0"/>
                  </a:moveTo>
                  <a:cubicBezTo>
                    <a:pt x="543" y="0"/>
                    <a:pt x="472" y="15"/>
                    <a:pt x="401" y="47"/>
                  </a:cubicBezTo>
                  <a:cubicBezTo>
                    <a:pt x="134" y="180"/>
                    <a:pt x="0" y="514"/>
                    <a:pt x="67" y="780"/>
                  </a:cubicBezTo>
                  <a:lnTo>
                    <a:pt x="1134" y="380"/>
                  </a:lnTo>
                  <a:cubicBezTo>
                    <a:pt x="1033" y="151"/>
                    <a:pt x="834" y="0"/>
                    <a:pt x="6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1"/>
            <p:cNvSpPr/>
            <p:nvPr/>
          </p:nvSpPr>
          <p:spPr>
            <a:xfrm>
              <a:off x="4189000" y="1393950"/>
              <a:ext cx="40050" cy="60900"/>
            </a:xfrm>
            <a:custGeom>
              <a:avLst/>
              <a:gdLst/>
              <a:ahLst/>
              <a:cxnLst/>
              <a:rect l="l" t="t" r="r" b="b"/>
              <a:pathLst>
                <a:path w="1602" h="2436" extrusionOk="0">
                  <a:moveTo>
                    <a:pt x="1601" y="0"/>
                  </a:moveTo>
                  <a:lnTo>
                    <a:pt x="0" y="1935"/>
                  </a:lnTo>
                  <a:lnTo>
                    <a:pt x="1168" y="2435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1"/>
            <p:cNvSpPr/>
            <p:nvPr/>
          </p:nvSpPr>
          <p:spPr>
            <a:xfrm>
              <a:off x="4255700" y="1502350"/>
              <a:ext cx="87600" cy="48400"/>
            </a:xfrm>
            <a:custGeom>
              <a:avLst/>
              <a:gdLst/>
              <a:ahLst/>
              <a:cxnLst/>
              <a:rect l="l" t="t" r="r" b="b"/>
              <a:pathLst>
                <a:path w="3504" h="1936" extrusionOk="0">
                  <a:moveTo>
                    <a:pt x="3503" y="1"/>
                  </a:moveTo>
                  <a:cubicBezTo>
                    <a:pt x="3136" y="801"/>
                    <a:pt x="1035" y="1268"/>
                    <a:pt x="68" y="1301"/>
                  </a:cubicBezTo>
                  <a:lnTo>
                    <a:pt x="1" y="1935"/>
                  </a:lnTo>
                  <a:cubicBezTo>
                    <a:pt x="1" y="1935"/>
                    <a:pt x="2069" y="1502"/>
                    <a:pt x="2736" y="1001"/>
                  </a:cubicBezTo>
                  <a:cubicBezTo>
                    <a:pt x="3103" y="768"/>
                    <a:pt x="3337" y="434"/>
                    <a:pt x="3503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1"/>
            <p:cNvSpPr/>
            <p:nvPr/>
          </p:nvSpPr>
          <p:spPr>
            <a:xfrm>
              <a:off x="4175650" y="1381325"/>
              <a:ext cx="24200" cy="22750"/>
            </a:xfrm>
            <a:custGeom>
              <a:avLst/>
              <a:gdLst/>
              <a:ahLst/>
              <a:cxnLst/>
              <a:rect l="l" t="t" r="r" b="b"/>
              <a:pathLst>
                <a:path w="968" h="910" extrusionOk="0">
                  <a:moveTo>
                    <a:pt x="467" y="1"/>
                  </a:moveTo>
                  <a:cubicBezTo>
                    <a:pt x="229" y="1"/>
                    <a:pt x="34" y="161"/>
                    <a:pt x="34" y="405"/>
                  </a:cubicBezTo>
                  <a:cubicBezTo>
                    <a:pt x="1" y="639"/>
                    <a:pt x="167" y="839"/>
                    <a:pt x="401" y="905"/>
                  </a:cubicBezTo>
                  <a:cubicBezTo>
                    <a:pt x="424" y="908"/>
                    <a:pt x="446" y="910"/>
                    <a:pt x="468" y="910"/>
                  </a:cubicBezTo>
                  <a:cubicBezTo>
                    <a:pt x="701" y="910"/>
                    <a:pt x="871" y="749"/>
                    <a:pt x="901" y="505"/>
                  </a:cubicBezTo>
                  <a:cubicBezTo>
                    <a:pt x="968" y="272"/>
                    <a:pt x="801" y="71"/>
                    <a:pt x="534" y="5"/>
                  </a:cubicBezTo>
                  <a:cubicBezTo>
                    <a:pt x="512" y="2"/>
                    <a:pt x="489" y="1"/>
                    <a:pt x="46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1"/>
            <p:cNvSpPr/>
            <p:nvPr/>
          </p:nvSpPr>
          <p:spPr>
            <a:xfrm>
              <a:off x="3932150" y="2098600"/>
              <a:ext cx="245200" cy="172650"/>
            </a:xfrm>
            <a:custGeom>
              <a:avLst/>
              <a:gdLst/>
              <a:ahLst/>
              <a:cxnLst/>
              <a:rect l="l" t="t" r="r" b="b"/>
              <a:pathLst>
                <a:path w="9808" h="6906" extrusionOk="0">
                  <a:moveTo>
                    <a:pt x="8039" y="1"/>
                  </a:moveTo>
                  <a:lnTo>
                    <a:pt x="8039" y="1"/>
                  </a:lnTo>
                  <a:cubicBezTo>
                    <a:pt x="8073" y="768"/>
                    <a:pt x="8306" y="1469"/>
                    <a:pt x="8773" y="2102"/>
                  </a:cubicBezTo>
                  <a:lnTo>
                    <a:pt x="5037" y="4904"/>
                  </a:lnTo>
                  <a:lnTo>
                    <a:pt x="0" y="6906"/>
                  </a:lnTo>
                  <a:lnTo>
                    <a:pt x="4737" y="5505"/>
                  </a:lnTo>
                  <a:cubicBezTo>
                    <a:pt x="4737" y="5505"/>
                    <a:pt x="8340" y="3237"/>
                    <a:pt x="9807" y="2136"/>
                  </a:cubicBezTo>
                  <a:cubicBezTo>
                    <a:pt x="9107" y="1569"/>
                    <a:pt x="8473" y="802"/>
                    <a:pt x="8039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51"/>
            <p:cNvSpPr/>
            <p:nvPr/>
          </p:nvSpPr>
          <p:spPr>
            <a:xfrm>
              <a:off x="2464425" y="2602300"/>
              <a:ext cx="19200" cy="809775"/>
            </a:xfrm>
            <a:custGeom>
              <a:avLst/>
              <a:gdLst/>
              <a:ahLst/>
              <a:cxnLst/>
              <a:rect l="l" t="t" r="r" b="b"/>
              <a:pathLst>
                <a:path w="768" h="32391" extrusionOk="0">
                  <a:moveTo>
                    <a:pt x="1" y="1"/>
                  </a:moveTo>
                  <a:lnTo>
                    <a:pt x="1" y="31924"/>
                  </a:lnTo>
                  <a:lnTo>
                    <a:pt x="768" y="32391"/>
                  </a:lnTo>
                  <a:lnTo>
                    <a:pt x="768" y="4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51"/>
            <p:cNvSpPr/>
            <p:nvPr/>
          </p:nvSpPr>
          <p:spPr>
            <a:xfrm>
              <a:off x="2483600" y="2602300"/>
              <a:ext cx="20050" cy="809775"/>
            </a:xfrm>
            <a:custGeom>
              <a:avLst/>
              <a:gdLst/>
              <a:ahLst/>
              <a:cxnLst/>
              <a:rect l="l" t="t" r="r" b="b"/>
              <a:pathLst>
                <a:path w="802" h="32391" extrusionOk="0">
                  <a:moveTo>
                    <a:pt x="802" y="1"/>
                  </a:moveTo>
                  <a:lnTo>
                    <a:pt x="1" y="468"/>
                  </a:lnTo>
                  <a:lnTo>
                    <a:pt x="1" y="32391"/>
                  </a:lnTo>
                  <a:lnTo>
                    <a:pt x="802" y="31924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51"/>
            <p:cNvSpPr/>
            <p:nvPr/>
          </p:nvSpPr>
          <p:spPr>
            <a:xfrm>
              <a:off x="2987300" y="2322950"/>
              <a:ext cx="19200" cy="592950"/>
            </a:xfrm>
            <a:custGeom>
              <a:avLst/>
              <a:gdLst/>
              <a:ahLst/>
              <a:cxnLst/>
              <a:rect l="l" t="t" r="r" b="b"/>
              <a:pathLst>
                <a:path w="768" h="23718" extrusionOk="0">
                  <a:moveTo>
                    <a:pt x="1" y="0"/>
                  </a:moveTo>
                  <a:lnTo>
                    <a:pt x="1" y="23283"/>
                  </a:lnTo>
                  <a:lnTo>
                    <a:pt x="768" y="23717"/>
                  </a:lnTo>
                  <a:lnTo>
                    <a:pt x="768" y="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51"/>
            <p:cNvSpPr/>
            <p:nvPr/>
          </p:nvSpPr>
          <p:spPr>
            <a:xfrm>
              <a:off x="3006475" y="2322950"/>
              <a:ext cx="19225" cy="592950"/>
            </a:xfrm>
            <a:custGeom>
              <a:avLst/>
              <a:gdLst/>
              <a:ahLst/>
              <a:cxnLst/>
              <a:rect l="l" t="t" r="r" b="b"/>
              <a:pathLst>
                <a:path w="769" h="23718" extrusionOk="0">
                  <a:moveTo>
                    <a:pt x="768" y="0"/>
                  </a:moveTo>
                  <a:lnTo>
                    <a:pt x="1" y="467"/>
                  </a:lnTo>
                  <a:lnTo>
                    <a:pt x="1" y="23717"/>
                  </a:lnTo>
                  <a:lnTo>
                    <a:pt x="768" y="23283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51"/>
            <p:cNvSpPr/>
            <p:nvPr/>
          </p:nvSpPr>
          <p:spPr>
            <a:xfrm>
              <a:off x="2483600" y="2300425"/>
              <a:ext cx="542100" cy="336100"/>
            </a:xfrm>
            <a:custGeom>
              <a:avLst/>
              <a:gdLst/>
              <a:ahLst/>
              <a:cxnLst/>
              <a:rect l="l" t="t" r="r" b="b"/>
              <a:pathLst>
                <a:path w="21684" h="13444" extrusionOk="0">
                  <a:moveTo>
                    <a:pt x="21683" y="0"/>
                  </a:moveTo>
                  <a:lnTo>
                    <a:pt x="1" y="12543"/>
                  </a:lnTo>
                  <a:lnTo>
                    <a:pt x="1" y="13443"/>
                  </a:lnTo>
                  <a:lnTo>
                    <a:pt x="21683" y="901"/>
                  </a:lnTo>
                  <a:lnTo>
                    <a:pt x="2168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51"/>
            <p:cNvSpPr/>
            <p:nvPr/>
          </p:nvSpPr>
          <p:spPr>
            <a:xfrm>
              <a:off x="3512675" y="2019400"/>
              <a:ext cx="25875" cy="792250"/>
            </a:xfrm>
            <a:custGeom>
              <a:avLst/>
              <a:gdLst/>
              <a:ahLst/>
              <a:cxnLst/>
              <a:rect l="l" t="t" r="r" b="b"/>
              <a:pathLst>
                <a:path w="1035" h="31690" extrusionOk="0">
                  <a:moveTo>
                    <a:pt x="1" y="0"/>
                  </a:moveTo>
                  <a:lnTo>
                    <a:pt x="268" y="31289"/>
                  </a:lnTo>
                  <a:lnTo>
                    <a:pt x="1035" y="31689"/>
                  </a:lnTo>
                  <a:lnTo>
                    <a:pt x="801" y="4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51"/>
            <p:cNvSpPr/>
            <p:nvPr/>
          </p:nvSpPr>
          <p:spPr>
            <a:xfrm>
              <a:off x="3532700" y="2019400"/>
              <a:ext cx="25875" cy="792250"/>
            </a:xfrm>
            <a:custGeom>
              <a:avLst/>
              <a:gdLst/>
              <a:ahLst/>
              <a:cxnLst/>
              <a:rect l="l" t="t" r="r" b="b"/>
              <a:pathLst>
                <a:path w="1035" h="31690" extrusionOk="0">
                  <a:moveTo>
                    <a:pt x="734" y="0"/>
                  </a:moveTo>
                  <a:lnTo>
                    <a:pt x="0" y="434"/>
                  </a:lnTo>
                  <a:lnTo>
                    <a:pt x="234" y="31689"/>
                  </a:lnTo>
                  <a:lnTo>
                    <a:pt x="1034" y="31289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51"/>
            <p:cNvSpPr/>
            <p:nvPr/>
          </p:nvSpPr>
          <p:spPr>
            <a:xfrm>
              <a:off x="3006475" y="1996875"/>
              <a:ext cx="544600" cy="337775"/>
            </a:xfrm>
            <a:custGeom>
              <a:avLst/>
              <a:gdLst/>
              <a:ahLst/>
              <a:cxnLst/>
              <a:rect l="l" t="t" r="r" b="b"/>
              <a:pathLst>
                <a:path w="21784" h="13511" extrusionOk="0">
                  <a:moveTo>
                    <a:pt x="21783" y="0"/>
                  </a:moveTo>
                  <a:lnTo>
                    <a:pt x="1" y="12576"/>
                  </a:lnTo>
                  <a:lnTo>
                    <a:pt x="1" y="13510"/>
                  </a:lnTo>
                  <a:lnTo>
                    <a:pt x="21783" y="901"/>
                  </a:lnTo>
                  <a:lnTo>
                    <a:pt x="2178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51"/>
            <p:cNvSpPr/>
            <p:nvPr/>
          </p:nvSpPr>
          <p:spPr>
            <a:xfrm>
              <a:off x="3007325" y="2222025"/>
              <a:ext cx="526225" cy="326100"/>
            </a:xfrm>
            <a:custGeom>
              <a:avLst/>
              <a:gdLst/>
              <a:ahLst/>
              <a:cxnLst/>
              <a:rect l="l" t="t" r="r" b="b"/>
              <a:pathLst>
                <a:path w="21049" h="13044" extrusionOk="0">
                  <a:moveTo>
                    <a:pt x="21049" y="1"/>
                  </a:moveTo>
                  <a:lnTo>
                    <a:pt x="0" y="12176"/>
                  </a:lnTo>
                  <a:lnTo>
                    <a:pt x="0" y="13043"/>
                  </a:lnTo>
                  <a:lnTo>
                    <a:pt x="21049" y="868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51"/>
            <p:cNvSpPr/>
            <p:nvPr/>
          </p:nvSpPr>
          <p:spPr>
            <a:xfrm>
              <a:off x="2503625" y="2504725"/>
              <a:ext cx="502875" cy="312750"/>
            </a:xfrm>
            <a:custGeom>
              <a:avLst/>
              <a:gdLst/>
              <a:ahLst/>
              <a:cxnLst/>
              <a:rect l="l" t="t" r="r" b="b"/>
              <a:pathLst>
                <a:path w="20115" h="12510" extrusionOk="0">
                  <a:moveTo>
                    <a:pt x="20115" y="1"/>
                  </a:moveTo>
                  <a:lnTo>
                    <a:pt x="1" y="11576"/>
                  </a:lnTo>
                  <a:lnTo>
                    <a:pt x="1" y="12510"/>
                  </a:lnTo>
                  <a:lnTo>
                    <a:pt x="20115" y="868"/>
                  </a:lnTo>
                  <a:lnTo>
                    <a:pt x="2011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51"/>
            <p:cNvSpPr/>
            <p:nvPr/>
          </p:nvSpPr>
          <p:spPr>
            <a:xfrm>
              <a:off x="3025675" y="2201175"/>
              <a:ext cx="507050" cy="314425"/>
            </a:xfrm>
            <a:custGeom>
              <a:avLst/>
              <a:gdLst/>
              <a:ahLst/>
              <a:cxnLst/>
              <a:rect l="l" t="t" r="r" b="b"/>
              <a:pathLst>
                <a:path w="20282" h="12577" extrusionOk="0">
                  <a:moveTo>
                    <a:pt x="20281" y="1"/>
                  </a:moveTo>
                  <a:lnTo>
                    <a:pt x="0" y="11676"/>
                  </a:lnTo>
                  <a:lnTo>
                    <a:pt x="0" y="12577"/>
                  </a:lnTo>
                  <a:lnTo>
                    <a:pt x="20281" y="868"/>
                  </a:lnTo>
                  <a:lnTo>
                    <a:pt x="2028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51"/>
            <p:cNvSpPr/>
            <p:nvPr/>
          </p:nvSpPr>
          <p:spPr>
            <a:xfrm>
              <a:off x="2483600" y="2526425"/>
              <a:ext cx="523750" cy="324425"/>
            </a:xfrm>
            <a:custGeom>
              <a:avLst/>
              <a:gdLst/>
              <a:ahLst/>
              <a:cxnLst/>
              <a:rect l="l" t="t" r="r" b="b"/>
              <a:pathLst>
                <a:path w="20950" h="12977" extrusionOk="0">
                  <a:moveTo>
                    <a:pt x="20949" y="0"/>
                  </a:moveTo>
                  <a:lnTo>
                    <a:pt x="1" y="12076"/>
                  </a:lnTo>
                  <a:lnTo>
                    <a:pt x="1" y="12976"/>
                  </a:lnTo>
                  <a:lnTo>
                    <a:pt x="20949" y="867"/>
                  </a:lnTo>
                  <a:lnTo>
                    <a:pt x="20949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51"/>
            <p:cNvSpPr/>
            <p:nvPr/>
          </p:nvSpPr>
          <p:spPr>
            <a:xfrm>
              <a:off x="3008975" y="2915875"/>
              <a:ext cx="1190050" cy="753050"/>
            </a:xfrm>
            <a:custGeom>
              <a:avLst/>
              <a:gdLst/>
              <a:ahLst/>
              <a:cxnLst/>
              <a:rect l="l" t="t" r="r" b="b"/>
              <a:pathLst>
                <a:path w="47602" h="30122" extrusionOk="0">
                  <a:moveTo>
                    <a:pt x="1" y="0"/>
                  </a:moveTo>
                  <a:lnTo>
                    <a:pt x="1" y="2702"/>
                  </a:lnTo>
                  <a:lnTo>
                    <a:pt x="47602" y="30122"/>
                  </a:lnTo>
                  <a:lnTo>
                    <a:pt x="47602" y="274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51"/>
            <p:cNvSpPr/>
            <p:nvPr/>
          </p:nvSpPr>
          <p:spPr>
            <a:xfrm>
              <a:off x="2483600" y="2613975"/>
              <a:ext cx="545425" cy="380300"/>
            </a:xfrm>
            <a:custGeom>
              <a:avLst/>
              <a:gdLst/>
              <a:ahLst/>
              <a:cxnLst/>
              <a:rect l="l" t="t" r="r" b="b"/>
              <a:pathLst>
                <a:path w="21817" h="15212" extrusionOk="0">
                  <a:moveTo>
                    <a:pt x="1" y="1"/>
                  </a:moveTo>
                  <a:lnTo>
                    <a:pt x="1" y="2636"/>
                  </a:lnTo>
                  <a:lnTo>
                    <a:pt x="21817" y="15212"/>
                  </a:lnTo>
                  <a:lnTo>
                    <a:pt x="21817" y="1257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51"/>
            <p:cNvSpPr/>
            <p:nvPr/>
          </p:nvSpPr>
          <p:spPr>
            <a:xfrm>
              <a:off x="4179000" y="3591350"/>
              <a:ext cx="20025" cy="810600"/>
            </a:xfrm>
            <a:custGeom>
              <a:avLst/>
              <a:gdLst/>
              <a:ahLst/>
              <a:cxnLst/>
              <a:rect l="l" t="t" r="r" b="b"/>
              <a:pathLst>
                <a:path w="801" h="32424" extrusionOk="0">
                  <a:moveTo>
                    <a:pt x="0" y="0"/>
                  </a:moveTo>
                  <a:lnTo>
                    <a:pt x="0" y="31957"/>
                  </a:lnTo>
                  <a:lnTo>
                    <a:pt x="801" y="32424"/>
                  </a:lnTo>
                  <a:lnTo>
                    <a:pt x="801" y="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51"/>
            <p:cNvSpPr/>
            <p:nvPr/>
          </p:nvSpPr>
          <p:spPr>
            <a:xfrm>
              <a:off x="4199000" y="3591350"/>
              <a:ext cx="19200" cy="810600"/>
            </a:xfrm>
            <a:custGeom>
              <a:avLst/>
              <a:gdLst/>
              <a:ahLst/>
              <a:cxnLst/>
              <a:rect l="l" t="t" r="r" b="b"/>
              <a:pathLst>
                <a:path w="768" h="32424" extrusionOk="0">
                  <a:moveTo>
                    <a:pt x="768" y="0"/>
                  </a:moveTo>
                  <a:lnTo>
                    <a:pt x="1" y="467"/>
                  </a:lnTo>
                  <a:lnTo>
                    <a:pt x="1" y="32424"/>
                  </a:lnTo>
                  <a:lnTo>
                    <a:pt x="768" y="31957"/>
                  </a:lnTo>
                  <a:lnTo>
                    <a:pt x="7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51"/>
            <p:cNvSpPr/>
            <p:nvPr/>
          </p:nvSpPr>
          <p:spPr>
            <a:xfrm>
              <a:off x="4701850" y="3311975"/>
              <a:ext cx="19225" cy="790600"/>
            </a:xfrm>
            <a:custGeom>
              <a:avLst/>
              <a:gdLst/>
              <a:ahLst/>
              <a:cxnLst/>
              <a:rect l="l" t="t" r="r" b="b"/>
              <a:pathLst>
                <a:path w="769" h="31624" extrusionOk="0">
                  <a:moveTo>
                    <a:pt x="1" y="1"/>
                  </a:moveTo>
                  <a:lnTo>
                    <a:pt x="1" y="31156"/>
                  </a:lnTo>
                  <a:lnTo>
                    <a:pt x="768" y="31623"/>
                  </a:lnTo>
                  <a:lnTo>
                    <a:pt x="768" y="4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51"/>
            <p:cNvSpPr/>
            <p:nvPr/>
          </p:nvSpPr>
          <p:spPr>
            <a:xfrm>
              <a:off x="4721050" y="3311975"/>
              <a:ext cx="20025" cy="790600"/>
            </a:xfrm>
            <a:custGeom>
              <a:avLst/>
              <a:gdLst/>
              <a:ahLst/>
              <a:cxnLst/>
              <a:rect l="l" t="t" r="r" b="b"/>
              <a:pathLst>
                <a:path w="801" h="31624" extrusionOk="0">
                  <a:moveTo>
                    <a:pt x="801" y="1"/>
                  </a:moveTo>
                  <a:lnTo>
                    <a:pt x="0" y="468"/>
                  </a:lnTo>
                  <a:lnTo>
                    <a:pt x="0" y="31623"/>
                  </a:lnTo>
                  <a:lnTo>
                    <a:pt x="801" y="31156"/>
                  </a:lnTo>
                  <a:lnTo>
                    <a:pt x="801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51"/>
            <p:cNvSpPr/>
            <p:nvPr/>
          </p:nvSpPr>
          <p:spPr>
            <a:xfrm>
              <a:off x="4199000" y="3289475"/>
              <a:ext cx="542075" cy="379450"/>
            </a:xfrm>
            <a:custGeom>
              <a:avLst/>
              <a:gdLst/>
              <a:ahLst/>
              <a:cxnLst/>
              <a:rect l="l" t="t" r="r" b="b"/>
              <a:pathLst>
                <a:path w="21683" h="15178" extrusionOk="0">
                  <a:moveTo>
                    <a:pt x="21683" y="0"/>
                  </a:moveTo>
                  <a:lnTo>
                    <a:pt x="1" y="12542"/>
                  </a:lnTo>
                  <a:lnTo>
                    <a:pt x="1" y="15178"/>
                  </a:lnTo>
                  <a:lnTo>
                    <a:pt x="21683" y="2635"/>
                  </a:lnTo>
                  <a:lnTo>
                    <a:pt x="21683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51"/>
            <p:cNvSpPr/>
            <p:nvPr/>
          </p:nvSpPr>
          <p:spPr>
            <a:xfrm>
              <a:off x="5227225" y="3009275"/>
              <a:ext cx="19225" cy="789750"/>
            </a:xfrm>
            <a:custGeom>
              <a:avLst/>
              <a:gdLst/>
              <a:ahLst/>
              <a:cxnLst/>
              <a:rect l="l" t="t" r="r" b="b"/>
              <a:pathLst>
                <a:path w="769" h="31590" extrusionOk="0">
                  <a:moveTo>
                    <a:pt x="1" y="0"/>
                  </a:moveTo>
                  <a:lnTo>
                    <a:pt x="1" y="31122"/>
                  </a:lnTo>
                  <a:lnTo>
                    <a:pt x="768" y="31589"/>
                  </a:lnTo>
                  <a:lnTo>
                    <a:pt x="768" y="4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51"/>
            <p:cNvSpPr/>
            <p:nvPr/>
          </p:nvSpPr>
          <p:spPr>
            <a:xfrm>
              <a:off x="5246425" y="3009275"/>
              <a:ext cx="20025" cy="789750"/>
            </a:xfrm>
            <a:custGeom>
              <a:avLst/>
              <a:gdLst/>
              <a:ahLst/>
              <a:cxnLst/>
              <a:rect l="l" t="t" r="r" b="b"/>
              <a:pathLst>
                <a:path w="801" h="31590" extrusionOk="0">
                  <a:moveTo>
                    <a:pt x="801" y="0"/>
                  </a:moveTo>
                  <a:lnTo>
                    <a:pt x="0" y="434"/>
                  </a:lnTo>
                  <a:lnTo>
                    <a:pt x="0" y="31589"/>
                  </a:lnTo>
                  <a:lnTo>
                    <a:pt x="801" y="31122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51"/>
            <p:cNvSpPr/>
            <p:nvPr/>
          </p:nvSpPr>
          <p:spPr>
            <a:xfrm>
              <a:off x="4721050" y="2986750"/>
              <a:ext cx="545400" cy="377800"/>
            </a:xfrm>
            <a:custGeom>
              <a:avLst/>
              <a:gdLst/>
              <a:ahLst/>
              <a:cxnLst/>
              <a:rect l="l" t="t" r="r" b="b"/>
              <a:pathLst>
                <a:path w="21816" h="15112" extrusionOk="0">
                  <a:moveTo>
                    <a:pt x="21816" y="0"/>
                  </a:moveTo>
                  <a:lnTo>
                    <a:pt x="0" y="12609"/>
                  </a:lnTo>
                  <a:lnTo>
                    <a:pt x="0" y="15111"/>
                  </a:lnTo>
                  <a:lnTo>
                    <a:pt x="21816" y="2602"/>
                  </a:lnTo>
                  <a:lnTo>
                    <a:pt x="21816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51"/>
            <p:cNvSpPr/>
            <p:nvPr/>
          </p:nvSpPr>
          <p:spPr>
            <a:xfrm>
              <a:off x="4721875" y="3211900"/>
              <a:ext cx="526225" cy="325275"/>
            </a:xfrm>
            <a:custGeom>
              <a:avLst/>
              <a:gdLst/>
              <a:ahLst/>
              <a:cxnLst/>
              <a:rect l="l" t="t" r="r" b="b"/>
              <a:pathLst>
                <a:path w="21049" h="13011" extrusionOk="0">
                  <a:moveTo>
                    <a:pt x="21049" y="1"/>
                  </a:moveTo>
                  <a:lnTo>
                    <a:pt x="1" y="12143"/>
                  </a:lnTo>
                  <a:lnTo>
                    <a:pt x="1" y="13010"/>
                  </a:lnTo>
                  <a:lnTo>
                    <a:pt x="21049" y="868"/>
                  </a:lnTo>
                  <a:lnTo>
                    <a:pt x="21049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51"/>
            <p:cNvSpPr/>
            <p:nvPr/>
          </p:nvSpPr>
          <p:spPr>
            <a:xfrm>
              <a:off x="4218175" y="3494600"/>
              <a:ext cx="502900" cy="311925"/>
            </a:xfrm>
            <a:custGeom>
              <a:avLst/>
              <a:gdLst/>
              <a:ahLst/>
              <a:cxnLst/>
              <a:rect l="l" t="t" r="r" b="b"/>
              <a:pathLst>
                <a:path w="20116" h="12477" extrusionOk="0">
                  <a:moveTo>
                    <a:pt x="20115" y="1"/>
                  </a:moveTo>
                  <a:lnTo>
                    <a:pt x="1" y="11609"/>
                  </a:lnTo>
                  <a:lnTo>
                    <a:pt x="1" y="12477"/>
                  </a:lnTo>
                  <a:lnTo>
                    <a:pt x="20115" y="868"/>
                  </a:lnTo>
                  <a:lnTo>
                    <a:pt x="20115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51"/>
            <p:cNvSpPr/>
            <p:nvPr/>
          </p:nvSpPr>
          <p:spPr>
            <a:xfrm>
              <a:off x="4741050" y="3190225"/>
              <a:ext cx="506225" cy="314425"/>
            </a:xfrm>
            <a:custGeom>
              <a:avLst/>
              <a:gdLst/>
              <a:ahLst/>
              <a:cxnLst/>
              <a:rect l="l" t="t" r="r" b="b"/>
              <a:pathLst>
                <a:path w="20249" h="12577" extrusionOk="0">
                  <a:moveTo>
                    <a:pt x="20249" y="1"/>
                  </a:moveTo>
                  <a:lnTo>
                    <a:pt x="1" y="11676"/>
                  </a:lnTo>
                  <a:lnTo>
                    <a:pt x="1" y="12576"/>
                  </a:lnTo>
                  <a:lnTo>
                    <a:pt x="20249" y="868"/>
                  </a:lnTo>
                  <a:lnTo>
                    <a:pt x="2024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51"/>
            <p:cNvSpPr/>
            <p:nvPr/>
          </p:nvSpPr>
          <p:spPr>
            <a:xfrm>
              <a:off x="4199000" y="3515450"/>
              <a:ext cx="522900" cy="324425"/>
            </a:xfrm>
            <a:custGeom>
              <a:avLst/>
              <a:gdLst/>
              <a:ahLst/>
              <a:cxnLst/>
              <a:rect l="l" t="t" r="r" b="b"/>
              <a:pathLst>
                <a:path w="20916" h="12977" extrusionOk="0">
                  <a:moveTo>
                    <a:pt x="20916" y="1"/>
                  </a:moveTo>
                  <a:lnTo>
                    <a:pt x="1" y="12110"/>
                  </a:lnTo>
                  <a:lnTo>
                    <a:pt x="1" y="12977"/>
                  </a:lnTo>
                  <a:lnTo>
                    <a:pt x="20916" y="868"/>
                  </a:lnTo>
                  <a:lnTo>
                    <a:pt x="2091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51"/>
            <p:cNvSpPr/>
            <p:nvPr/>
          </p:nvSpPr>
          <p:spPr>
            <a:xfrm>
              <a:off x="2464425" y="1986025"/>
              <a:ext cx="2802025" cy="1617025"/>
            </a:xfrm>
            <a:custGeom>
              <a:avLst/>
              <a:gdLst/>
              <a:ahLst/>
              <a:cxnLst/>
              <a:rect l="l" t="t" r="r" b="b"/>
              <a:pathLst>
                <a:path w="112081" h="64681" extrusionOk="0">
                  <a:moveTo>
                    <a:pt x="42731" y="1"/>
                  </a:moveTo>
                  <a:lnTo>
                    <a:pt x="1" y="24652"/>
                  </a:lnTo>
                  <a:lnTo>
                    <a:pt x="69384" y="64680"/>
                  </a:lnTo>
                  <a:lnTo>
                    <a:pt x="112081" y="40029"/>
                  </a:lnTo>
                  <a:lnTo>
                    <a:pt x="42731" y="1"/>
                  </a:lnTo>
                  <a:close/>
                </a:path>
              </a:pathLst>
            </a:custGeom>
            <a:solidFill>
              <a:srgbClr val="FFD1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51"/>
            <p:cNvSpPr/>
            <p:nvPr/>
          </p:nvSpPr>
          <p:spPr>
            <a:xfrm>
              <a:off x="4179000" y="4379400"/>
              <a:ext cx="20025" cy="22550"/>
            </a:xfrm>
            <a:custGeom>
              <a:avLst/>
              <a:gdLst/>
              <a:ahLst/>
              <a:cxnLst/>
              <a:rect l="l" t="t" r="r" b="b"/>
              <a:pathLst>
                <a:path w="801" h="902" extrusionOk="0">
                  <a:moveTo>
                    <a:pt x="0" y="1"/>
                  </a:moveTo>
                  <a:lnTo>
                    <a:pt x="0" y="435"/>
                  </a:lnTo>
                  <a:lnTo>
                    <a:pt x="801" y="902"/>
                  </a:lnTo>
                  <a:lnTo>
                    <a:pt x="801" y="4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51"/>
            <p:cNvSpPr/>
            <p:nvPr/>
          </p:nvSpPr>
          <p:spPr>
            <a:xfrm>
              <a:off x="4199000" y="4379400"/>
              <a:ext cx="19200" cy="22550"/>
            </a:xfrm>
            <a:custGeom>
              <a:avLst/>
              <a:gdLst/>
              <a:ahLst/>
              <a:cxnLst/>
              <a:rect l="l" t="t" r="r" b="b"/>
              <a:pathLst>
                <a:path w="768" h="902" extrusionOk="0">
                  <a:moveTo>
                    <a:pt x="768" y="1"/>
                  </a:moveTo>
                  <a:lnTo>
                    <a:pt x="1" y="468"/>
                  </a:lnTo>
                  <a:lnTo>
                    <a:pt x="1" y="902"/>
                  </a:lnTo>
                  <a:lnTo>
                    <a:pt x="768" y="435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51"/>
            <p:cNvSpPr/>
            <p:nvPr/>
          </p:nvSpPr>
          <p:spPr>
            <a:xfrm>
              <a:off x="4701850" y="4080875"/>
              <a:ext cx="19225" cy="21700"/>
            </a:xfrm>
            <a:custGeom>
              <a:avLst/>
              <a:gdLst/>
              <a:ahLst/>
              <a:cxnLst/>
              <a:rect l="l" t="t" r="r" b="b"/>
              <a:pathLst>
                <a:path w="769" h="868" extrusionOk="0">
                  <a:moveTo>
                    <a:pt x="1" y="0"/>
                  </a:moveTo>
                  <a:lnTo>
                    <a:pt x="1" y="400"/>
                  </a:lnTo>
                  <a:lnTo>
                    <a:pt x="768" y="867"/>
                  </a:lnTo>
                  <a:lnTo>
                    <a:pt x="768" y="4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51"/>
            <p:cNvSpPr/>
            <p:nvPr/>
          </p:nvSpPr>
          <p:spPr>
            <a:xfrm>
              <a:off x="4721050" y="4080875"/>
              <a:ext cx="20025" cy="21700"/>
            </a:xfrm>
            <a:custGeom>
              <a:avLst/>
              <a:gdLst/>
              <a:ahLst/>
              <a:cxnLst/>
              <a:rect l="l" t="t" r="r" b="b"/>
              <a:pathLst>
                <a:path w="801" h="868" extrusionOk="0">
                  <a:moveTo>
                    <a:pt x="801" y="0"/>
                  </a:moveTo>
                  <a:lnTo>
                    <a:pt x="0" y="434"/>
                  </a:lnTo>
                  <a:lnTo>
                    <a:pt x="0" y="867"/>
                  </a:lnTo>
                  <a:lnTo>
                    <a:pt x="801" y="40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51"/>
            <p:cNvSpPr/>
            <p:nvPr/>
          </p:nvSpPr>
          <p:spPr>
            <a:xfrm>
              <a:off x="5227225" y="3777325"/>
              <a:ext cx="19225" cy="21700"/>
            </a:xfrm>
            <a:custGeom>
              <a:avLst/>
              <a:gdLst/>
              <a:ahLst/>
              <a:cxnLst/>
              <a:rect l="l" t="t" r="r" b="b"/>
              <a:pathLst>
                <a:path w="769" h="868" extrusionOk="0">
                  <a:moveTo>
                    <a:pt x="1" y="0"/>
                  </a:moveTo>
                  <a:lnTo>
                    <a:pt x="1" y="400"/>
                  </a:lnTo>
                  <a:lnTo>
                    <a:pt x="768" y="867"/>
                  </a:lnTo>
                  <a:lnTo>
                    <a:pt x="768" y="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51"/>
            <p:cNvSpPr/>
            <p:nvPr/>
          </p:nvSpPr>
          <p:spPr>
            <a:xfrm>
              <a:off x="5246425" y="3777325"/>
              <a:ext cx="20025" cy="21700"/>
            </a:xfrm>
            <a:custGeom>
              <a:avLst/>
              <a:gdLst/>
              <a:ahLst/>
              <a:cxnLst/>
              <a:rect l="l" t="t" r="r" b="b"/>
              <a:pathLst>
                <a:path w="801" h="868" extrusionOk="0">
                  <a:moveTo>
                    <a:pt x="801" y="0"/>
                  </a:moveTo>
                  <a:lnTo>
                    <a:pt x="0" y="467"/>
                  </a:lnTo>
                  <a:lnTo>
                    <a:pt x="0" y="867"/>
                  </a:lnTo>
                  <a:lnTo>
                    <a:pt x="801" y="400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51"/>
            <p:cNvSpPr/>
            <p:nvPr/>
          </p:nvSpPr>
          <p:spPr>
            <a:xfrm>
              <a:off x="2464425" y="3390375"/>
              <a:ext cx="19200" cy="21700"/>
            </a:xfrm>
            <a:custGeom>
              <a:avLst/>
              <a:gdLst/>
              <a:ahLst/>
              <a:cxnLst/>
              <a:rect l="l" t="t" r="r" b="b"/>
              <a:pathLst>
                <a:path w="768" h="868" extrusionOk="0">
                  <a:moveTo>
                    <a:pt x="1" y="0"/>
                  </a:moveTo>
                  <a:lnTo>
                    <a:pt x="1" y="401"/>
                  </a:lnTo>
                  <a:lnTo>
                    <a:pt x="768" y="868"/>
                  </a:lnTo>
                  <a:lnTo>
                    <a:pt x="768" y="4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51"/>
            <p:cNvSpPr/>
            <p:nvPr/>
          </p:nvSpPr>
          <p:spPr>
            <a:xfrm>
              <a:off x="2483600" y="3390375"/>
              <a:ext cx="20050" cy="21700"/>
            </a:xfrm>
            <a:custGeom>
              <a:avLst/>
              <a:gdLst/>
              <a:ahLst/>
              <a:cxnLst/>
              <a:rect l="l" t="t" r="r" b="b"/>
              <a:pathLst>
                <a:path w="802" h="868" extrusionOk="0">
                  <a:moveTo>
                    <a:pt x="802" y="0"/>
                  </a:moveTo>
                  <a:lnTo>
                    <a:pt x="1" y="467"/>
                  </a:lnTo>
                  <a:lnTo>
                    <a:pt x="1" y="868"/>
                  </a:lnTo>
                  <a:lnTo>
                    <a:pt x="802" y="401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51"/>
            <p:cNvSpPr/>
            <p:nvPr/>
          </p:nvSpPr>
          <p:spPr>
            <a:xfrm>
              <a:off x="4209000" y="2543925"/>
              <a:ext cx="277725" cy="161800"/>
            </a:xfrm>
            <a:custGeom>
              <a:avLst/>
              <a:gdLst/>
              <a:ahLst/>
              <a:cxnLst/>
              <a:rect l="l" t="t" r="r" b="b"/>
              <a:pathLst>
                <a:path w="11109" h="6472" extrusionOk="0">
                  <a:moveTo>
                    <a:pt x="6339" y="1"/>
                  </a:moveTo>
                  <a:lnTo>
                    <a:pt x="1" y="3670"/>
                  </a:lnTo>
                  <a:lnTo>
                    <a:pt x="1" y="3803"/>
                  </a:lnTo>
                  <a:lnTo>
                    <a:pt x="4537" y="6439"/>
                  </a:lnTo>
                  <a:cubicBezTo>
                    <a:pt x="4604" y="6472"/>
                    <a:pt x="4671" y="6472"/>
                    <a:pt x="4704" y="6472"/>
                  </a:cubicBezTo>
                  <a:cubicBezTo>
                    <a:pt x="4771" y="6472"/>
                    <a:pt x="4838" y="6472"/>
                    <a:pt x="4871" y="6439"/>
                  </a:cubicBezTo>
                  <a:lnTo>
                    <a:pt x="11009" y="2869"/>
                  </a:lnTo>
                  <a:cubicBezTo>
                    <a:pt x="11042" y="2836"/>
                    <a:pt x="11109" y="2803"/>
                    <a:pt x="11109" y="2703"/>
                  </a:cubicBezTo>
                  <a:lnTo>
                    <a:pt x="11109" y="2603"/>
                  </a:lnTo>
                  <a:lnTo>
                    <a:pt x="11009" y="2436"/>
                  </a:lnTo>
                  <a:lnTo>
                    <a:pt x="63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51"/>
            <p:cNvSpPr/>
            <p:nvPr/>
          </p:nvSpPr>
          <p:spPr>
            <a:xfrm>
              <a:off x="4209000" y="2540600"/>
              <a:ext cx="276900" cy="161800"/>
            </a:xfrm>
            <a:custGeom>
              <a:avLst/>
              <a:gdLst/>
              <a:ahLst/>
              <a:cxnLst/>
              <a:rect l="l" t="t" r="r" b="b"/>
              <a:pathLst>
                <a:path w="11076" h="6472" extrusionOk="0">
                  <a:moveTo>
                    <a:pt x="6539" y="0"/>
                  </a:moveTo>
                  <a:lnTo>
                    <a:pt x="1" y="3803"/>
                  </a:lnTo>
                  <a:lnTo>
                    <a:pt x="4537" y="6438"/>
                  </a:lnTo>
                  <a:cubicBezTo>
                    <a:pt x="4638" y="6438"/>
                    <a:pt x="4671" y="6472"/>
                    <a:pt x="4704" y="6472"/>
                  </a:cubicBezTo>
                  <a:cubicBezTo>
                    <a:pt x="4771" y="6472"/>
                    <a:pt x="4838" y="6472"/>
                    <a:pt x="4871" y="6438"/>
                  </a:cubicBezTo>
                  <a:lnTo>
                    <a:pt x="11009" y="2902"/>
                  </a:lnTo>
                  <a:cubicBezTo>
                    <a:pt x="11042" y="2836"/>
                    <a:pt x="11075" y="2802"/>
                    <a:pt x="11075" y="2736"/>
                  </a:cubicBezTo>
                  <a:cubicBezTo>
                    <a:pt x="11075" y="2635"/>
                    <a:pt x="11042" y="2602"/>
                    <a:pt x="11009" y="2569"/>
                  </a:cubicBezTo>
                  <a:lnTo>
                    <a:pt x="6539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51"/>
            <p:cNvSpPr/>
            <p:nvPr/>
          </p:nvSpPr>
          <p:spPr>
            <a:xfrm>
              <a:off x="4214025" y="2531425"/>
              <a:ext cx="269375" cy="166600"/>
            </a:xfrm>
            <a:custGeom>
              <a:avLst/>
              <a:gdLst/>
              <a:ahLst/>
              <a:cxnLst/>
              <a:rect l="l" t="t" r="r" b="b"/>
              <a:pathLst>
                <a:path w="10775" h="6664" extrusionOk="0">
                  <a:moveTo>
                    <a:pt x="6338" y="0"/>
                  </a:moveTo>
                  <a:lnTo>
                    <a:pt x="0" y="3636"/>
                  </a:lnTo>
                  <a:lnTo>
                    <a:pt x="0" y="4103"/>
                  </a:lnTo>
                  <a:lnTo>
                    <a:pt x="4403" y="6638"/>
                  </a:lnTo>
                  <a:cubicBezTo>
                    <a:pt x="4420" y="6655"/>
                    <a:pt x="4445" y="6663"/>
                    <a:pt x="4478" y="6663"/>
                  </a:cubicBezTo>
                  <a:cubicBezTo>
                    <a:pt x="4512" y="6663"/>
                    <a:pt x="4553" y="6655"/>
                    <a:pt x="4603" y="6638"/>
                  </a:cubicBezTo>
                  <a:lnTo>
                    <a:pt x="10741" y="3069"/>
                  </a:lnTo>
                  <a:cubicBezTo>
                    <a:pt x="10774" y="3069"/>
                    <a:pt x="10774" y="3069"/>
                    <a:pt x="10774" y="3036"/>
                  </a:cubicBezTo>
                  <a:lnTo>
                    <a:pt x="10774" y="2602"/>
                  </a:lnTo>
                  <a:lnTo>
                    <a:pt x="10741" y="2535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51"/>
            <p:cNvSpPr/>
            <p:nvPr/>
          </p:nvSpPr>
          <p:spPr>
            <a:xfrm>
              <a:off x="4214025" y="2531425"/>
              <a:ext cx="269375" cy="156375"/>
            </a:xfrm>
            <a:custGeom>
              <a:avLst/>
              <a:gdLst/>
              <a:ahLst/>
              <a:cxnLst/>
              <a:rect l="l" t="t" r="r" b="b"/>
              <a:pathLst>
                <a:path w="10775" h="6255" extrusionOk="0">
                  <a:moveTo>
                    <a:pt x="6338" y="0"/>
                  </a:moveTo>
                  <a:lnTo>
                    <a:pt x="67" y="3636"/>
                  </a:lnTo>
                  <a:lnTo>
                    <a:pt x="0" y="3670"/>
                  </a:lnTo>
                  <a:lnTo>
                    <a:pt x="67" y="3703"/>
                  </a:lnTo>
                  <a:lnTo>
                    <a:pt x="767" y="4137"/>
                  </a:lnTo>
                  <a:lnTo>
                    <a:pt x="901" y="4203"/>
                  </a:lnTo>
                  <a:lnTo>
                    <a:pt x="4403" y="6205"/>
                  </a:lnTo>
                  <a:cubicBezTo>
                    <a:pt x="4437" y="6238"/>
                    <a:pt x="4478" y="6255"/>
                    <a:pt x="4516" y="6255"/>
                  </a:cubicBezTo>
                  <a:cubicBezTo>
                    <a:pt x="4553" y="6255"/>
                    <a:pt x="4587" y="6238"/>
                    <a:pt x="4603" y="6205"/>
                  </a:cubicBezTo>
                  <a:lnTo>
                    <a:pt x="10741" y="2669"/>
                  </a:lnTo>
                  <a:cubicBezTo>
                    <a:pt x="10774" y="2669"/>
                    <a:pt x="10774" y="2636"/>
                    <a:pt x="10774" y="2602"/>
                  </a:cubicBezTo>
                  <a:lnTo>
                    <a:pt x="10741" y="2535"/>
                  </a:lnTo>
                  <a:lnTo>
                    <a:pt x="10674" y="2502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51"/>
            <p:cNvSpPr/>
            <p:nvPr/>
          </p:nvSpPr>
          <p:spPr>
            <a:xfrm>
              <a:off x="4326600" y="2597300"/>
              <a:ext cx="157625" cy="101775"/>
            </a:xfrm>
            <a:custGeom>
              <a:avLst/>
              <a:gdLst/>
              <a:ahLst/>
              <a:cxnLst/>
              <a:rect l="l" t="t" r="r" b="b"/>
              <a:pathLst>
                <a:path w="6305" h="4071" extrusionOk="0">
                  <a:moveTo>
                    <a:pt x="6305" y="1"/>
                  </a:moveTo>
                  <a:cubicBezTo>
                    <a:pt x="6305" y="34"/>
                    <a:pt x="6305" y="34"/>
                    <a:pt x="6271" y="34"/>
                  </a:cubicBezTo>
                  <a:lnTo>
                    <a:pt x="134" y="3570"/>
                  </a:lnTo>
                  <a:cubicBezTo>
                    <a:pt x="100" y="3636"/>
                    <a:pt x="67" y="3636"/>
                    <a:pt x="0" y="3636"/>
                  </a:cubicBezTo>
                  <a:lnTo>
                    <a:pt x="0" y="4070"/>
                  </a:lnTo>
                  <a:cubicBezTo>
                    <a:pt x="67" y="4070"/>
                    <a:pt x="100" y="4070"/>
                    <a:pt x="134" y="4037"/>
                  </a:cubicBezTo>
                  <a:lnTo>
                    <a:pt x="6271" y="501"/>
                  </a:lnTo>
                  <a:cubicBezTo>
                    <a:pt x="6305" y="501"/>
                    <a:pt x="6305" y="468"/>
                    <a:pt x="6305" y="468"/>
                  </a:cubicBezTo>
                  <a:lnTo>
                    <a:pt x="630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51"/>
            <p:cNvSpPr/>
            <p:nvPr/>
          </p:nvSpPr>
          <p:spPr>
            <a:xfrm>
              <a:off x="4214025" y="2529750"/>
              <a:ext cx="266025" cy="156600"/>
            </a:xfrm>
            <a:custGeom>
              <a:avLst/>
              <a:gdLst/>
              <a:ahLst/>
              <a:cxnLst/>
              <a:rect l="l" t="t" r="r" b="b"/>
              <a:pathLst>
                <a:path w="10641" h="6264" extrusionOk="0">
                  <a:moveTo>
                    <a:pt x="6271" y="1"/>
                  </a:moveTo>
                  <a:lnTo>
                    <a:pt x="0" y="3703"/>
                  </a:lnTo>
                  <a:lnTo>
                    <a:pt x="801" y="4170"/>
                  </a:lnTo>
                  <a:lnTo>
                    <a:pt x="934" y="4237"/>
                  </a:lnTo>
                  <a:lnTo>
                    <a:pt x="4403" y="6238"/>
                  </a:lnTo>
                  <a:cubicBezTo>
                    <a:pt x="4437" y="6255"/>
                    <a:pt x="4478" y="6263"/>
                    <a:pt x="4516" y="6263"/>
                  </a:cubicBezTo>
                  <a:cubicBezTo>
                    <a:pt x="4553" y="6263"/>
                    <a:pt x="4587" y="6255"/>
                    <a:pt x="4603" y="6238"/>
                  </a:cubicBezTo>
                  <a:lnTo>
                    <a:pt x="10074" y="3069"/>
                  </a:lnTo>
                  <a:lnTo>
                    <a:pt x="10174" y="3003"/>
                  </a:lnTo>
                  <a:cubicBezTo>
                    <a:pt x="10341" y="2903"/>
                    <a:pt x="10508" y="2736"/>
                    <a:pt x="10641" y="2569"/>
                  </a:cubicBezTo>
                  <a:lnTo>
                    <a:pt x="10641" y="2536"/>
                  </a:lnTo>
                  <a:cubicBezTo>
                    <a:pt x="10641" y="2502"/>
                    <a:pt x="10608" y="2436"/>
                    <a:pt x="10574" y="2402"/>
                  </a:cubicBezTo>
                  <a:cubicBezTo>
                    <a:pt x="10441" y="2369"/>
                    <a:pt x="10274" y="2336"/>
                    <a:pt x="10141" y="2236"/>
                  </a:cubicBezTo>
                  <a:lnTo>
                    <a:pt x="6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51"/>
            <p:cNvSpPr/>
            <p:nvPr/>
          </p:nvSpPr>
          <p:spPr>
            <a:xfrm>
              <a:off x="4229025" y="2620100"/>
              <a:ext cx="7525" cy="4525"/>
            </a:xfrm>
            <a:custGeom>
              <a:avLst/>
              <a:gdLst/>
              <a:ahLst/>
              <a:cxnLst/>
              <a:rect l="l" t="t" r="r" b="b"/>
              <a:pathLst>
                <a:path w="301" h="181" extrusionOk="0">
                  <a:moveTo>
                    <a:pt x="103" y="1"/>
                  </a:moveTo>
                  <a:cubicBezTo>
                    <a:pt x="73" y="1"/>
                    <a:pt x="48" y="9"/>
                    <a:pt x="34" y="23"/>
                  </a:cubicBezTo>
                  <a:cubicBezTo>
                    <a:pt x="0" y="89"/>
                    <a:pt x="0" y="123"/>
                    <a:pt x="34" y="156"/>
                  </a:cubicBezTo>
                  <a:cubicBezTo>
                    <a:pt x="84" y="173"/>
                    <a:pt x="117" y="181"/>
                    <a:pt x="146" y="181"/>
                  </a:cubicBezTo>
                  <a:cubicBezTo>
                    <a:pt x="176" y="181"/>
                    <a:pt x="201" y="173"/>
                    <a:pt x="234" y="156"/>
                  </a:cubicBezTo>
                  <a:cubicBezTo>
                    <a:pt x="301" y="156"/>
                    <a:pt x="301" y="123"/>
                    <a:pt x="301" y="123"/>
                  </a:cubicBezTo>
                  <a:cubicBezTo>
                    <a:pt x="301" y="89"/>
                    <a:pt x="301" y="56"/>
                    <a:pt x="234" y="56"/>
                  </a:cubicBezTo>
                  <a:cubicBezTo>
                    <a:pt x="195" y="17"/>
                    <a:pt x="144" y="1"/>
                    <a:pt x="103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51"/>
            <p:cNvSpPr/>
            <p:nvPr/>
          </p:nvSpPr>
          <p:spPr>
            <a:xfrm>
              <a:off x="4215675" y="2612650"/>
              <a:ext cx="19200" cy="13875"/>
            </a:xfrm>
            <a:custGeom>
              <a:avLst/>
              <a:gdLst/>
              <a:ahLst/>
              <a:cxnLst/>
              <a:rect l="l" t="t" r="r" b="b"/>
              <a:pathLst>
                <a:path w="768" h="555" extrusionOk="0">
                  <a:moveTo>
                    <a:pt x="201" y="54"/>
                  </a:moveTo>
                  <a:cubicBezTo>
                    <a:pt x="34" y="54"/>
                    <a:pt x="1" y="120"/>
                    <a:pt x="1" y="254"/>
                  </a:cubicBezTo>
                  <a:lnTo>
                    <a:pt x="1" y="387"/>
                  </a:lnTo>
                  <a:lnTo>
                    <a:pt x="67" y="354"/>
                  </a:lnTo>
                  <a:lnTo>
                    <a:pt x="67" y="287"/>
                  </a:lnTo>
                  <a:cubicBezTo>
                    <a:pt x="67" y="220"/>
                    <a:pt x="101" y="87"/>
                    <a:pt x="201" y="54"/>
                  </a:cubicBezTo>
                  <a:close/>
                  <a:moveTo>
                    <a:pt x="291" y="1"/>
                  </a:moveTo>
                  <a:cubicBezTo>
                    <a:pt x="258" y="1"/>
                    <a:pt x="227" y="14"/>
                    <a:pt x="201" y="54"/>
                  </a:cubicBezTo>
                  <a:lnTo>
                    <a:pt x="268" y="54"/>
                  </a:lnTo>
                  <a:cubicBezTo>
                    <a:pt x="301" y="54"/>
                    <a:pt x="368" y="54"/>
                    <a:pt x="401" y="87"/>
                  </a:cubicBezTo>
                  <a:cubicBezTo>
                    <a:pt x="568" y="220"/>
                    <a:pt x="668" y="354"/>
                    <a:pt x="701" y="554"/>
                  </a:cubicBezTo>
                  <a:lnTo>
                    <a:pt x="768" y="554"/>
                  </a:lnTo>
                  <a:cubicBezTo>
                    <a:pt x="735" y="354"/>
                    <a:pt x="601" y="187"/>
                    <a:pt x="434" y="54"/>
                  </a:cubicBezTo>
                  <a:cubicBezTo>
                    <a:pt x="394" y="33"/>
                    <a:pt x="341" y="1"/>
                    <a:pt x="2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51"/>
            <p:cNvSpPr/>
            <p:nvPr/>
          </p:nvSpPr>
          <p:spPr>
            <a:xfrm>
              <a:off x="4215675" y="2622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51"/>
            <p:cNvSpPr/>
            <p:nvPr/>
          </p:nvSpPr>
          <p:spPr>
            <a:xfrm>
              <a:off x="4244875" y="2610850"/>
              <a:ext cx="6700" cy="4625"/>
            </a:xfrm>
            <a:custGeom>
              <a:avLst/>
              <a:gdLst/>
              <a:ahLst/>
              <a:cxnLst/>
              <a:rect l="l" t="t" r="r" b="b"/>
              <a:pathLst>
                <a:path w="268" h="185" extrusionOk="0">
                  <a:moveTo>
                    <a:pt x="109" y="1"/>
                  </a:moveTo>
                  <a:cubicBezTo>
                    <a:pt x="75" y="1"/>
                    <a:pt x="50" y="9"/>
                    <a:pt x="34" y="26"/>
                  </a:cubicBezTo>
                  <a:cubicBezTo>
                    <a:pt x="0" y="26"/>
                    <a:pt x="0" y="92"/>
                    <a:pt x="0" y="92"/>
                  </a:cubicBezTo>
                  <a:cubicBezTo>
                    <a:pt x="0" y="126"/>
                    <a:pt x="0" y="159"/>
                    <a:pt x="34" y="159"/>
                  </a:cubicBezTo>
                  <a:cubicBezTo>
                    <a:pt x="67" y="176"/>
                    <a:pt x="100" y="184"/>
                    <a:pt x="134" y="184"/>
                  </a:cubicBezTo>
                  <a:cubicBezTo>
                    <a:pt x="167" y="184"/>
                    <a:pt x="200" y="176"/>
                    <a:pt x="234" y="159"/>
                  </a:cubicBezTo>
                  <a:cubicBezTo>
                    <a:pt x="267" y="159"/>
                    <a:pt x="267" y="126"/>
                    <a:pt x="267" y="126"/>
                  </a:cubicBezTo>
                  <a:cubicBezTo>
                    <a:pt x="267" y="92"/>
                    <a:pt x="267" y="26"/>
                    <a:pt x="234" y="26"/>
                  </a:cubicBezTo>
                  <a:cubicBezTo>
                    <a:pt x="184" y="9"/>
                    <a:pt x="142" y="1"/>
                    <a:pt x="109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51"/>
            <p:cNvSpPr/>
            <p:nvPr/>
          </p:nvSpPr>
          <p:spPr>
            <a:xfrm>
              <a:off x="4229850" y="2603225"/>
              <a:ext cx="20050" cy="14125"/>
            </a:xfrm>
            <a:custGeom>
              <a:avLst/>
              <a:gdLst/>
              <a:ahLst/>
              <a:cxnLst/>
              <a:rect l="l" t="t" r="r" b="b"/>
              <a:pathLst>
                <a:path w="802" h="565" extrusionOk="0">
                  <a:moveTo>
                    <a:pt x="317" y="1"/>
                  </a:moveTo>
                  <a:cubicBezTo>
                    <a:pt x="274" y="1"/>
                    <a:pt x="228" y="19"/>
                    <a:pt x="168" y="64"/>
                  </a:cubicBezTo>
                  <a:cubicBezTo>
                    <a:pt x="34" y="64"/>
                    <a:pt x="1" y="164"/>
                    <a:pt x="1" y="264"/>
                  </a:cubicBezTo>
                  <a:lnTo>
                    <a:pt x="1" y="397"/>
                  </a:lnTo>
                  <a:lnTo>
                    <a:pt x="101" y="331"/>
                  </a:lnTo>
                  <a:lnTo>
                    <a:pt x="101" y="297"/>
                  </a:lnTo>
                  <a:cubicBezTo>
                    <a:pt x="101" y="231"/>
                    <a:pt x="134" y="97"/>
                    <a:pt x="201" y="64"/>
                  </a:cubicBezTo>
                  <a:lnTo>
                    <a:pt x="301" y="64"/>
                  </a:lnTo>
                  <a:cubicBezTo>
                    <a:pt x="334" y="64"/>
                    <a:pt x="368" y="64"/>
                    <a:pt x="434" y="97"/>
                  </a:cubicBezTo>
                  <a:cubicBezTo>
                    <a:pt x="601" y="231"/>
                    <a:pt x="668" y="331"/>
                    <a:pt x="701" y="564"/>
                  </a:cubicBezTo>
                  <a:lnTo>
                    <a:pt x="801" y="564"/>
                  </a:lnTo>
                  <a:cubicBezTo>
                    <a:pt x="735" y="331"/>
                    <a:pt x="635" y="164"/>
                    <a:pt x="468" y="64"/>
                  </a:cubicBezTo>
                  <a:cubicBezTo>
                    <a:pt x="413" y="27"/>
                    <a:pt x="368" y="1"/>
                    <a:pt x="31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51"/>
            <p:cNvSpPr/>
            <p:nvPr/>
          </p:nvSpPr>
          <p:spPr>
            <a:xfrm>
              <a:off x="4259050" y="2602525"/>
              <a:ext cx="7525" cy="4600"/>
            </a:xfrm>
            <a:custGeom>
              <a:avLst/>
              <a:gdLst/>
              <a:ahLst/>
              <a:cxnLst/>
              <a:rect l="l" t="t" r="r" b="b"/>
              <a:pathLst>
                <a:path w="301" h="184" extrusionOk="0">
                  <a:moveTo>
                    <a:pt x="163" y="0"/>
                  </a:moveTo>
                  <a:cubicBezTo>
                    <a:pt x="125" y="0"/>
                    <a:pt x="84" y="8"/>
                    <a:pt x="34" y="25"/>
                  </a:cubicBezTo>
                  <a:cubicBezTo>
                    <a:pt x="0" y="92"/>
                    <a:pt x="0" y="125"/>
                    <a:pt x="34" y="158"/>
                  </a:cubicBezTo>
                  <a:cubicBezTo>
                    <a:pt x="84" y="175"/>
                    <a:pt x="117" y="184"/>
                    <a:pt x="150" y="184"/>
                  </a:cubicBezTo>
                  <a:cubicBezTo>
                    <a:pt x="184" y="184"/>
                    <a:pt x="217" y="175"/>
                    <a:pt x="267" y="158"/>
                  </a:cubicBezTo>
                  <a:cubicBezTo>
                    <a:pt x="301" y="125"/>
                    <a:pt x="301" y="92"/>
                    <a:pt x="267" y="25"/>
                  </a:cubicBezTo>
                  <a:cubicBezTo>
                    <a:pt x="234" y="8"/>
                    <a:pt x="200" y="0"/>
                    <a:pt x="163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1"/>
            <p:cNvSpPr/>
            <p:nvPr/>
          </p:nvSpPr>
          <p:spPr>
            <a:xfrm>
              <a:off x="4245700" y="2594175"/>
              <a:ext cx="18375" cy="13150"/>
            </a:xfrm>
            <a:custGeom>
              <a:avLst/>
              <a:gdLst/>
              <a:ahLst/>
              <a:cxnLst/>
              <a:rect l="l" t="t" r="r" b="b"/>
              <a:pathLst>
                <a:path w="735" h="526" extrusionOk="0">
                  <a:moveTo>
                    <a:pt x="263" y="0"/>
                  </a:moveTo>
                  <a:cubicBezTo>
                    <a:pt x="209" y="0"/>
                    <a:pt x="151" y="9"/>
                    <a:pt x="101" y="25"/>
                  </a:cubicBezTo>
                  <a:cubicBezTo>
                    <a:pt x="34" y="92"/>
                    <a:pt x="1" y="159"/>
                    <a:pt x="1" y="292"/>
                  </a:cubicBezTo>
                  <a:lnTo>
                    <a:pt x="1" y="426"/>
                  </a:lnTo>
                  <a:lnTo>
                    <a:pt x="67" y="359"/>
                  </a:lnTo>
                  <a:lnTo>
                    <a:pt x="67" y="326"/>
                  </a:lnTo>
                  <a:cubicBezTo>
                    <a:pt x="67" y="259"/>
                    <a:pt x="134" y="126"/>
                    <a:pt x="167" y="92"/>
                  </a:cubicBezTo>
                  <a:cubicBezTo>
                    <a:pt x="201" y="92"/>
                    <a:pt x="201" y="25"/>
                    <a:pt x="234" y="25"/>
                  </a:cubicBezTo>
                  <a:cubicBezTo>
                    <a:pt x="267" y="25"/>
                    <a:pt x="334" y="25"/>
                    <a:pt x="368" y="92"/>
                  </a:cubicBezTo>
                  <a:cubicBezTo>
                    <a:pt x="534" y="192"/>
                    <a:pt x="634" y="326"/>
                    <a:pt x="668" y="526"/>
                  </a:cubicBezTo>
                  <a:lnTo>
                    <a:pt x="734" y="526"/>
                  </a:lnTo>
                  <a:cubicBezTo>
                    <a:pt x="701" y="326"/>
                    <a:pt x="568" y="159"/>
                    <a:pt x="401" y="25"/>
                  </a:cubicBezTo>
                  <a:cubicBezTo>
                    <a:pt x="368" y="9"/>
                    <a:pt x="318" y="0"/>
                    <a:pt x="26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1"/>
            <p:cNvSpPr/>
            <p:nvPr/>
          </p:nvSpPr>
          <p:spPr>
            <a:xfrm>
              <a:off x="4274900" y="2593350"/>
              <a:ext cx="7525" cy="4600"/>
            </a:xfrm>
            <a:custGeom>
              <a:avLst/>
              <a:gdLst/>
              <a:ahLst/>
              <a:cxnLst/>
              <a:rect l="l" t="t" r="r" b="b"/>
              <a:pathLst>
                <a:path w="301" h="184" extrusionOk="0">
                  <a:moveTo>
                    <a:pt x="146" y="0"/>
                  </a:moveTo>
                  <a:cubicBezTo>
                    <a:pt x="117" y="0"/>
                    <a:pt x="84" y="8"/>
                    <a:pt x="33" y="25"/>
                  </a:cubicBezTo>
                  <a:cubicBezTo>
                    <a:pt x="0" y="58"/>
                    <a:pt x="0" y="125"/>
                    <a:pt x="33" y="159"/>
                  </a:cubicBezTo>
                  <a:cubicBezTo>
                    <a:pt x="84" y="175"/>
                    <a:pt x="117" y="184"/>
                    <a:pt x="146" y="184"/>
                  </a:cubicBezTo>
                  <a:cubicBezTo>
                    <a:pt x="175" y="184"/>
                    <a:pt x="200" y="175"/>
                    <a:pt x="234" y="159"/>
                  </a:cubicBezTo>
                  <a:cubicBezTo>
                    <a:pt x="300" y="125"/>
                    <a:pt x="300" y="58"/>
                    <a:pt x="234" y="25"/>
                  </a:cubicBezTo>
                  <a:cubicBezTo>
                    <a:pt x="200" y="8"/>
                    <a:pt x="175" y="0"/>
                    <a:pt x="146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1"/>
            <p:cNvSpPr/>
            <p:nvPr/>
          </p:nvSpPr>
          <p:spPr>
            <a:xfrm>
              <a:off x="4261550" y="2585500"/>
              <a:ext cx="19200" cy="13500"/>
            </a:xfrm>
            <a:custGeom>
              <a:avLst/>
              <a:gdLst/>
              <a:ahLst/>
              <a:cxnLst/>
              <a:rect l="l" t="t" r="r" b="b"/>
              <a:pathLst>
                <a:path w="768" h="540" extrusionOk="0">
                  <a:moveTo>
                    <a:pt x="201" y="39"/>
                  </a:moveTo>
                  <a:cubicBezTo>
                    <a:pt x="34" y="39"/>
                    <a:pt x="0" y="172"/>
                    <a:pt x="0" y="272"/>
                  </a:cubicBezTo>
                  <a:lnTo>
                    <a:pt x="0" y="372"/>
                  </a:lnTo>
                  <a:lnTo>
                    <a:pt x="67" y="339"/>
                  </a:lnTo>
                  <a:lnTo>
                    <a:pt x="67" y="306"/>
                  </a:lnTo>
                  <a:cubicBezTo>
                    <a:pt x="67" y="206"/>
                    <a:pt x="100" y="106"/>
                    <a:pt x="201" y="39"/>
                  </a:cubicBezTo>
                  <a:close/>
                  <a:moveTo>
                    <a:pt x="298" y="0"/>
                  </a:moveTo>
                  <a:cubicBezTo>
                    <a:pt x="263" y="0"/>
                    <a:pt x="229" y="11"/>
                    <a:pt x="201" y="39"/>
                  </a:cubicBezTo>
                  <a:lnTo>
                    <a:pt x="267" y="39"/>
                  </a:lnTo>
                  <a:cubicBezTo>
                    <a:pt x="301" y="39"/>
                    <a:pt x="367" y="39"/>
                    <a:pt x="401" y="106"/>
                  </a:cubicBezTo>
                  <a:cubicBezTo>
                    <a:pt x="567" y="206"/>
                    <a:pt x="668" y="339"/>
                    <a:pt x="701" y="539"/>
                  </a:cubicBezTo>
                  <a:lnTo>
                    <a:pt x="768" y="539"/>
                  </a:lnTo>
                  <a:cubicBezTo>
                    <a:pt x="734" y="339"/>
                    <a:pt x="601" y="172"/>
                    <a:pt x="434" y="39"/>
                  </a:cubicBezTo>
                  <a:cubicBezTo>
                    <a:pt x="396" y="20"/>
                    <a:pt x="346" y="0"/>
                    <a:pt x="2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1"/>
            <p:cNvSpPr/>
            <p:nvPr/>
          </p:nvSpPr>
          <p:spPr>
            <a:xfrm>
              <a:off x="4289900" y="2585000"/>
              <a:ext cx="7525" cy="4600"/>
            </a:xfrm>
            <a:custGeom>
              <a:avLst/>
              <a:gdLst/>
              <a:ahLst/>
              <a:cxnLst/>
              <a:rect l="l" t="t" r="r" b="b"/>
              <a:pathLst>
                <a:path w="301" h="184" extrusionOk="0">
                  <a:moveTo>
                    <a:pt x="155" y="1"/>
                  </a:moveTo>
                  <a:cubicBezTo>
                    <a:pt x="117" y="1"/>
                    <a:pt x="84" y="9"/>
                    <a:pt x="67" y="26"/>
                  </a:cubicBezTo>
                  <a:cubicBezTo>
                    <a:pt x="1" y="59"/>
                    <a:pt x="1" y="126"/>
                    <a:pt x="67" y="159"/>
                  </a:cubicBezTo>
                  <a:cubicBezTo>
                    <a:pt x="101" y="176"/>
                    <a:pt x="134" y="184"/>
                    <a:pt x="167" y="184"/>
                  </a:cubicBezTo>
                  <a:cubicBezTo>
                    <a:pt x="201" y="184"/>
                    <a:pt x="234" y="176"/>
                    <a:pt x="267" y="159"/>
                  </a:cubicBezTo>
                  <a:cubicBezTo>
                    <a:pt x="301" y="92"/>
                    <a:pt x="301" y="59"/>
                    <a:pt x="267" y="26"/>
                  </a:cubicBezTo>
                  <a:cubicBezTo>
                    <a:pt x="234" y="9"/>
                    <a:pt x="192" y="1"/>
                    <a:pt x="155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1"/>
            <p:cNvSpPr/>
            <p:nvPr/>
          </p:nvSpPr>
          <p:spPr>
            <a:xfrm>
              <a:off x="4275725" y="2577150"/>
              <a:ext cx="20875" cy="13500"/>
            </a:xfrm>
            <a:custGeom>
              <a:avLst/>
              <a:gdLst/>
              <a:ahLst/>
              <a:cxnLst/>
              <a:rect l="l" t="t" r="r" b="b"/>
              <a:pathLst>
                <a:path w="835" h="540" extrusionOk="0">
                  <a:moveTo>
                    <a:pt x="352" y="1"/>
                  </a:moveTo>
                  <a:cubicBezTo>
                    <a:pt x="307" y="1"/>
                    <a:pt x="257" y="11"/>
                    <a:pt x="201" y="39"/>
                  </a:cubicBezTo>
                  <a:cubicBezTo>
                    <a:pt x="101" y="39"/>
                    <a:pt x="0" y="139"/>
                    <a:pt x="34" y="273"/>
                  </a:cubicBezTo>
                  <a:lnTo>
                    <a:pt x="34" y="373"/>
                  </a:lnTo>
                  <a:lnTo>
                    <a:pt x="134" y="340"/>
                  </a:lnTo>
                  <a:lnTo>
                    <a:pt x="134" y="306"/>
                  </a:lnTo>
                  <a:cubicBezTo>
                    <a:pt x="134" y="206"/>
                    <a:pt x="167" y="106"/>
                    <a:pt x="267" y="39"/>
                  </a:cubicBezTo>
                  <a:lnTo>
                    <a:pt x="334" y="39"/>
                  </a:lnTo>
                  <a:cubicBezTo>
                    <a:pt x="367" y="39"/>
                    <a:pt x="434" y="39"/>
                    <a:pt x="467" y="106"/>
                  </a:cubicBezTo>
                  <a:cubicBezTo>
                    <a:pt x="634" y="206"/>
                    <a:pt x="701" y="340"/>
                    <a:pt x="768" y="540"/>
                  </a:cubicBezTo>
                  <a:lnTo>
                    <a:pt x="834" y="540"/>
                  </a:lnTo>
                  <a:cubicBezTo>
                    <a:pt x="801" y="340"/>
                    <a:pt x="668" y="173"/>
                    <a:pt x="501" y="39"/>
                  </a:cubicBezTo>
                  <a:cubicBezTo>
                    <a:pt x="462" y="20"/>
                    <a:pt x="413" y="1"/>
                    <a:pt x="35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1"/>
            <p:cNvSpPr/>
            <p:nvPr/>
          </p:nvSpPr>
          <p:spPr>
            <a:xfrm>
              <a:off x="4304900" y="2575825"/>
              <a:ext cx="7550" cy="4625"/>
            </a:xfrm>
            <a:custGeom>
              <a:avLst/>
              <a:gdLst/>
              <a:ahLst/>
              <a:cxnLst/>
              <a:rect l="l" t="t" r="r" b="b"/>
              <a:pathLst>
                <a:path w="302" h="185" extrusionOk="0">
                  <a:moveTo>
                    <a:pt x="159" y="1"/>
                  </a:moveTo>
                  <a:cubicBezTo>
                    <a:pt x="126" y="1"/>
                    <a:pt x="84" y="9"/>
                    <a:pt x="34" y="26"/>
                  </a:cubicBezTo>
                  <a:cubicBezTo>
                    <a:pt x="1" y="59"/>
                    <a:pt x="1" y="92"/>
                    <a:pt x="34" y="159"/>
                  </a:cubicBezTo>
                  <a:cubicBezTo>
                    <a:pt x="84" y="176"/>
                    <a:pt x="118" y="184"/>
                    <a:pt x="147" y="184"/>
                  </a:cubicBezTo>
                  <a:cubicBezTo>
                    <a:pt x="176" y="184"/>
                    <a:pt x="201" y="176"/>
                    <a:pt x="234" y="159"/>
                  </a:cubicBezTo>
                  <a:cubicBezTo>
                    <a:pt x="301" y="92"/>
                    <a:pt x="301" y="59"/>
                    <a:pt x="234" y="26"/>
                  </a:cubicBezTo>
                  <a:cubicBezTo>
                    <a:pt x="218" y="9"/>
                    <a:pt x="193" y="1"/>
                    <a:pt x="159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1"/>
            <p:cNvSpPr/>
            <p:nvPr/>
          </p:nvSpPr>
          <p:spPr>
            <a:xfrm>
              <a:off x="4291575" y="2567975"/>
              <a:ext cx="19200" cy="13500"/>
            </a:xfrm>
            <a:custGeom>
              <a:avLst/>
              <a:gdLst/>
              <a:ahLst/>
              <a:cxnLst/>
              <a:rect l="l" t="t" r="r" b="b"/>
              <a:pathLst>
                <a:path w="768" h="540" extrusionOk="0">
                  <a:moveTo>
                    <a:pt x="306" y="1"/>
                  </a:moveTo>
                  <a:cubicBezTo>
                    <a:pt x="268" y="1"/>
                    <a:pt x="223" y="11"/>
                    <a:pt x="167" y="39"/>
                  </a:cubicBezTo>
                  <a:cubicBezTo>
                    <a:pt x="67" y="39"/>
                    <a:pt x="0" y="173"/>
                    <a:pt x="0" y="240"/>
                  </a:cubicBezTo>
                  <a:lnTo>
                    <a:pt x="0" y="373"/>
                  </a:lnTo>
                  <a:lnTo>
                    <a:pt x="67" y="340"/>
                  </a:lnTo>
                  <a:lnTo>
                    <a:pt x="67" y="306"/>
                  </a:lnTo>
                  <a:cubicBezTo>
                    <a:pt x="67" y="206"/>
                    <a:pt x="134" y="73"/>
                    <a:pt x="200" y="39"/>
                  </a:cubicBezTo>
                  <a:lnTo>
                    <a:pt x="300" y="39"/>
                  </a:lnTo>
                  <a:cubicBezTo>
                    <a:pt x="334" y="39"/>
                    <a:pt x="367" y="39"/>
                    <a:pt x="401" y="73"/>
                  </a:cubicBezTo>
                  <a:cubicBezTo>
                    <a:pt x="567" y="206"/>
                    <a:pt x="667" y="340"/>
                    <a:pt x="701" y="540"/>
                  </a:cubicBezTo>
                  <a:lnTo>
                    <a:pt x="767" y="540"/>
                  </a:lnTo>
                  <a:cubicBezTo>
                    <a:pt x="734" y="340"/>
                    <a:pt x="634" y="173"/>
                    <a:pt x="434" y="39"/>
                  </a:cubicBezTo>
                  <a:cubicBezTo>
                    <a:pt x="395" y="20"/>
                    <a:pt x="357" y="1"/>
                    <a:pt x="3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1"/>
            <p:cNvSpPr/>
            <p:nvPr/>
          </p:nvSpPr>
          <p:spPr>
            <a:xfrm>
              <a:off x="4320750" y="2567500"/>
              <a:ext cx="7525" cy="4600"/>
            </a:xfrm>
            <a:custGeom>
              <a:avLst/>
              <a:gdLst/>
              <a:ahLst/>
              <a:cxnLst/>
              <a:rect l="l" t="t" r="r" b="b"/>
              <a:pathLst>
                <a:path w="301" h="184" extrusionOk="0">
                  <a:moveTo>
                    <a:pt x="159" y="0"/>
                  </a:moveTo>
                  <a:cubicBezTo>
                    <a:pt x="126" y="0"/>
                    <a:pt x="84" y="8"/>
                    <a:pt x="34" y="25"/>
                  </a:cubicBezTo>
                  <a:cubicBezTo>
                    <a:pt x="1" y="58"/>
                    <a:pt x="1" y="92"/>
                    <a:pt x="34" y="158"/>
                  </a:cubicBezTo>
                  <a:cubicBezTo>
                    <a:pt x="67" y="175"/>
                    <a:pt x="109" y="183"/>
                    <a:pt x="147" y="183"/>
                  </a:cubicBezTo>
                  <a:cubicBezTo>
                    <a:pt x="184" y="183"/>
                    <a:pt x="218" y="175"/>
                    <a:pt x="234" y="158"/>
                  </a:cubicBezTo>
                  <a:cubicBezTo>
                    <a:pt x="301" y="92"/>
                    <a:pt x="301" y="58"/>
                    <a:pt x="234" y="25"/>
                  </a:cubicBezTo>
                  <a:cubicBezTo>
                    <a:pt x="218" y="8"/>
                    <a:pt x="193" y="0"/>
                    <a:pt x="159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1"/>
            <p:cNvSpPr/>
            <p:nvPr/>
          </p:nvSpPr>
          <p:spPr>
            <a:xfrm>
              <a:off x="4307425" y="2559650"/>
              <a:ext cx="18350" cy="13500"/>
            </a:xfrm>
            <a:custGeom>
              <a:avLst/>
              <a:gdLst/>
              <a:ahLst/>
              <a:cxnLst/>
              <a:rect l="l" t="t" r="r" b="b"/>
              <a:pathLst>
                <a:path w="734" h="540" extrusionOk="0">
                  <a:moveTo>
                    <a:pt x="241" y="0"/>
                  </a:moveTo>
                  <a:cubicBezTo>
                    <a:pt x="201" y="0"/>
                    <a:pt x="157" y="11"/>
                    <a:pt x="100" y="39"/>
                  </a:cubicBezTo>
                  <a:cubicBezTo>
                    <a:pt x="93" y="35"/>
                    <a:pt x="86" y="34"/>
                    <a:pt x="80" y="34"/>
                  </a:cubicBezTo>
                  <a:cubicBezTo>
                    <a:pt x="27" y="34"/>
                    <a:pt x="0" y="150"/>
                    <a:pt x="0" y="239"/>
                  </a:cubicBezTo>
                  <a:lnTo>
                    <a:pt x="0" y="372"/>
                  </a:lnTo>
                  <a:lnTo>
                    <a:pt x="67" y="339"/>
                  </a:lnTo>
                  <a:lnTo>
                    <a:pt x="67" y="306"/>
                  </a:lnTo>
                  <a:cubicBezTo>
                    <a:pt x="67" y="206"/>
                    <a:pt x="100" y="72"/>
                    <a:pt x="133" y="39"/>
                  </a:cubicBezTo>
                  <a:lnTo>
                    <a:pt x="234" y="39"/>
                  </a:lnTo>
                  <a:cubicBezTo>
                    <a:pt x="267" y="39"/>
                    <a:pt x="300" y="39"/>
                    <a:pt x="367" y="72"/>
                  </a:cubicBezTo>
                  <a:cubicBezTo>
                    <a:pt x="534" y="206"/>
                    <a:pt x="600" y="339"/>
                    <a:pt x="634" y="539"/>
                  </a:cubicBezTo>
                  <a:lnTo>
                    <a:pt x="734" y="539"/>
                  </a:lnTo>
                  <a:cubicBezTo>
                    <a:pt x="701" y="339"/>
                    <a:pt x="567" y="172"/>
                    <a:pt x="400" y="39"/>
                  </a:cubicBezTo>
                  <a:cubicBezTo>
                    <a:pt x="343" y="20"/>
                    <a:pt x="296" y="0"/>
                    <a:pt x="2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1"/>
            <p:cNvSpPr/>
            <p:nvPr/>
          </p:nvSpPr>
          <p:spPr>
            <a:xfrm>
              <a:off x="4335775" y="2557700"/>
              <a:ext cx="7525" cy="5025"/>
            </a:xfrm>
            <a:custGeom>
              <a:avLst/>
              <a:gdLst/>
              <a:ahLst/>
              <a:cxnLst/>
              <a:rect l="l" t="t" r="r" b="b"/>
              <a:pathLst>
                <a:path w="301" h="201" extrusionOk="0">
                  <a:moveTo>
                    <a:pt x="167" y="0"/>
                  </a:moveTo>
                  <a:cubicBezTo>
                    <a:pt x="134" y="0"/>
                    <a:pt x="100" y="17"/>
                    <a:pt x="67" y="50"/>
                  </a:cubicBezTo>
                  <a:cubicBezTo>
                    <a:pt x="0" y="83"/>
                    <a:pt x="0" y="117"/>
                    <a:pt x="67" y="150"/>
                  </a:cubicBezTo>
                  <a:cubicBezTo>
                    <a:pt x="100" y="184"/>
                    <a:pt x="134" y="200"/>
                    <a:pt x="167" y="200"/>
                  </a:cubicBezTo>
                  <a:cubicBezTo>
                    <a:pt x="200" y="200"/>
                    <a:pt x="234" y="184"/>
                    <a:pt x="267" y="150"/>
                  </a:cubicBezTo>
                  <a:cubicBezTo>
                    <a:pt x="300" y="117"/>
                    <a:pt x="300" y="83"/>
                    <a:pt x="267" y="50"/>
                  </a:cubicBezTo>
                  <a:cubicBezTo>
                    <a:pt x="234" y="17"/>
                    <a:pt x="200" y="0"/>
                    <a:pt x="167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51"/>
            <p:cNvSpPr/>
            <p:nvPr/>
          </p:nvSpPr>
          <p:spPr>
            <a:xfrm>
              <a:off x="4322425" y="2550800"/>
              <a:ext cx="20050" cy="13175"/>
            </a:xfrm>
            <a:custGeom>
              <a:avLst/>
              <a:gdLst/>
              <a:ahLst/>
              <a:cxnLst/>
              <a:rect l="l" t="t" r="r" b="b"/>
              <a:pathLst>
                <a:path w="802" h="527" extrusionOk="0">
                  <a:moveTo>
                    <a:pt x="334" y="1"/>
                  </a:moveTo>
                  <a:cubicBezTo>
                    <a:pt x="292" y="1"/>
                    <a:pt x="251" y="9"/>
                    <a:pt x="201" y="26"/>
                  </a:cubicBezTo>
                  <a:cubicBezTo>
                    <a:pt x="67" y="26"/>
                    <a:pt x="0" y="159"/>
                    <a:pt x="0" y="226"/>
                  </a:cubicBezTo>
                  <a:lnTo>
                    <a:pt x="0" y="359"/>
                  </a:lnTo>
                  <a:lnTo>
                    <a:pt x="101" y="326"/>
                  </a:lnTo>
                  <a:lnTo>
                    <a:pt x="101" y="259"/>
                  </a:lnTo>
                  <a:cubicBezTo>
                    <a:pt x="101" y="193"/>
                    <a:pt x="134" y="59"/>
                    <a:pt x="234" y="26"/>
                  </a:cubicBezTo>
                  <a:lnTo>
                    <a:pt x="301" y="26"/>
                  </a:lnTo>
                  <a:cubicBezTo>
                    <a:pt x="334" y="26"/>
                    <a:pt x="367" y="26"/>
                    <a:pt x="434" y="59"/>
                  </a:cubicBezTo>
                  <a:cubicBezTo>
                    <a:pt x="601" y="193"/>
                    <a:pt x="668" y="326"/>
                    <a:pt x="734" y="526"/>
                  </a:cubicBezTo>
                  <a:lnTo>
                    <a:pt x="801" y="526"/>
                  </a:lnTo>
                  <a:cubicBezTo>
                    <a:pt x="768" y="326"/>
                    <a:pt x="634" y="159"/>
                    <a:pt x="467" y="26"/>
                  </a:cubicBezTo>
                  <a:cubicBezTo>
                    <a:pt x="417" y="9"/>
                    <a:pt x="376" y="1"/>
                    <a:pt x="3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51"/>
            <p:cNvSpPr/>
            <p:nvPr/>
          </p:nvSpPr>
          <p:spPr>
            <a:xfrm>
              <a:off x="4351600" y="2548925"/>
              <a:ext cx="7550" cy="4000"/>
            </a:xfrm>
            <a:custGeom>
              <a:avLst/>
              <a:gdLst/>
              <a:ahLst/>
              <a:cxnLst/>
              <a:rect l="l" t="t" r="r" b="b"/>
              <a:pathLst>
                <a:path w="302" h="160" extrusionOk="0">
                  <a:moveTo>
                    <a:pt x="34" y="1"/>
                  </a:moveTo>
                  <a:cubicBezTo>
                    <a:pt x="1" y="1"/>
                    <a:pt x="1" y="68"/>
                    <a:pt x="1" y="68"/>
                  </a:cubicBezTo>
                  <a:cubicBezTo>
                    <a:pt x="1" y="101"/>
                    <a:pt x="1" y="134"/>
                    <a:pt x="34" y="134"/>
                  </a:cubicBezTo>
                  <a:cubicBezTo>
                    <a:pt x="84" y="151"/>
                    <a:pt x="118" y="159"/>
                    <a:pt x="151" y="159"/>
                  </a:cubicBezTo>
                  <a:cubicBezTo>
                    <a:pt x="184" y="159"/>
                    <a:pt x="218" y="151"/>
                    <a:pt x="268" y="134"/>
                  </a:cubicBezTo>
                  <a:cubicBezTo>
                    <a:pt x="301" y="134"/>
                    <a:pt x="301" y="101"/>
                    <a:pt x="301" y="101"/>
                  </a:cubicBezTo>
                  <a:cubicBezTo>
                    <a:pt x="301" y="68"/>
                    <a:pt x="301" y="1"/>
                    <a:pt x="268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51"/>
            <p:cNvSpPr/>
            <p:nvPr/>
          </p:nvSpPr>
          <p:spPr>
            <a:xfrm>
              <a:off x="4337425" y="2542475"/>
              <a:ext cx="20875" cy="13150"/>
            </a:xfrm>
            <a:custGeom>
              <a:avLst/>
              <a:gdLst/>
              <a:ahLst/>
              <a:cxnLst/>
              <a:rect l="l" t="t" r="r" b="b"/>
              <a:pathLst>
                <a:path w="835" h="526" extrusionOk="0">
                  <a:moveTo>
                    <a:pt x="339" y="0"/>
                  </a:moveTo>
                  <a:cubicBezTo>
                    <a:pt x="284" y="0"/>
                    <a:pt x="234" y="9"/>
                    <a:pt x="201" y="25"/>
                  </a:cubicBezTo>
                  <a:cubicBezTo>
                    <a:pt x="68" y="25"/>
                    <a:pt x="1" y="92"/>
                    <a:pt x="34" y="225"/>
                  </a:cubicBezTo>
                  <a:lnTo>
                    <a:pt x="34" y="359"/>
                  </a:lnTo>
                  <a:lnTo>
                    <a:pt x="134" y="326"/>
                  </a:lnTo>
                  <a:lnTo>
                    <a:pt x="134" y="259"/>
                  </a:lnTo>
                  <a:cubicBezTo>
                    <a:pt x="134" y="192"/>
                    <a:pt x="168" y="59"/>
                    <a:pt x="234" y="25"/>
                  </a:cubicBezTo>
                  <a:lnTo>
                    <a:pt x="334" y="25"/>
                  </a:lnTo>
                  <a:cubicBezTo>
                    <a:pt x="368" y="25"/>
                    <a:pt x="401" y="25"/>
                    <a:pt x="468" y="59"/>
                  </a:cubicBezTo>
                  <a:cubicBezTo>
                    <a:pt x="601" y="192"/>
                    <a:pt x="701" y="326"/>
                    <a:pt x="735" y="526"/>
                  </a:cubicBezTo>
                  <a:lnTo>
                    <a:pt x="835" y="526"/>
                  </a:lnTo>
                  <a:cubicBezTo>
                    <a:pt x="768" y="326"/>
                    <a:pt x="668" y="159"/>
                    <a:pt x="501" y="25"/>
                  </a:cubicBezTo>
                  <a:cubicBezTo>
                    <a:pt x="451" y="9"/>
                    <a:pt x="393" y="0"/>
                    <a:pt x="3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51"/>
            <p:cNvSpPr/>
            <p:nvPr/>
          </p:nvSpPr>
          <p:spPr>
            <a:xfrm>
              <a:off x="4366625" y="2539975"/>
              <a:ext cx="7525" cy="4600"/>
            </a:xfrm>
            <a:custGeom>
              <a:avLst/>
              <a:gdLst/>
              <a:ahLst/>
              <a:cxnLst/>
              <a:rect l="l" t="t" r="r" b="b"/>
              <a:pathLst>
                <a:path w="301" h="184" extrusionOk="0">
                  <a:moveTo>
                    <a:pt x="159" y="0"/>
                  </a:moveTo>
                  <a:cubicBezTo>
                    <a:pt x="125" y="0"/>
                    <a:pt x="84" y="9"/>
                    <a:pt x="34" y="25"/>
                  </a:cubicBezTo>
                  <a:cubicBezTo>
                    <a:pt x="0" y="25"/>
                    <a:pt x="0" y="92"/>
                    <a:pt x="0" y="92"/>
                  </a:cubicBezTo>
                  <a:cubicBezTo>
                    <a:pt x="0" y="125"/>
                    <a:pt x="0" y="159"/>
                    <a:pt x="34" y="159"/>
                  </a:cubicBezTo>
                  <a:cubicBezTo>
                    <a:pt x="84" y="175"/>
                    <a:pt x="117" y="184"/>
                    <a:pt x="146" y="184"/>
                  </a:cubicBezTo>
                  <a:cubicBezTo>
                    <a:pt x="176" y="184"/>
                    <a:pt x="201" y="175"/>
                    <a:pt x="234" y="159"/>
                  </a:cubicBezTo>
                  <a:cubicBezTo>
                    <a:pt x="234" y="159"/>
                    <a:pt x="301" y="159"/>
                    <a:pt x="301" y="125"/>
                  </a:cubicBezTo>
                  <a:cubicBezTo>
                    <a:pt x="301" y="92"/>
                    <a:pt x="301" y="25"/>
                    <a:pt x="234" y="25"/>
                  </a:cubicBezTo>
                  <a:cubicBezTo>
                    <a:pt x="217" y="9"/>
                    <a:pt x="192" y="0"/>
                    <a:pt x="159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51"/>
            <p:cNvSpPr/>
            <p:nvPr/>
          </p:nvSpPr>
          <p:spPr>
            <a:xfrm>
              <a:off x="4352450" y="2532675"/>
              <a:ext cx="19200" cy="13775"/>
            </a:xfrm>
            <a:custGeom>
              <a:avLst/>
              <a:gdLst/>
              <a:ahLst/>
              <a:cxnLst/>
              <a:rect l="l" t="t" r="r" b="b"/>
              <a:pathLst>
                <a:path w="768" h="551" extrusionOk="0">
                  <a:moveTo>
                    <a:pt x="284" y="0"/>
                  </a:moveTo>
                  <a:cubicBezTo>
                    <a:pt x="234" y="0"/>
                    <a:pt x="184" y="17"/>
                    <a:pt x="134" y="50"/>
                  </a:cubicBezTo>
                  <a:cubicBezTo>
                    <a:pt x="67" y="50"/>
                    <a:pt x="0" y="150"/>
                    <a:pt x="0" y="251"/>
                  </a:cubicBezTo>
                  <a:lnTo>
                    <a:pt x="0" y="384"/>
                  </a:lnTo>
                  <a:lnTo>
                    <a:pt x="100" y="317"/>
                  </a:lnTo>
                  <a:lnTo>
                    <a:pt x="100" y="284"/>
                  </a:lnTo>
                  <a:cubicBezTo>
                    <a:pt x="100" y="217"/>
                    <a:pt x="134" y="84"/>
                    <a:pt x="167" y="50"/>
                  </a:cubicBezTo>
                  <a:lnTo>
                    <a:pt x="267" y="50"/>
                  </a:lnTo>
                  <a:cubicBezTo>
                    <a:pt x="301" y="50"/>
                    <a:pt x="334" y="50"/>
                    <a:pt x="401" y="84"/>
                  </a:cubicBezTo>
                  <a:cubicBezTo>
                    <a:pt x="567" y="217"/>
                    <a:pt x="634" y="317"/>
                    <a:pt x="667" y="551"/>
                  </a:cubicBezTo>
                  <a:lnTo>
                    <a:pt x="768" y="551"/>
                  </a:lnTo>
                  <a:cubicBezTo>
                    <a:pt x="734" y="317"/>
                    <a:pt x="601" y="150"/>
                    <a:pt x="434" y="50"/>
                  </a:cubicBezTo>
                  <a:cubicBezTo>
                    <a:pt x="384" y="17"/>
                    <a:pt x="334" y="0"/>
                    <a:pt x="28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51"/>
            <p:cNvSpPr/>
            <p:nvPr/>
          </p:nvSpPr>
          <p:spPr>
            <a:xfrm>
              <a:off x="4254050" y="2616600"/>
              <a:ext cx="91750" cy="54950"/>
            </a:xfrm>
            <a:custGeom>
              <a:avLst/>
              <a:gdLst/>
              <a:ahLst/>
              <a:cxnLst/>
              <a:rect l="l" t="t" r="r" b="b"/>
              <a:pathLst>
                <a:path w="3670" h="2198" extrusionOk="0">
                  <a:moveTo>
                    <a:pt x="154" y="1"/>
                  </a:moveTo>
                  <a:cubicBezTo>
                    <a:pt x="111" y="1"/>
                    <a:pt x="57" y="39"/>
                    <a:pt x="34" y="62"/>
                  </a:cubicBezTo>
                  <a:cubicBezTo>
                    <a:pt x="0" y="96"/>
                    <a:pt x="34" y="196"/>
                    <a:pt x="67" y="229"/>
                  </a:cubicBezTo>
                  <a:lnTo>
                    <a:pt x="3469" y="2197"/>
                  </a:lnTo>
                  <a:lnTo>
                    <a:pt x="3536" y="2197"/>
                  </a:lnTo>
                  <a:cubicBezTo>
                    <a:pt x="3569" y="2197"/>
                    <a:pt x="3636" y="2197"/>
                    <a:pt x="3603" y="2131"/>
                  </a:cubicBezTo>
                  <a:cubicBezTo>
                    <a:pt x="3669" y="2097"/>
                    <a:pt x="3603" y="2031"/>
                    <a:pt x="3569" y="1964"/>
                  </a:cubicBezTo>
                  <a:lnTo>
                    <a:pt x="200" y="29"/>
                  </a:lnTo>
                  <a:cubicBezTo>
                    <a:pt x="190" y="8"/>
                    <a:pt x="173" y="1"/>
                    <a:pt x="154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51"/>
            <p:cNvSpPr/>
            <p:nvPr/>
          </p:nvSpPr>
          <p:spPr>
            <a:xfrm>
              <a:off x="4264050" y="2609800"/>
              <a:ext cx="91750" cy="55075"/>
            </a:xfrm>
            <a:custGeom>
              <a:avLst/>
              <a:gdLst/>
              <a:ahLst/>
              <a:cxnLst/>
              <a:rect l="l" t="t" r="r" b="b"/>
              <a:pathLst>
                <a:path w="3670" h="2203" extrusionOk="0">
                  <a:moveTo>
                    <a:pt x="167" y="1"/>
                  </a:moveTo>
                  <a:cubicBezTo>
                    <a:pt x="101" y="1"/>
                    <a:pt x="67" y="1"/>
                    <a:pt x="0" y="68"/>
                  </a:cubicBezTo>
                  <a:cubicBezTo>
                    <a:pt x="0" y="168"/>
                    <a:pt x="0" y="201"/>
                    <a:pt x="101" y="234"/>
                  </a:cubicBezTo>
                  <a:lnTo>
                    <a:pt x="3470" y="2202"/>
                  </a:lnTo>
                  <a:lnTo>
                    <a:pt x="3536" y="2202"/>
                  </a:lnTo>
                  <a:cubicBezTo>
                    <a:pt x="3603" y="2202"/>
                    <a:pt x="3636" y="2202"/>
                    <a:pt x="3636" y="2136"/>
                  </a:cubicBezTo>
                  <a:cubicBezTo>
                    <a:pt x="3670" y="2069"/>
                    <a:pt x="3636" y="2002"/>
                    <a:pt x="3603" y="1969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51"/>
            <p:cNvSpPr/>
            <p:nvPr/>
          </p:nvSpPr>
          <p:spPr>
            <a:xfrm>
              <a:off x="4275725" y="2605300"/>
              <a:ext cx="91750" cy="54575"/>
            </a:xfrm>
            <a:custGeom>
              <a:avLst/>
              <a:gdLst/>
              <a:ahLst/>
              <a:cxnLst/>
              <a:rect l="l" t="t" r="r" b="b"/>
              <a:pathLst>
                <a:path w="3670" h="2183" extrusionOk="0">
                  <a:moveTo>
                    <a:pt x="157" y="0"/>
                  </a:moveTo>
                  <a:cubicBezTo>
                    <a:pt x="114" y="0"/>
                    <a:pt x="57" y="24"/>
                    <a:pt x="34" y="47"/>
                  </a:cubicBezTo>
                  <a:cubicBezTo>
                    <a:pt x="0" y="81"/>
                    <a:pt x="34" y="181"/>
                    <a:pt x="67" y="214"/>
                  </a:cubicBezTo>
                  <a:lnTo>
                    <a:pt x="3470" y="2182"/>
                  </a:lnTo>
                  <a:lnTo>
                    <a:pt x="3503" y="2182"/>
                  </a:lnTo>
                  <a:cubicBezTo>
                    <a:pt x="3536" y="2182"/>
                    <a:pt x="3603" y="2149"/>
                    <a:pt x="3636" y="2149"/>
                  </a:cubicBezTo>
                  <a:cubicBezTo>
                    <a:pt x="3670" y="2082"/>
                    <a:pt x="3636" y="2016"/>
                    <a:pt x="3570" y="1982"/>
                  </a:cubicBezTo>
                  <a:lnTo>
                    <a:pt x="201" y="14"/>
                  </a:lnTo>
                  <a:cubicBezTo>
                    <a:pt x="191" y="4"/>
                    <a:pt x="175" y="0"/>
                    <a:pt x="15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51"/>
            <p:cNvSpPr/>
            <p:nvPr/>
          </p:nvSpPr>
          <p:spPr>
            <a:xfrm>
              <a:off x="4284900" y="2598650"/>
              <a:ext cx="91750" cy="55275"/>
            </a:xfrm>
            <a:custGeom>
              <a:avLst/>
              <a:gdLst/>
              <a:ahLst/>
              <a:cxnLst/>
              <a:rect l="l" t="t" r="r" b="b"/>
              <a:pathLst>
                <a:path w="3670" h="2211" extrusionOk="0">
                  <a:moveTo>
                    <a:pt x="167" y="0"/>
                  </a:moveTo>
                  <a:cubicBezTo>
                    <a:pt x="131" y="0"/>
                    <a:pt x="83" y="31"/>
                    <a:pt x="34" y="80"/>
                  </a:cubicBezTo>
                  <a:cubicBezTo>
                    <a:pt x="0" y="113"/>
                    <a:pt x="34" y="180"/>
                    <a:pt x="100" y="247"/>
                  </a:cubicBezTo>
                  <a:lnTo>
                    <a:pt x="3470" y="2181"/>
                  </a:lnTo>
                  <a:lnTo>
                    <a:pt x="3503" y="2181"/>
                  </a:lnTo>
                  <a:cubicBezTo>
                    <a:pt x="3513" y="2202"/>
                    <a:pt x="3530" y="2210"/>
                    <a:pt x="3548" y="2210"/>
                  </a:cubicBezTo>
                  <a:cubicBezTo>
                    <a:pt x="3589" y="2210"/>
                    <a:pt x="3636" y="2171"/>
                    <a:pt x="3636" y="2148"/>
                  </a:cubicBezTo>
                  <a:cubicBezTo>
                    <a:pt x="3670" y="2115"/>
                    <a:pt x="3636" y="2015"/>
                    <a:pt x="3603" y="1981"/>
                  </a:cubicBezTo>
                  <a:lnTo>
                    <a:pt x="201" y="13"/>
                  </a:lnTo>
                  <a:cubicBezTo>
                    <a:pt x="192" y="4"/>
                    <a:pt x="180" y="0"/>
                    <a:pt x="16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51"/>
            <p:cNvSpPr/>
            <p:nvPr/>
          </p:nvSpPr>
          <p:spPr>
            <a:xfrm>
              <a:off x="4295750" y="2592775"/>
              <a:ext cx="91750" cy="54925"/>
            </a:xfrm>
            <a:custGeom>
              <a:avLst/>
              <a:gdLst/>
              <a:ahLst/>
              <a:cxnLst/>
              <a:rect l="l" t="t" r="r" b="b"/>
              <a:pathLst>
                <a:path w="3670" h="2197" extrusionOk="0">
                  <a:moveTo>
                    <a:pt x="157" y="1"/>
                  </a:moveTo>
                  <a:cubicBezTo>
                    <a:pt x="114" y="1"/>
                    <a:pt x="57" y="25"/>
                    <a:pt x="33" y="48"/>
                  </a:cubicBezTo>
                  <a:cubicBezTo>
                    <a:pt x="0" y="81"/>
                    <a:pt x="33" y="182"/>
                    <a:pt x="67" y="215"/>
                  </a:cubicBezTo>
                  <a:lnTo>
                    <a:pt x="3469" y="2183"/>
                  </a:lnTo>
                  <a:lnTo>
                    <a:pt x="3503" y="2183"/>
                  </a:lnTo>
                  <a:cubicBezTo>
                    <a:pt x="3512" y="2193"/>
                    <a:pt x="3522" y="2197"/>
                    <a:pt x="3532" y="2197"/>
                  </a:cubicBezTo>
                  <a:cubicBezTo>
                    <a:pt x="3555" y="2197"/>
                    <a:pt x="3579" y="2173"/>
                    <a:pt x="3603" y="2150"/>
                  </a:cubicBezTo>
                  <a:cubicBezTo>
                    <a:pt x="3669" y="2083"/>
                    <a:pt x="3603" y="2016"/>
                    <a:pt x="3569" y="1983"/>
                  </a:cubicBezTo>
                  <a:lnTo>
                    <a:pt x="200" y="15"/>
                  </a:lnTo>
                  <a:cubicBezTo>
                    <a:pt x="190" y="5"/>
                    <a:pt x="175" y="1"/>
                    <a:pt x="15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51"/>
            <p:cNvSpPr/>
            <p:nvPr/>
          </p:nvSpPr>
          <p:spPr>
            <a:xfrm>
              <a:off x="4304900" y="2587425"/>
              <a:ext cx="91775" cy="54925"/>
            </a:xfrm>
            <a:custGeom>
              <a:avLst/>
              <a:gdLst/>
              <a:ahLst/>
              <a:cxnLst/>
              <a:rect l="l" t="t" r="r" b="b"/>
              <a:pathLst>
                <a:path w="3671" h="2197" extrusionOk="0">
                  <a:moveTo>
                    <a:pt x="161" y="0"/>
                  </a:moveTo>
                  <a:cubicBezTo>
                    <a:pt x="126" y="0"/>
                    <a:pt x="80" y="39"/>
                    <a:pt x="34" y="62"/>
                  </a:cubicBezTo>
                  <a:cubicBezTo>
                    <a:pt x="1" y="95"/>
                    <a:pt x="34" y="195"/>
                    <a:pt x="101" y="229"/>
                  </a:cubicBezTo>
                  <a:lnTo>
                    <a:pt x="3470" y="2197"/>
                  </a:lnTo>
                  <a:lnTo>
                    <a:pt x="3537" y="2197"/>
                  </a:lnTo>
                  <a:cubicBezTo>
                    <a:pt x="3570" y="2197"/>
                    <a:pt x="3637" y="2130"/>
                    <a:pt x="3637" y="2130"/>
                  </a:cubicBezTo>
                  <a:cubicBezTo>
                    <a:pt x="3670" y="2097"/>
                    <a:pt x="3637" y="2030"/>
                    <a:pt x="3570" y="1963"/>
                  </a:cubicBezTo>
                  <a:lnTo>
                    <a:pt x="201" y="29"/>
                  </a:lnTo>
                  <a:cubicBezTo>
                    <a:pt x="191" y="8"/>
                    <a:pt x="177" y="0"/>
                    <a:pt x="161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4315750" y="2581100"/>
              <a:ext cx="90925" cy="54925"/>
            </a:xfrm>
            <a:custGeom>
              <a:avLst/>
              <a:gdLst/>
              <a:ahLst/>
              <a:cxnLst/>
              <a:rect l="l" t="t" r="r" b="b"/>
              <a:pathLst>
                <a:path w="3637" h="2197" extrusionOk="0">
                  <a:moveTo>
                    <a:pt x="128" y="1"/>
                  </a:moveTo>
                  <a:cubicBezTo>
                    <a:pt x="81" y="1"/>
                    <a:pt x="58" y="25"/>
                    <a:pt x="34" y="48"/>
                  </a:cubicBezTo>
                  <a:cubicBezTo>
                    <a:pt x="1" y="115"/>
                    <a:pt x="34" y="182"/>
                    <a:pt x="67" y="215"/>
                  </a:cubicBezTo>
                  <a:lnTo>
                    <a:pt x="3436" y="2183"/>
                  </a:lnTo>
                  <a:lnTo>
                    <a:pt x="3536" y="2183"/>
                  </a:lnTo>
                  <a:cubicBezTo>
                    <a:pt x="3546" y="2193"/>
                    <a:pt x="3556" y="2197"/>
                    <a:pt x="3565" y="2197"/>
                  </a:cubicBezTo>
                  <a:cubicBezTo>
                    <a:pt x="3587" y="2197"/>
                    <a:pt x="3603" y="2173"/>
                    <a:pt x="3603" y="2150"/>
                  </a:cubicBezTo>
                  <a:cubicBezTo>
                    <a:pt x="3637" y="2116"/>
                    <a:pt x="3603" y="2016"/>
                    <a:pt x="3570" y="1983"/>
                  </a:cubicBezTo>
                  <a:lnTo>
                    <a:pt x="201" y="15"/>
                  </a:lnTo>
                  <a:cubicBezTo>
                    <a:pt x="171" y="5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4326600" y="2575625"/>
              <a:ext cx="91750" cy="54225"/>
            </a:xfrm>
            <a:custGeom>
              <a:avLst/>
              <a:gdLst/>
              <a:ahLst/>
              <a:cxnLst/>
              <a:rect l="l" t="t" r="r" b="b"/>
              <a:pathLst>
                <a:path w="3670" h="2169" extrusionOk="0">
                  <a:moveTo>
                    <a:pt x="200" y="0"/>
                  </a:moveTo>
                  <a:cubicBezTo>
                    <a:pt x="134" y="0"/>
                    <a:pt x="100" y="0"/>
                    <a:pt x="34" y="34"/>
                  </a:cubicBezTo>
                  <a:cubicBezTo>
                    <a:pt x="0" y="67"/>
                    <a:pt x="34" y="167"/>
                    <a:pt x="100" y="200"/>
                  </a:cubicBezTo>
                  <a:lnTo>
                    <a:pt x="3469" y="2168"/>
                  </a:lnTo>
                  <a:lnTo>
                    <a:pt x="3503" y="2168"/>
                  </a:lnTo>
                  <a:cubicBezTo>
                    <a:pt x="3536" y="2168"/>
                    <a:pt x="3603" y="2168"/>
                    <a:pt x="3636" y="2102"/>
                  </a:cubicBezTo>
                  <a:cubicBezTo>
                    <a:pt x="3670" y="2068"/>
                    <a:pt x="3636" y="2002"/>
                    <a:pt x="3603" y="1935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4335775" y="2569450"/>
              <a:ext cx="91750" cy="54550"/>
            </a:xfrm>
            <a:custGeom>
              <a:avLst/>
              <a:gdLst/>
              <a:ahLst/>
              <a:cxnLst/>
              <a:rect l="l" t="t" r="r" b="b"/>
              <a:pathLst>
                <a:path w="3670" h="2182" extrusionOk="0">
                  <a:moveTo>
                    <a:pt x="181" y="1"/>
                  </a:moveTo>
                  <a:cubicBezTo>
                    <a:pt x="134" y="1"/>
                    <a:pt x="91" y="32"/>
                    <a:pt x="67" y="80"/>
                  </a:cubicBezTo>
                  <a:cubicBezTo>
                    <a:pt x="0" y="114"/>
                    <a:pt x="67" y="181"/>
                    <a:pt x="100" y="247"/>
                  </a:cubicBezTo>
                  <a:lnTo>
                    <a:pt x="3469" y="2182"/>
                  </a:lnTo>
                  <a:lnTo>
                    <a:pt x="3536" y="2182"/>
                  </a:lnTo>
                  <a:cubicBezTo>
                    <a:pt x="3569" y="2182"/>
                    <a:pt x="3603" y="2149"/>
                    <a:pt x="3636" y="2149"/>
                  </a:cubicBezTo>
                  <a:cubicBezTo>
                    <a:pt x="3669" y="2115"/>
                    <a:pt x="3636" y="2015"/>
                    <a:pt x="3603" y="1982"/>
                  </a:cubicBezTo>
                  <a:lnTo>
                    <a:pt x="234" y="14"/>
                  </a:lnTo>
                  <a:cubicBezTo>
                    <a:pt x="216" y="5"/>
                    <a:pt x="198" y="1"/>
                    <a:pt x="181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4346600" y="2563600"/>
              <a:ext cx="91775" cy="54575"/>
            </a:xfrm>
            <a:custGeom>
              <a:avLst/>
              <a:gdLst/>
              <a:ahLst/>
              <a:cxnLst/>
              <a:rect l="l" t="t" r="r" b="b"/>
              <a:pathLst>
                <a:path w="3671" h="2183" extrusionOk="0">
                  <a:moveTo>
                    <a:pt x="158" y="0"/>
                  </a:moveTo>
                  <a:cubicBezTo>
                    <a:pt x="115" y="0"/>
                    <a:pt x="58" y="24"/>
                    <a:pt x="34" y="48"/>
                  </a:cubicBezTo>
                  <a:cubicBezTo>
                    <a:pt x="1" y="81"/>
                    <a:pt x="34" y="181"/>
                    <a:pt x="68" y="214"/>
                  </a:cubicBezTo>
                  <a:lnTo>
                    <a:pt x="3470" y="2182"/>
                  </a:lnTo>
                  <a:lnTo>
                    <a:pt x="3503" y="2182"/>
                  </a:lnTo>
                  <a:cubicBezTo>
                    <a:pt x="3537" y="2182"/>
                    <a:pt x="3570" y="2182"/>
                    <a:pt x="3637" y="2149"/>
                  </a:cubicBezTo>
                  <a:cubicBezTo>
                    <a:pt x="3670" y="2082"/>
                    <a:pt x="3637" y="2016"/>
                    <a:pt x="3570" y="1982"/>
                  </a:cubicBezTo>
                  <a:lnTo>
                    <a:pt x="201" y="14"/>
                  </a:lnTo>
                  <a:cubicBezTo>
                    <a:pt x="191" y="4"/>
                    <a:pt x="176" y="0"/>
                    <a:pt x="15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4355775" y="2556950"/>
              <a:ext cx="91775" cy="54550"/>
            </a:xfrm>
            <a:custGeom>
              <a:avLst/>
              <a:gdLst/>
              <a:ahLst/>
              <a:cxnLst/>
              <a:rect l="l" t="t" r="r" b="b"/>
              <a:pathLst>
                <a:path w="3671" h="2182" extrusionOk="0">
                  <a:moveTo>
                    <a:pt x="168" y="0"/>
                  </a:moveTo>
                  <a:cubicBezTo>
                    <a:pt x="132" y="0"/>
                    <a:pt x="83" y="31"/>
                    <a:pt x="34" y="80"/>
                  </a:cubicBezTo>
                  <a:cubicBezTo>
                    <a:pt x="1" y="113"/>
                    <a:pt x="34" y="180"/>
                    <a:pt x="101" y="247"/>
                  </a:cubicBezTo>
                  <a:lnTo>
                    <a:pt x="3470" y="2182"/>
                  </a:lnTo>
                  <a:lnTo>
                    <a:pt x="3570" y="2182"/>
                  </a:lnTo>
                  <a:cubicBezTo>
                    <a:pt x="3603" y="2182"/>
                    <a:pt x="3637" y="2182"/>
                    <a:pt x="3637" y="2148"/>
                  </a:cubicBezTo>
                  <a:cubicBezTo>
                    <a:pt x="3670" y="2115"/>
                    <a:pt x="3637" y="2015"/>
                    <a:pt x="3603" y="1981"/>
                  </a:cubicBezTo>
                  <a:lnTo>
                    <a:pt x="201" y="13"/>
                  </a:lnTo>
                  <a:cubicBezTo>
                    <a:pt x="192" y="4"/>
                    <a:pt x="181" y="0"/>
                    <a:pt x="168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4366625" y="2551925"/>
              <a:ext cx="91750" cy="54575"/>
            </a:xfrm>
            <a:custGeom>
              <a:avLst/>
              <a:gdLst/>
              <a:ahLst/>
              <a:cxnLst/>
              <a:rect l="l" t="t" r="r" b="b"/>
              <a:pathLst>
                <a:path w="3670" h="2183" extrusionOk="0">
                  <a:moveTo>
                    <a:pt x="157" y="0"/>
                  </a:moveTo>
                  <a:cubicBezTo>
                    <a:pt x="114" y="0"/>
                    <a:pt x="57" y="24"/>
                    <a:pt x="34" y="48"/>
                  </a:cubicBezTo>
                  <a:cubicBezTo>
                    <a:pt x="0" y="114"/>
                    <a:pt x="34" y="181"/>
                    <a:pt x="67" y="214"/>
                  </a:cubicBezTo>
                  <a:lnTo>
                    <a:pt x="3470" y="2182"/>
                  </a:lnTo>
                  <a:lnTo>
                    <a:pt x="3536" y="2182"/>
                  </a:lnTo>
                  <a:cubicBezTo>
                    <a:pt x="3570" y="2182"/>
                    <a:pt x="3603" y="2149"/>
                    <a:pt x="3603" y="2149"/>
                  </a:cubicBezTo>
                  <a:cubicBezTo>
                    <a:pt x="3670" y="2116"/>
                    <a:pt x="3603" y="2016"/>
                    <a:pt x="3570" y="1982"/>
                  </a:cubicBezTo>
                  <a:lnTo>
                    <a:pt x="201" y="14"/>
                  </a:lnTo>
                  <a:cubicBezTo>
                    <a:pt x="191" y="4"/>
                    <a:pt x="175" y="0"/>
                    <a:pt x="157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4377475" y="2545725"/>
              <a:ext cx="91750" cy="54925"/>
            </a:xfrm>
            <a:custGeom>
              <a:avLst/>
              <a:gdLst/>
              <a:ahLst/>
              <a:cxnLst/>
              <a:rect l="l" t="t" r="r" b="b"/>
              <a:pathLst>
                <a:path w="3670" h="2197" extrusionOk="0">
                  <a:moveTo>
                    <a:pt x="172" y="0"/>
                  </a:moveTo>
                  <a:cubicBezTo>
                    <a:pt x="129" y="0"/>
                    <a:pt x="90" y="39"/>
                    <a:pt x="67" y="62"/>
                  </a:cubicBezTo>
                  <a:cubicBezTo>
                    <a:pt x="0" y="95"/>
                    <a:pt x="67" y="196"/>
                    <a:pt x="100" y="229"/>
                  </a:cubicBezTo>
                  <a:lnTo>
                    <a:pt x="3469" y="2197"/>
                  </a:lnTo>
                  <a:lnTo>
                    <a:pt x="3536" y="2197"/>
                  </a:lnTo>
                  <a:cubicBezTo>
                    <a:pt x="3569" y="2197"/>
                    <a:pt x="3603" y="2197"/>
                    <a:pt x="3636" y="2130"/>
                  </a:cubicBezTo>
                  <a:cubicBezTo>
                    <a:pt x="3669" y="2097"/>
                    <a:pt x="3636" y="2030"/>
                    <a:pt x="3603" y="1963"/>
                  </a:cubicBezTo>
                  <a:lnTo>
                    <a:pt x="234" y="29"/>
                  </a:lnTo>
                  <a:cubicBezTo>
                    <a:pt x="213" y="8"/>
                    <a:pt x="192" y="0"/>
                    <a:pt x="17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4239025" y="2619500"/>
              <a:ext cx="96775" cy="57875"/>
            </a:xfrm>
            <a:custGeom>
              <a:avLst/>
              <a:gdLst/>
              <a:ahLst/>
              <a:cxnLst/>
              <a:rect l="l" t="t" r="r" b="b"/>
              <a:pathLst>
                <a:path w="3871" h="2315" extrusionOk="0">
                  <a:moveTo>
                    <a:pt x="168" y="0"/>
                  </a:moveTo>
                  <a:cubicBezTo>
                    <a:pt x="132" y="0"/>
                    <a:pt x="83" y="31"/>
                    <a:pt x="34" y="80"/>
                  </a:cubicBezTo>
                  <a:cubicBezTo>
                    <a:pt x="1" y="113"/>
                    <a:pt x="34" y="180"/>
                    <a:pt x="101" y="247"/>
                  </a:cubicBezTo>
                  <a:lnTo>
                    <a:pt x="3670" y="2315"/>
                  </a:lnTo>
                  <a:lnTo>
                    <a:pt x="3703" y="2315"/>
                  </a:lnTo>
                  <a:cubicBezTo>
                    <a:pt x="3770" y="2315"/>
                    <a:pt x="3803" y="2281"/>
                    <a:pt x="3837" y="2281"/>
                  </a:cubicBezTo>
                  <a:cubicBezTo>
                    <a:pt x="3870" y="2248"/>
                    <a:pt x="3837" y="2148"/>
                    <a:pt x="3803" y="2115"/>
                  </a:cubicBezTo>
                  <a:lnTo>
                    <a:pt x="201" y="13"/>
                  </a:lnTo>
                  <a:cubicBezTo>
                    <a:pt x="192" y="4"/>
                    <a:pt x="181" y="0"/>
                    <a:pt x="168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4284900" y="2604325"/>
              <a:ext cx="36725" cy="19675"/>
            </a:xfrm>
            <a:custGeom>
              <a:avLst/>
              <a:gdLst/>
              <a:ahLst/>
              <a:cxnLst/>
              <a:rect l="l" t="t" r="r" b="b"/>
              <a:pathLst>
                <a:path w="1469" h="787" extrusionOk="0">
                  <a:moveTo>
                    <a:pt x="434" y="187"/>
                  </a:moveTo>
                  <a:lnTo>
                    <a:pt x="434" y="220"/>
                  </a:lnTo>
                  <a:cubicBezTo>
                    <a:pt x="434" y="253"/>
                    <a:pt x="367" y="253"/>
                    <a:pt x="367" y="253"/>
                  </a:cubicBezTo>
                  <a:lnTo>
                    <a:pt x="434" y="253"/>
                  </a:lnTo>
                  <a:cubicBezTo>
                    <a:pt x="434" y="220"/>
                    <a:pt x="501" y="187"/>
                    <a:pt x="434" y="187"/>
                  </a:cubicBezTo>
                  <a:close/>
                  <a:moveTo>
                    <a:pt x="519" y="231"/>
                  </a:moveTo>
                  <a:cubicBezTo>
                    <a:pt x="474" y="231"/>
                    <a:pt x="434" y="239"/>
                    <a:pt x="434" y="253"/>
                  </a:cubicBezTo>
                  <a:cubicBezTo>
                    <a:pt x="445" y="242"/>
                    <a:pt x="471" y="238"/>
                    <a:pt x="501" y="238"/>
                  </a:cubicBezTo>
                  <a:cubicBezTo>
                    <a:pt x="545" y="238"/>
                    <a:pt x="597" y="247"/>
                    <a:pt x="621" y="251"/>
                  </a:cubicBezTo>
                  <a:lnTo>
                    <a:pt x="621" y="251"/>
                  </a:lnTo>
                  <a:cubicBezTo>
                    <a:pt x="599" y="237"/>
                    <a:pt x="557" y="231"/>
                    <a:pt x="519" y="231"/>
                  </a:cubicBezTo>
                  <a:close/>
                  <a:moveTo>
                    <a:pt x="621" y="251"/>
                  </a:moveTo>
                  <a:cubicBezTo>
                    <a:pt x="627" y="254"/>
                    <a:pt x="631" y="258"/>
                    <a:pt x="634" y="263"/>
                  </a:cubicBezTo>
                  <a:lnTo>
                    <a:pt x="634" y="263"/>
                  </a:lnTo>
                  <a:lnTo>
                    <a:pt x="634" y="253"/>
                  </a:lnTo>
                  <a:cubicBezTo>
                    <a:pt x="634" y="253"/>
                    <a:pt x="629" y="252"/>
                    <a:pt x="621" y="251"/>
                  </a:cubicBezTo>
                  <a:close/>
                  <a:moveTo>
                    <a:pt x="634" y="263"/>
                  </a:moveTo>
                  <a:lnTo>
                    <a:pt x="634" y="287"/>
                  </a:lnTo>
                  <a:cubicBezTo>
                    <a:pt x="639" y="278"/>
                    <a:pt x="638" y="270"/>
                    <a:pt x="634" y="263"/>
                  </a:cubicBezTo>
                  <a:close/>
                  <a:moveTo>
                    <a:pt x="267" y="220"/>
                  </a:moveTo>
                  <a:cubicBezTo>
                    <a:pt x="267" y="253"/>
                    <a:pt x="201" y="287"/>
                    <a:pt x="167" y="287"/>
                  </a:cubicBezTo>
                  <a:cubicBezTo>
                    <a:pt x="167" y="287"/>
                    <a:pt x="138" y="316"/>
                    <a:pt x="128" y="316"/>
                  </a:cubicBezTo>
                  <a:cubicBezTo>
                    <a:pt x="123" y="316"/>
                    <a:pt x="123" y="309"/>
                    <a:pt x="134" y="287"/>
                  </a:cubicBezTo>
                  <a:cubicBezTo>
                    <a:pt x="134" y="253"/>
                    <a:pt x="167" y="253"/>
                    <a:pt x="201" y="253"/>
                  </a:cubicBezTo>
                  <a:lnTo>
                    <a:pt x="267" y="220"/>
                  </a:lnTo>
                  <a:close/>
                  <a:moveTo>
                    <a:pt x="237" y="0"/>
                  </a:moveTo>
                  <a:cubicBezTo>
                    <a:pt x="194" y="0"/>
                    <a:pt x="141" y="33"/>
                    <a:pt x="100" y="53"/>
                  </a:cubicBezTo>
                  <a:cubicBezTo>
                    <a:pt x="0" y="86"/>
                    <a:pt x="100" y="86"/>
                    <a:pt x="100" y="86"/>
                  </a:cubicBezTo>
                  <a:cubicBezTo>
                    <a:pt x="100" y="86"/>
                    <a:pt x="167" y="53"/>
                    <a:pt x="201" y="53"/>
                  </a:cubicBezTo>
                  <a:cubicBezTo>
                    <a:pt x="267" y="53"/>
                    <a:pt x="201" y="120"/>
                    <a:pt x="201" y="187"/>
                  </a:cubicBezTo>
                  <a:lnTo>
                    <a:pt x="134" y="220"/>
                  </a:lnTo>
                  <a:cubicBezTo>
                    <a:pt x="100" y="220"/>
                    <a:pt x="67" y="253"/>
                    <a:pt x="0" y="287"/>
                  </a:cubicBezTo>
                  <a:cubicBezTo>
                    <a:pt x="49" y="335"/>
                    <a:pt x="98" y="366"/>
                    <a:pt x="134" y="366"/>
                  </a:cubicBezTo>
                  <a:cubicBezTo>
                    <a:pt x="147" y="366"/>
                    <a:pt x="158" y="362"/>
                    <a:pt x="167" y="353"/>
                  </a:cubicBezTo>
                  <a:cubicBezTo>
                    <a:pt x="267" y="287"/>
                    <a:pt x="301" y="220"/>
                    <a:pt x="334" y="187"/>
                  </a:cubicBezTo>
                  <a:lnTo>
                    <a:pt x="434" y="187"/>
                  </a:lnTo>
                  <a:cubicBezTo>
                    <a:pt x="434" y="120"/>
                    <a:pt x="367" y="120"/>
                    <a:pt x="367" y="120"/>
                  </a:cubicBezTo>
                  <a:lnTo>
                    <a:pt x="301" y="120"/>
                  </a:lnTo>
                  <a:lnTo>
                    <a:pt x="301" y="53"/>
                  </a:lnTo>
                  <a:cubicBezTo>
                    <a:pt x="288" y="14"/>
                    <a:pt x="264" y="0"/>
                    <a:pt x="237" y="0"/>
                  </a:cubicBezTo>
                  <a:close/>
                  <a:moveTo>
                    <a:pt x="634" y="287"/>
                  </a:moveTo>
                  <a:lnTo>
                    <a:pt x="701" y="353"/>
                  </a:lnTo>
                  <a:lnTo>
                    <a:pt x="701" y="387"/>
                  </a:lnTo>
                  <a:lnTo>
                    <a:pt x="834" y="387"/>
                  </a:lnTo>
                  <a:cubicBezTo>
                    <a:pt x="861" y="387"/>
                    <a:pt x="898" y="381"/>
                    <a:pt x="934" y="381"/>
                  </a:cubicBezTo>
                  <a:cubicBezTo>
                    <a:pt x="973" y="381"/>
                    <a:pt x="1010" y="388"/>
                    <a:pt x="1026" y="417"/>
                  </a:cubicBezTo>
                  <a:lnTo>
                    <a:pt x="1026" y="417"/>
                  </a:lnTo>
                  <a:cubicBezTo>
                    <a:pt x="1034" y="396"/>
                    <a:pt x="1034" y="374"/>
                    <a:pt x="1034" y="353"/>
                  </a:cubicBezTo>
                  <a:lnTo>
                    <a:pt x="768" y="353"/>
                  </a:lnTo>
                  <a:cubicBezTo>
                    <a:pt x="768" y="287"/>
                    <a:pt x="634" y="287"/>
                    <a:pt x="634" y="287"/>
                  </a:cubicBezTo>
                  <a:close/>
                  <a:moveTo>
                    <a:pt x="167" y="353"/>
                  </a:moveTo>
                  <a:lnTo>
                    <a:pt x="1001" y="553"/>
                  </a:lnTo>
                  <a:cubicBezTo>
                    <a:pt x="1068" y="553"/>
                    <a:pt x="1101" y="587"/>
                    <a:pt x="1068" y="620"/>
                  </a:cubicBezTo>
                  <a:cubicBezTo>
                    <a:pt x="1001" y="687"/>
                    <a:pt x="1068" y="687"/>
                    <a:pt x="1068" y="687"/>
                  </a:cubicBezTo>
                  <a:cubicBezTo>
                    <a:pt x="1078" y="692"/>
                    <a:pt x="1091" y="694"/>
                    <a:pt x="1105" y="694"/>
                  </a:cubicBezTo>
                  <a:cubicBezTo>
                    <a:pt x="1150" y="694"/>
                    <a:pt x="1211" y="674"/>
                    <a:pt x="1259" y="674"/>
                  </a:cubicBezTo>
                  <a:cubicBezTo>
                    <a:pt x="1294" y="674"/>
                    <a:pt x="1323" y="685"/>
                    <a:pt x="1335" y="720"/>
                  </a:cubicBezTo>
                  <a:cubicBezTo>
                    <a:pt x="1401" y="787"/>
                    <a:pt x="1335" y="787"/>
                    <a:pt x="1435" y="787"/>
                  </a:cubicBezTo>
                  <a:cubicBezTo>
                    <a:pt x="1435" y="787"/>
                    <a:pt x="1468" y="754"/>
                    <a:pt x="1435" y="754"/>
                  </a:cubicBezTo>
                  <a:cubicBezTo>
                    <a:pt x="1335" y="754"/>
                    <a:pt x="1401" y="620"/>
                    <a:pt x="1335" y="620"/>
                  </a:cubicBezTo>
                  <a:cubicBezTo>
                    <a:pt x="1312" y="620"/>
                    <a:pt x="1246" y="635"/>
                    <a:pt x="1194" y="635"/>
                  </a:cubicBezTo>
                  <a:cubicBezTo>
                    <a:pt x="1168" y="635"/>
                    <a:pt x="1146" y="631"/>
                    <a:pt x="1135" y="620"/>
                  </a:cubicBezTo>
                  <a:cubicBezTo>
                    <a:pt x="1101" y="587"/>
                    <a:pt x="1135" y="587"/>
                    <a:pt x="1101" y="553"/>
                  </a:cubicBezTo>
                  <a:cubicBezTo>
                    <a:pt x="1079" y="542"/>
                    <a:pt x="1064" y="539"/>
                    <a:pt x="1054" y="539"/>
                  </a:cubicBezTo>
                  <a:cubicBezTo>
                    <a:pt x="1034" y="539"/>
                    <a:pt x="1034" y="553"/>
                    <a:pt x="1034" y="553"/>
                  </a:cubicBezTo>
                  <a:lnTo>
                    <a:pt x="1034" y="520"/>
                  </a:lnTo>
                  <a:lnTo>
                    <a:pt x="1034" y="453"/>
                  </a:lnTo>
                  <a:cubicBezTo>
                    <a:pt x="1034" y="438"/>
                    <a:pt x="1031" y="426"/>
                    <a:pt x="1026" y="417"/>
                  </a:cubicBezTo>
                  <a:lnTo>
                    <a:pt x="1026" y="417"/>
                  </a:lnTo>
                  <a:cubicBezTo>
                    <a:pt x="1021" y="429"/>
                    <a:pt x="1013" y="441"/>
                    <a:pt x="1001" y="453"/>
                  </a:cubicBezTo>
                  <a:lnTo>
                    <a:pt x="167" y="35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4325750" y="2623975"/>
              <a:ext cx="27550" cy="16250"/>
            </a:xfrm>
            <a:custGeom>
              <a:avLst/>
              <a:gdLst/>
              <a:ahLst/>
              <a:cxnLst/>
              <a:rect l="l" t="t" r="r" b="b"/>
              <a:pathLst>
                <a:path w="1102" h="650" extrusionOk="0">
                  <a:moveTo>
                    <a:pt x="134" y="268"/>
                  </a:moveTo>
                  <a:lnTo>
                    <a:pt x="101" y="301"/>
                  </a:lnTo>
                  <a:cubicBezTo>
                    <a:pt x="101" y="268"/>
                    <a:pt x="134" y="268"/>
                    <a:pt x="134" y="268"/>
                  </a:cubicBezTo>
                  <a:close/>
                  <a:moveTo>
                    <a:pt x="134" y="1"/>
                  </a:moveTo>
                  <a:cubicBezTo>
                    <a:pt x="34" y="1"/>
                    <a:pt x="101" y="68"/>
                    <a:pt x="134" y="68"/>
                  </a:cubicBezTo>
                  <a:cubicBezTo>
                    <a:pt x="168" y="68"/>
                    <a:pt x="168" y="101"/>
                    <a:pt x="168" y="168"/>
                  </a:cubicBezTo>
                  <a:cubicBezTo>
                    <a:pt x="101" y="234"/>
                    <a:pt x="1" y="301"/>
                    <a:pt x="1" y="401"/>
                  </a:cubicBezTo>
                  <a:lnTo>
                    <a:pt x="63" y="401"/>
                  </a:lnTo>
                  <a:cubicBezTo>
                    <a:pt x="127" y="378"/>
                    <a:pt x="168" y="286"/>
                    <a:pt x="168" y="234"/>
                  </a:cubicBezTo>
                  <a:cubicBezTo>
                    <a:pt x="201" y="234"/>
                    <a:pt x="234" y="234"/>
                    <a:pt x="234" y="268"/>
                  </a:cubicBezTo>
                  <a:lnTo>
                    <a:pt x="234" y="301"/>
                  </a:lnTo>
                  <a:cubicBezTo>
                    <a:pt x="268" y="301"/>
                    <a:pt x="309" y="293"/>
                    <a:pt x="343" y="293"/>
                  </a:cubicBezTo>
                  <a:cubicBezTo>
                    <a:pt x="376" y="293"/>
                    <a:pt x="401" y="301"/>
                    <a:pt x="401" y="335"/>
                  </a:cubicBezTo>
                  <a:cubicBezTo>
                    <a:pt x="401" y="335"/>
                    <a:pt x="535" y="335"/>
                    <a:pt x="535" y="401"/>
                  </a:cubicBezTo>
                  <a:lnTo>
                    <a:pt x="635" y="401"/>
                  </a:lnTo>
                  <a:lnTo>
                    <a:pt x="668" y="335"/>
                  </a:lnTo>
                  <a:cubicBezTo>
                    <a:pt x="668" y="335"/>
                    <a:pt x="668" y="301"/>
                    <a:pt x="635" y="301"/>
                  </a:cubicBezTo>
                  <a:lnTo>
                    <a:pt x="535" y="301"/>
                  </a:lnTo>
                  <a:cubicBezTo>
                    <a:pt x="468" y="301"/>
                    <a:pt x="535" y="301"/>
                    <a:pt x="501" y="268"/>
                  </a:cubicBezTo>
                  <a:cubicBezTo>
                    <a:pt x="468" y="234"/>
                    <a:pt x="468" y="234"/>
                    <a:pt x="435" y="234"/>
                  </a:cubicBezTo>
                  <a:lnTo>
                    <a:pt x="368" y="234"/>
                  </a:lnTo>
                  <a:cubicBezTo>
                    <a:pt x="334" y="234"/>
                    <a:pt x="368" y="234"/>
                    <a:pt x="368" y="168"/>
                  </a:cubicBezTo>
                  <a:lnTo>
                    <a:pt x="368" y="134"/>
                  </a:lnTo>
                  <a:cubicBezTo>
                    <a:pt x="368" y="134"/>
                    <a:pt x="334" y="101"/>
                    <a:pt x="301" y="101"/>
                  </a:cubicBezTo>
                  <a:lnTo>
                    <a:pt x="201" y="134"/>
                  </a:lnTo>
                  <a:cubicBezTo>
                    <a:pt x="201" y="68"/>
                    <a:pt x="201" y="1"/>
                    <a:pt x="134" y="1"/>
                  </a:cubicBezTo>
                  <a:close/>
                  <a:moveTo>
                    <a:pt x="63" y="401"/>
                  </a:moveTo>
                  <a:cubicBezTo>
                    <a:pt x="56" y="403"/>
                    <a:pt x="50" y="405"/>
                    <a:pt x="43" y="406"/>
                  </a:cubicBezTo>
                  <a:lnTo>
                    <a:pt x="43" y="406"/>
                  </a:lnTo>
                  <a:lnTo>
                    <a:pt x="1" y="401"/>
                  </a:lnTo>
                  <a:lnTo>
                    <a:pt x="1" y="401"/>
                  </a:lnTo>
                  <a:cubicBezTo>
                    <a:pt x="12" y="405"/>
                    <a:pt x="22" y="407"/>
                    <a:pt x="32" y="407"/>
                  </a:cubicBezTo>
                  <a:cubicBezTo>
                    <a:pt x="36" y="407"/>
                    <a:pt x="40" y="406"/>
                    <a:pt x="43" y="406"/>
                  </a:cubicBezTo>
                  <a:lnTo>
                    <a:pt x="43" y="406"/>
                  </a:lnTo>
                  <a:lnTo>
                    <a:pt x="525" y="457"/>
                  </a:lnTo>
                  <a:lnTo>
                    <a:pt x="525" y="457"/>
                  </a:lnTo>
                  <a:cubicBezTo>
                    <a:pt x="509" y="434"/>
                    <a:pt x="535" y="431"/>
                    <a:pt x="535" y="401"/>
                  </a:cubicBezTo>
                  <a:close/>
                  <a:moveTo>
                    <a:pt x="635" y="401"/>
                  </a:moveTo>
                  <a:cubicBezTo>
                    <a:pt x="635" y="424"/>
                    <a:pt x="642" y="431"/>
                    <a:pt x="654" y="431"/>
                  </a:cubicBezTo>
                  <a:cubicBezTo>
                    <a:pt x="673" y="431"/>
                    <a:pt x="703" y="414"/>
                    <a:pt x="735" y="406"/>
                  </a:cubicBezTo>
                  <a:lnTo>
                    <a:pt x="735" y="406"/>
                  </a:lnTo>
                  <a:cubicBezTo>
                    <a:pt x="741" y="435"/>
                    <a:pt x="801" y="435"/>
                    <a:pt x="801" y="435"/>
                  </a:cubicBezTo>
                  <a:lnTo>
                    <a:pt x="835" y="435"/>
                  </a:lnTo>
                  <a:cubicBezTo>
                    <a:pt x="868" y="435"/>
                    <a:pt x="935" y="468"/>
                    <a:pt x="968" y="468"/>
                  </a:cubicBezTo>
                  <a:lnTo>
                    <a:pt x="744" y="404"/>
                  </a:lnTo>
                  <a:lnTo>
                    <a:pt x="744" y="404"/>
                  </a:lnTo>
                  <a:cubicBezTo>
                    <a:pt x="752" y="402"/>
                    <a:pt x="760" y="401"/>
                    <a:pt x="768" y="401"/>
                  </a:cubicBezTo>
                  <a:close/>
                  <a:moveTo>
                    <a:pt x="525" y="457"/>
                  </a:moveTo>
                  <a:cubicBezTo>
                    <a:pt x="528" y="461"/>
                    <a:pt x="531" y="464"/>
                    <a:pt x="535" y="468"/>
                  </a:cubicBezTo>
                  <a:cubicBezTo>
                    <a:pt x="557" y="479"/>
                    <a:pt x="572" y="483"/>
                    <a:pt x="583" y="483"/>
                  </a:cubicBezTo>
                  <a:cubicBezTo>
                    <a:pt x="603" y="483"/>
                    <a:pt x="611" y="471"/>
                    <a:pt x="628" y="468"/>
                  </a:cubicBezTo>
                  <a:lnTo>
                    <a:pt x="628" y="468"/>
                  </a:lnTo>
                  <a:lnTo>
                    <a:pt x="668" y="473"/>
                  </a:lnTo>
                  <a:lnTo>
                    <a:pt x="668" y="473"/>
                  </a:lnTo>
                  <a:lnTo>
                    <a:pt x="668" y="468"/>
                  </a:lnTo>
                  <a:lnTo>
                    <a:pt x="635" y="468"/>
                  </a:lnTo>
                  <a:cubicBezTo>
                    <a:pt x="632" y="468"/>
                    <a:pt x="630" y="468"/>
                    <a:pt x="628" y="468"/>
                  </a:cubicBezTo>
                  <a:lnTo>
                    <a:pt x="628" y="468"/>
                  </a:lnTo>
                  <a:lnTo>
                    <a:pt x="525" y="457"/>
                  </a:lnTo>
                  <a:close/>
                  <a:moveTo>
                    <a:pt x="668" y="473"/>
                  </a:moveTo>
                  <a:lnTo>
                    <a:pt x="668" y="501"/>
                  </a:lnTo>
                  <a:lnTo>
                    <a:pt x="668" y="535"/>
                  </a:lnTo>
                  <a:cubicBezTo>
                    <a:pt x="668" y="557"/>
                    <a:pt x="672" y="564"/>
                    <a:pt x="677" y="564"/>
                  </a:cubicBezTo>
                  <a:cubicBezTo>
                    <a:pt x="687" y="564"/>
                    <a:pt x="701" y="535"/>
                    <a:pt x="701" y="535"/>
                  </a:cubicBezTo>
                  <a:lnTo>
                    <a:pt x="801" y="535"/>
                  </a:lnTo>
                  <a:cubicBezTo>
                    <a:pt x="801" y="535"/>
                    <a:pt x="831" y="564"/>
                    <a:pt x="851" y="564"/>
                  </a:cubicBezTo>
                  <a:cubicBezTo>
                    <a:pt x="852" y="564"/>
                    <a:pt x="854" y="564"/>
                    <a:pt x="855" y="564"/>
                  </a:cubicBezTo>
                  <a:lnTo>
                    <a:pt x="855" y="564"/>
                  </a:lnTo>
                  <a:cubicBezTo>
                    <a:pt x="852" y="588"/>
                    <a:pt x="852" y="619"/>
                    <a:pt x="868" y="635"/>
                  </a:cubicBezTo>
                  <a:cubicBezTo>
                    <a:pt x="890" y="646"/>
                    <a:pt x="913" y="650"/>
                    <a:pt x="934" y="650"/>
                  </a:cubicBezTo>
                  <a:cubicBezTo>
                    <a:pt x="976" y="650"/>
                    <a:pt x="1013" y="635"/>
                    <a:pt x="1035" y="635"/>
                  </a:cubicBezTo>
                  <a:cubicBezTo>
                    <a:pt x="1068" y="635"/>
                    <a:pt x="1102" y="601"/>
                    <a:pt x="1035" y="601"/>
                  </a:cubicBezTo>
                  <a:lnTo>
                    <a:pt x="968" y="601"/>
                  </a:lnTo>
                  <a:cubicBezTo>
                    <a:pt x="868" y="535"/>
                    <a:pt x="935" y="535"/>
                    <a:pt x="935" y="501"/>
                  </a:cubicBezTo>
                  <a:lnTo>
                    <a:pt x="668" y="47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4297400" y="2633150"/>
              <a:ext cx="35900" cy="20875"/>
            </a:xfrm>
            <a:custGeom>
              <a:avLst/>
              <a:gdLst/>
              <a:ahLst/>
              <a:cxnLst/>
              <a:rect l="l" t="t" r="r" b="b"/>
              <a:pathLst>
                <a:path w="1436" h="835" extrusionOk="0">
                  <a:moveTo>
                    <a:pt x="601" y="315"/>
                  </a:moveTo>
                  <a:lnTo>
                    <a:pt x="601" y="334"/>
                  </a:lnTo>
                  <a:cubicBezTo>
                    <a:pt x="605" y="326"/>
                    <a:pt x="605" y="320"/>
                    <a:pt x="601" y="315"/>
                  </a:cubicBezTo>
                  <a:close/>
                  <a:moveTo>
                    <a:pt x="240" y="0"/>
                  </a:moveTo>
                  <a:cubicBezTo>
                    <a:pt x="197" y="0"/>
                    <a:pt x="142" y="47"/>
                    <a:pt x="101" y="68"/>
                  </a:cubicBezTo>
                  <a:cubicBezTo>
                    <a:pt x="1" y="101"/>
                    <a:pt x="101" y="101"/>
                    <a:pt x="101" y="101"/>
                  </a:cubicBezTo>
                  <a:cubicBezTo>
                    <a:pt x="134" y="101"/>
                    <a:pt x="168" y="68"/>
                    <a:pt x="234" y="68"/>
                  </a:cubicBezTo>
                  <a:cubicBezTo>
                    <a:pt x="268" y="68"/>
                    <a:pt x="234" y="134"/>
                    <a:pt x="234" y="201"/>
                  </a:cubicBezTo>
                  <a:lnTo>
                    <a:pt x="134" y="234"/>
                  </a:lnTo>
                  <a:cubicBezTo>
                    <a:pt x="101" y="234"/>
                    <a:pt x="67" y="268"/>
                    <a:pt x="1" y="301"/>
                  </a:cubicBezTo>
                  <a:cubicBezTo>
                    <a:pt x="38" y="339"/>
                    <a:pt x="65" y="366"/>
                    <a:pt x="94" y="376"/>
                  </a:cubicBezTo>
                  <a:lnTo>
                    <a:pt x="94" y="376"/>
                  </a:lnTo>
                  <a:cubicBezTo>
                    <a:pt x="95" y="374"/>
                    <a:pt x="97" y="371"/>
                    <a:pt x="101" y="368"/>
                  </a:cubicBezTo>
                  <a:cubicBezTo>
                    <a:pt x="101" y="301"/>
                    <a:pt x="134" y="301"/>
                    <a:pt x="168" y="301"/>
                  </a:cubicBezTo>
                  <a:lnTo>
                    <a:pt x="234" y="268"/>
                  </a:lnTo>
                  <a:lnTo>
                    <a:pt x="234" y="268"/>
                  </a:lnTo>
                  <a:cubicBezTo>
                    <a:pt x="168" y="301"/>
                    <a:pt x="168" y="368"/>
                    <a:pt x="134" y="368"/>
                  </a:cubicBezTo>
                  <a:cubicBezTo>
                    <a:pt x="134" y="368"/>
                    <a:pt x="119" y="375"/>
                    <a:pt x="107" y="380"/>
                  </a:cubicBezTo>
                  <a:lnTo>
                    <a:pt x="107" y="380"/>
                  </a:lnTo>
                  <a:cubicBezTo>
                    <a:pt x="102" y="379"/>
                    <a:pt x="98" y="378"/>
                    <a:pt x="94" y="376"/>
                  </a:cubicBezTo>
                  <a:lnTo>
                    <a:pt x="94" y="376"/>
                  </a:lnTo>
                  <a:cubicBezTo>
                    <a:pt x="90" y="381"/>
                    <a:pt x="91" y="383"/>
                    <a:pt x="95" y="383"/>
                  </a:cubicBezTo>
                  <a:cubicBezTo>
                    <a:pt x="97" y="383"/>
                    <a:pt x="102" y="381"/>
                    <a:pt x="107" y="380"/>
                  </a:cubicBezTo>
                  <a:lnTo>
                    <a:pt x="107" y="380"/>
                  </a:lnTo>
                  <a:cubicBezTo>
                    <a:pt x="111" y="381"/>
                    <a:pt x="115" y="381"/>
                    <a:pt x="120" y="381"/>
                  </a:cubicBezTo>
                  <a:cubicBezTo>
                    <a:pt x="134" y="381"/>
                    <a:pt x="150" y="377"/>
                    <a:pt x="168" y="368"/>
                  </a:cubicBezTo>
                  <a:lnTo>
                    <a:pt x="182" y="372"/>
                  </a:lnTo>
                  <a:lnTo>
                    <a:pt x="182" y="372"/>
                  </a:lnTo>
                  <a:cubicBezTo>
                    <a:pt x="231" y="336"/>
                    <a:pt x="276" y="285"/>
                    <a:pt x="301" y="234"/>
                  </a:cubicBezTo>
                  <a:lnTo>
                    <a:pt x="368" y="234"/>
                  </a:lnTo>
                  <a:cubicBezTo>
                    <a:pt x="468" y="234"/>
                    <a:pt x="368" y="268"/>
                    <a:pt x="368" y="301"/>
                  </a:cubicBezTo>
                  <a:cubicBezTo>
                    <a:pt x="368" y="301"/>
                    <a:pt x="434" y="293"/>
                    <a:pt x="497" y="293"/>
                  </a:cubicBezTo>
                  <a:cubicBezTo>
                    <a:pt x="544" y="293"/>
                    <a:pt x="590" y="298"/>
                    <a:pt x="601" y="315"/>
                  </a:cubicBezTo>
                  <a:lnTo>
                    <a:pt x="601" y="315"/>
                  </a:lnTo>
                  <a:lnTo>
                    <a:pt x="601" y="301"/>
                  </a:lnTo>
                  <a:cubicBezTo>
                    <a:pt x="601" y="301"/>
                    <a:pt x="468" y="268"/>
                    <a:pt x="434" y="268"/>
                  </a:cubicBezTo>
                  <a:lnTo>
                    <a:pt x="401" y="268"/>
                  </a:lnTo>
                  <a:cubicBezTo>
                    <a:pt x="401" y="268"/>
                    <a:pt x="434" y="268"/>
                    <a:pt x="434" y="234"/>
                  </a:cubicBezTo>
                  <a:lnTo>
                    <a:pt x="434" y="201"/>
                  </a:lnTo>
                  <a:cubicBezTo>
                    <a:pt x="434" y="134"/>
                    <a:pt x="401" y="134"/>
                    <a:pt x="401" y="134"/>
                  </a:cubicBezTo>
                  <a:lnTo>
                    <a:pt x="301" y="134"/>
                  </a:lnTo>
                  <a:lnTo>
                    <a:pt x="301" y="68"/>
                  </a:lnTo>
                  <a:cubicBezTo>
                    <a:pt x="288" y="17"/>
                    <a:pt x="266" y="0"/>
                    <a:pt x="240" y="0"/>
                  </a:cubicBezTo>
                  <a:close/>
                  <a:moveTo>
                    <a:pt x="182" y="372"/>
                  </a:moveTo>
                  <a:lnTo>
                    <a:pt x="182" y="372"/>
                  </a:lnTo>
                  <a:cubicBezTo>
                    <a:pt x="166" y="383"/>
                    <a:pt x="150" y="393"/>
                    <a:pt x="134" y="401"/>
                  </a:cubicBezTo>
                  <a:lnTo>
                    <a:pt x="338" y="417"/>
                  </a:lnTo>
                  <a:lnTo>
                    <a:pt x="338" y="417"/>
                  </a:lnTo>
                  <a:lnTo>
                    <a:pt x="182" y="372"/>
                  </a:lnTo>
                  <a:close/>
                  <a:moveTo>
                    <a:pt x="601" y="334"/>
                  </a:moveTo>
                  <a:lnTo>
                    <a:pt x="601" y="368"/>
                  </a:lnTo>
                  <a:lnTo>
                    <a:pt x="668" y="401"/>
                  </a:lnTo>
                  <a:lnTo>
                    <a:pt x="668" y="435"/>
                  </a:lnTo>
                  <a:lnTo>
                    <a:pt x="801" y="435"/>
                  </a:lnTo>
                  <a:cubicBezTo>
                    <a:pt x="815" y="435"/>
                    <a:pt x="849" y="429"/>
                    <a:pt x="886" y="429"/>
                  </a:cubicBezTo>
                  <a:cubicBezTo>
                    <a:pt x="926" y="429"/>
                    <a:pt x="968" y="435"/>
                    <a:pt x="989" y="461"/>
                  </a:cubicBezTo>
                  <a:lnTo>
                    <a:pt x="989" y="461"/>
                  </a:lnTo>
                  <a:cubicBezTo>
                    <a:pt x="1001" y="450"/>
                    <a:pt x="1001" y="425"/>
                    <a:pt x="1001" y="401"/>
                  </a:cubicBezTo>
                  <a:lnTo>
                    <a:pt x="701" y="401"/>
                  </a:lnTo>
                  <a:cubicBezTo>
                    <a:pt x="701" y="334"/>
                    <a:pt x="601" y="334"/>
                    <a:pt x="601" y="334"/>
                  </a:cubicBezTo>
                  <a:close/>
                  <a:moveTo>
                    <a:pt x="338" y="417"/>
                  </a:moveTo>
                  <a:lnTo>
                    <a:pt x="968" y="601"/>
                  </a:lnTo>
                  <a:cubicBezTo>
                    <a:pt x="1001" y="601"/>
                    <a:pt x="1035" y="635"/>
                    <a:pt x="1001" y="668"/>
                  </a:cubicBezTo>
                  <a:cubicBezTo>
                    <a:pt x="985" y="701"/>
                    <a:pt x="985" y="701"/>
                    <a:pt x="989" y="701"/>
                  </a:cubicBezTo>
                  <a:cubicBezTo>
                    <a:pt x="993" y="701"/>
                    <a:pt x="1001" y="701"/>
                    <a:pt x="1001" y="735"/>
                  </a:cubicBezTo>
                  <a:cubicBezTo>
                    <a:pt x="1017" y="740"/>
                    <a:pt x="1034" y="742"/>
                    <a:pt x="1052" y="742"/>
                  </a:cubicBezTo>
                  <a:cubicBezTo>
                    <a:pt x="1109" y="742"/>
                    <a:pt x="1174" y="722"/>
                    <a:pt x="1225" y="722"/>
                  </a:cubicBezTo>
                  <a:cubicBezTo>
                    <a:pt x="1261" y="722"/>
                    <a:pt x="1290" y="733"/>
                    <a:pt x="1302" y="768"/>
                  </a:cubicBezTo>
                  <a:cubicBezTo>
                    <a:pt x="1335" y="835"/>
                    <a:pt x="1302" y="835"/>
                    <a:pt x="1368" y="835"/>
                  </a:cubicBezTo>
                  <a:cubicBezTo>
                    <a:pt x="1368" y="835"/>
                    <a:pt x="1435" y="801"/>
                    <a:pt x="1368" y="801"/>
                  </a:cubicBezTo>
                  <a:cubicBezTo>
                    <a:pt x="1302" y="801"/>
                    <a:pt x="1335" y="668"/>
                    <a:pt x="1302" y="668"/>
                  </a:cubicBezTo>
                  <a:cubicBezTo>
                    <a:pt x="1279" y="668"/>
                    <a:pt x="1213" y="698"/>
                    <a:pt x="1161" y="698"/>
                  </a:cubicBezTo>
                  <a:cubicBezTo>
                    <a:pt x="1135" y="698"/>
                    <a:pt x="1113" y="690"/>
                    <a:pt x="1102" y="668"/>
                  </a:cubicBezTo>
                  <a:cubicBezTo>
                    <a:pt x="1035" y="635"/>
                    <a:pt x="1102" y="635"/>
                    <a:pt x="1035" y="601"/>
                  </a:cubicBezTo>
                  <a:cubicBezTo>
                    <a:pt x="1024" y="590"/>
                    <a:pt x="1016" y="587"/>
                    <a:pt x="1011" y="587"/>
                  </a:cubicBezTo>
                  <a:cubicBezTo>
                    <a:pt x="1001" y="587"/>
                    <a:pt x="1001" y="601"/>
                    <a:pt x="1001" y="601"/>
                  </a:cubicBezTo>
                  <a:lnTo>
                    <a:pt x="1001" y="568"/>
                  </a:lnTo>
                  <a:lnTo>
                    <a:pt x="1001" y="501"/>
                  </a:lnTo>
                  <a:cubicBezTo>
                    <a:pt x="1001" y="484"/>
                    <a:pt x="997" y="471"/>
                    <a:pt x="989" y="461"/>
                  </a:cubicBezTo>
                  <a:lnTo>
                    <a:pt x="989" y="461"/>
                  </a:lnTo>
                  <a:cubicBezTo>
                    <a:pt x="984" y="465"/>
                    <a:pt x="977" y="468"/>
                    <a:pt x="968" y="468"/>
                  </a:cubicBezTo>
                  <a:lnTo>
                    <a:pt x="338" y="41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4269050" y="2617325"/>
              <a:ext cx="27550" cy="13725"/>
            </a:xfrm>
            <a:custGeom>
              <a:avLst/>
              <a:gdLst/>
              <a:ahLst/>
              <a:cxnLst/>
              <a:rect l="l" t="t" r="r" b="b"/>
              <a:pathLst>
                <a:path w="1102" h="549" extrusionOk="0">
                  <a:moveTo>
                    <a:pt x="267" y="67"/>
                  </a:moveTo>
                  <a:lnTo>
                    <a:pt x="167" y="100"/>
                  </a:lnTo>
                  <a:cubicBezTo>
                    <a:pt x="234" y="100"/>
                    <a:pt x="267" y="100"/>
                    <a:pt x="267" y="167"/>
                  </a:cubicBezTo>
                  <a:lnTo>
                    <a:pt x="267" y="200"/>
                  </a:lnTo>
                  <a:cubicBezTo>
                    <a:pt x="278" y="200"/>
                    <a:pt x="300" y="197"/>
                    <a:pt x="323" y="194"/>
                  </a:cubicBezTo>
                  <a:lnTo>
                    <a:pt x="323" y="194"/>
                  </a:lnTo>
                  <a:cubicBezTo>
                    <a:pt x="318" y="200"/>
                    <a:pt x="315" y="200"/>
                    <a:pt x="334" y="200"/>
                  </a:cubicBezTo>
                  <a:lnTo>
                    <a:pt x="401" y="200"/>
                  </a:lnTo>
                  <a:cubicBezTo>
                    <a:pt x="405" y="200"/>
                    <a:pt x="409" y="200"/>
                    <a:pt x="413" y="200"/>
                  </a:cubicBezTo>
                  <a:lnTo>
                    <a:pt x="413" y="200"/>
                  </a:lnTo>
                  <a:cubicBezTo>
                    <a:pt x="400" y="194"/>
                    <a:pt x="382" y="192"/>
                    <a:pt x="363" y="192"/>
                  </a:cubicBezTo>
                  <a:cubicBezTo>
                    <a:pt x="350" y="192"/>
                    <a:pt x="336" y="193"/>
                    <a:pt x="323" y="194"/>
                  </a:cubicBezTo>
                  <a:lnTo>
                    <a:pt x="323" y="194"/>
                  </a:lnTo>
                  <a:cubicBezTo>
                    <a:pt x="328" y="190"/>
                    <a:pt x="334" y="181"/>
                    <a:pt x="334" y="167"/>
                  </a:cubicBezTo>
                  <a:lnTo>
                    <a:pt x="334" y="100"/>
                  </a:lnTo>
                  <a:cubicBezTo>
                    <a:pt x="334" y="100"/>
                    <a:pt x="301" y="67"/>
                    <a:pt x="267" y="67"/>
                  </a:cubicBezTo>
                  <a:close/>
                  <a:moveTo>
                    <a:pt x="101" y="200"/>
                  </a:moveTo>
                  <a:cubicBezTo>
                    <a:pt x="127" y="200"/>
                    <a:pt x="90" y="243"/>
                    <a:pt x="74" y="243"/>
                  </a:cubicBezTo>
                  <a:cubicBezTo>
                    <a:pt x="70" y="243"/>
                    <a:pt x="67" y="240"/>
                    <a:pt x="67" y="234"/>
                  </a:cubicBezTo>
                  <a:cubicBezTo>
                    <a:pt x="67" y="200"/>
                    <a:pt x="101" y="200"/>
                    <a:pt x="101" y="200"/>
                  </a:cubicBezTo>
                  <a:close/>
                  <a:moveTo>
                    <a:pt x="413" y="200"/>
                  </a:moveTo>
                  <a:cubicBezTo>
                    <a:pt x="426" y="207"/>
                    <a:pt x="434" y="217"/>
                    <a:pt x="434" y="234"/>
                  </a:cubicBezTo>
                  <a:cubicBezTo>
                    <a:pt x="444" y="244"/>
                    <a:pt x="460" y="248"/>
                    <a:pt x="477" y="249"/>
                  </a:cubicBezTo>
                  <a:lnTo>
                    <a:pt x="477" y="249"/>
                  </a:lnTo>
                  <a:cubicBezTo>
                    <a:pt x="477" y="245"/>
                    <a:pt x="474" y="240"/>
                    <a:pt x="468" y="234"/>
                  </a:cubicBezTo>
                  <a:cubicBezTo>
                    <a:pt x="468" y="204"/>
                    <a:pt x="442" y="201"/>
                    <a:pt x="413" y="200"/>
                  </a:cubicBezTo>
                  <a:close/>
                  <a:moveTo>
                    <a:pt x="477" y="249"/>
                  </a:moveTo>
                  <a:cubicBezTo>
                    <a:pt x="481" y="267"/>
                    <a:pt x="447" y="267"/>
                    <a:pt x="501" y="267"/>
                  </a:cubicBezTo>
                  <a:lnTo>
                    <a:pt x="568" y="267"/>
                  </a:lnTo>
                  <a:cubicBezTo>
                    <a:pt x="568" y="250"/>
                    <a:pt x="543" y="250"/>
                    <a:pt x="513" y="250"/>
                  </a:cubicBezTo>
                  <a:cubicBezTo>
                    <a:pt x="502" y="250"/>
                    <a:pt x="489" y="250"/>
                    <a:pt x="477" y="249"/>
                  </a:cubicBezTo>
                  <a:close/>
                  <a:moveTo>
                    <a:pt x="101" y="0"/>
                  </a:moveTo>
                  <a:cubicBezTo>
                    <a:pt x="1" y="0"/>
                    <a:pt x="67" y="33"/>
                    <a:pt x="101" y="33"/>
                  </a:cubicBezTo>
                  <a:cubicBezTo>
                    <a:pt x="134" y="33"/>
                    <a:pt x="134" y="67"/>
                    <a:pt x="134" y="167"/>
                  </a:cubicBezTo>
                  <a:cubicBezTo>
                    <a:pt x="67" y="167"/>
                    <a:pt x="1" y="234"/>
                    <a:pt x="1" y="267"/>
                  </a:cubicBezTo>
                  <a:cubicBezTo>
                    <a:pt x="19" y="279"/>
                    <a:pt x="37" y="285"/>
                    <a:pt x="53" y="285"/>
                  </a:cubicBezTo>
                  <a:cubicBezTo>
                    <a:pt x="123" y="285"/>
                    <a:pt x="167" y="182"/>
                    <a:pt x="167" y="100"/>
                  </a:cubicBezTo>
                  <a:cubicBezTo>
                    <a:pt x="167" y="67"/>
                    <a:pt x="167" y="0"/>
                    <a:pt x="101" y="0"/>
                  </a:cubicBezTo>
                  <a:close/>
                  <a:moveTo>
                    <a:pt x="568" y="267"/>
                  </a:moveTo>
                  <a:cubicBezTo>
                    <a:pt x="568" y="300"/>
                    <a:pt x="501" y="300"/>
                    <a:pt x="568" y="367"/>
                  </a:cubicBezTo>
                  <a:cubicBezTo>
                    <a:pt x="579" y="378"/>
                    <a:pt x="586" y="382"/>
                    <a:pt x="592" y="382"/>
                  </a:cubicBezTo>
                  <a:cubicBezTo>
                    <a:pt x="596" y="382"/>
                    <a:pt x="599" y="381"/>
                    <a:pt x="603" y="379"/>
                  </a:cubicBezTo>
                  <a:lnTo>
                    <a:pt x="603" y="379"/>
                  </a:lnTo>
                  <a:cubicBezTo>
                    <a:pt x="607" y="392"/>
                    <a:pt x="620" y="397"/>
                    <a:pt x="636" y="397"/>
                  </a:cubicBezTo>
                  <a:cubicBezTo>
                    <a:pt x="646" y="397"/>
                    <a:pt x="657" y="395"/>
                    <a:pt x="668" y="392"/>
                  </a:cubicBezTo>
                  <a:lnTo>
                    <a:pt x="668" y="392"/>
                  </a:lnTo>
                  <a:lnTo>
                    <a:pt x="668" y="400"/>
                  </a:lnTo>
                  <a:lnTo>
                    <a:pt x="668" y="434"/>
                  </a:lnTo>
                  <a:lnTo>
                    <a:pt x="801" y="434"/>
                  </a:lnTo>
                  <a:cubicBezTo>
                    <a:pt x="801" y="434"/>
                    <a:pt x="846" y="449"/>
                    <a:pt x="875" y="449"/>
                  </a:cubicBezTo>
                  <a:cubicBezTo>
                    <a:pt x="875" y="449"/>
                    <a:pt x="875" y="449"/>
                    <a:pt x="875" y="449"/>
                  </a:cubicBezTo>
                  <a:lnTo>
                    <a:pt x="875" y="449"/>
                  </a:lnTo>
                  <a:cubicBezTo>
                    <a:pt x="868" y="470"/>
                    <a:pt x="869" y="502"/>
                    <a:pt x="901" y="534"/>
                  </a:cubicBezTo>
                  <a:cubicBezTo>
                    <a:pt x="912" y="545"/>
                    <a:pt x="931" y="549"/>
                    <a:pt x="952" y="549"/>
                  </a:cubicBezTo>
                  <a:cubicBezTo>
                    <a:pt x="994" y="549"/>
                    <a:pt x="1046" y="534"/>
                    <a:pt x="1068" y="534"/>
                  </a:cubicBezTo>
                  <a:cubicBezTo>
                    <a:pt x="1101" y="534"/>
                    <a:pt x="1101" y="467"/>
                    <a:pt x="1068" y="467"/>
                  </a:cubicBezTo>
                  <a:lnTo>
                    <a:pt x="968" y="467"/>
                  </a:lnTo>
                  <a:cubicBezTo>
                    <a:pt x="901" y="434"/>
                    <a:pt x="935" y="434"/>
                    <a:pt x="935" y="400"/>
                  </a:cubicBezTo>
                  <a:cubicBezTo>
                    <a:pt x="935" y="400"/>
                    <a:pt x="835" y="367"/>
                    <a:pt x="801" y="367"/>
                  </a:cubicBezTo>
                  <a:lnTo>
                    <a:pt x="768" y="400"/>
                  </a:lnTo>
                  <a:cubicBezTo>
                    <a:pt x="734" y="400"/>
                    <a:pt x="734" y="400"/>
                    <a:pt x="734" y="367"/>
                  </a:cubicBezTo>
                  <a:cubicBezTo>
                    <a:pt x="734" y="367"/>
                    <a:pt x="701" y="384"/>
                    <a:pt x="668" y="392"/>
                  </a:cubicBezTo>
                  <a:lnTo>
                    <a:pt x="668" y="392"/>
                  </a:lnTo>
                  <a:lnTo>
                    <a:pt x="668" y="367"/>
                  </a:lnTo>
                  <a:lnTo>
                    <a:pt x="634" y="367"/>
                  </a:lnTo>
                  <a:cubicBezTo>
                    <a:pt x="619" y="367"/>
                    <a:pt x="611" y="374"/>
                    <a:pt x="603" y="379"/>
                  </a:cubicBezTo>
                  <a:lnTo>
                    <a:pt x="603" y="379"/>
                  </a:lnTo>
                  <a:cubicBezTo>
                    <a:pt x="602" y="375"/>
                    <a:pt x="601" y="371"/>
                    <a:pt x="601" y="367"/>
                  </a:cubicBezTo>
                  <a:lnTo>
                    <a:pt x="634" y="300"/>
                  </a:lnTo>
                  <a:cubicBezTo>
                    <a:pt x="634" y="300"/>
                    <a:pt x="634" y="267"/>
                    <a:pt x="601" y="267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4348275" y="2567975"/>
              <a:ext cx="35875" cy="19350"/>
            </a:xfrm>
            <a:custGeom>
              <a:avLst/>
              <a:gdLst/>
              <a:ahLst/>
              <a:cxnLst/>
              <a:rect l="l" t="t" r="r" b="b"/>
              <a:pathLst>
                <a:path w="1435" h="774" extrusionOk="0">
                  <a:moveTo>
                    <a:pt x="234" y="240"/>
                  </a:moveTo>
                  <a:cubicBezTo>
                    <a:pt x="167" y="306"/>
                    <a:pt x="167" y="340"/>
                    <a:pt x="134" y="340"/>
                  </a:cubicBezTo>
                  <a:cubicBezTo>
                    <a:pt x="134" y="340"/>
                    <a:pt x="104" y="354"/>
                    <a:pt x="94" y="354"/>
                  </a:cubicBezTo>
                  <a:cubicBezTo>
                    <a:pt x="90" y="354"/>
                    <a:pt x="90" y="351"/>
                    <a:pt x="101" y="340"/>
                  </a:cubicBezTo>
                  <a:cubicBezTo>
                    <a:pt x="101" y="340"/>
                    <a:pt x="134" y="340"/>
                    <a:pt x="167" y="306"/>
                  </a:cubicBezTo>
                  <a:lnTo>
                    <a:pt x="234" y="240"/>
                  </a:lnTo>
                  <a:close/>
                  <a:moveTo>
                    <a:pt x="492" y="225"/>
                  </a:moveTo>
                  <a:cubicBezTo>
                    <a:pt x="468" y="225"/>
                    <a:pt x="445" y="228"/>
                    <a:pt x="434" y="240"/>
                  </a:cubicBezTo>
                  <a:lnTo>
                    <a:pt x="401" y="240"/>
                  </a:lnTo>
                  <a:cubicBezTo>
                    <a:pt x="468" y="240"/>
                    <a:pt x="401" y="306"/>
                    <a:pt x="401" y="340"/>
                  </a:cubicBezTo>
                  <a:cubicBezTo>
                    <a:pt x="401" y="326"/>
                    <a:pt x="441" y="318"/>
                    <a:pt x="485" y="318"/>
                  </a:cubicBezTo>
                  <a:cubicBezTo>
                    <a:pt x="548" y="318"/>
                    <a:pt x="621" y="334"/>
                    <a:pt x="601" y="373"/>
                  </a:cubicBezTo>
                  <a:cubicBezTo>
                    <a:pt x="601" y="373"/>
                    <a:pt x="734" y="373"/>
                    <a:pt x="734" y="406"/>
                  </a:cubicBezTo>
                  <a:lnTo>
                    <a:pt x="993" y="406"/>
                  </a:lnTo>
                  <a:cubicBezTo>
                    <a:pt x="975" y="375"/>
                    <a:pt x="929" y="368"/>
                    <a:pt x="886" y="368"/>
                  </a:cubicBezTo>
                  <a:cubicBezTo>
                    <a:pt x="849" y="368"/>
                    <a:pt x="814" y="373"/>
                    <a:pt x="801" y="373"/>
                  </a:cubicBezTo>
                  <a:lnTo>
                    <a:pt x="668" y="373"/>
                  </a:lnTo>
                  <a:lnTo>
                    <a:pt x="668" y="340"/>
                  </a:lnTo>
                  <a:lnTo>
                    <a:pt x="601" y="306"/>
                  </a:lnTo>
                  <a:lnTo>
                    <a:pt x="601" y="240"/>
                  </a:lnTo>
                  <a:cubicBezTo>
                    <a:pt x="601" y="240"/>
                    <a:pt x="542" y="225"/>
                    <a:pt x="492" y="225"/>
                  </a:cubicBezTo>
                  <a:close/>
                  <a:moveTo>
                    <a:pt x="993" y="406"/>
                  </a:moveTo>
                  <a:cubicBezTo>
                    <a:pt x="997" y="414"/>
                    <a:pt x="1000" y="422"/>
                    <a:pt x="1001" y="432"/>
                  </a:cubicBezTo>
                  <a:lnTo>
                    <a:pt x="1001" y="432"/>
                  </a:lnTo>
                  <a:cubicBezTo>
                    <a:pt x="1001" y="422"/>
                    <a:pt x="1001" y="414"/>
                    <a:pt x="1001" y="406"/>
                  </a:cubicBezTo>
                  <a:close/>
                  <a:moveTo>
                    <a:pt x="230" y="1"/>
                  </a:moveTo>
                  <a:cubicBezTo>
                    <a:pt x="189" y="1"/>
                    <a:pt x="139" y="20"/>
                    <a:pt x="101" y="39"/>
                  </a:cubicBezTo>
                  <a:cubicBezTo>
                    <a:pt x="1" y="73"/>
                    <a:pt x="101" y="73"/>
                    <a:pt x="101" y="73"/>
                  </a:cubicBezTo>
                  <a:cubicBezTo>
                    <a:pt x="101" y="73"/>
                    <a:pt x="167" y="39"/>
                    <a:pt x="234" y="39"/>
                  </a:cubicBezTo>
                  <a:cubicBezTo>
                    <a:pt x="267" y="39"/>
                    <a:pt x="234" y="139"/>
                    <a:pt x="234" y="173"/>
                  </a:cubicBezTo>
                  <a:lnTo>
                    <a:pt x="134" y="206"/>
                  </a:lnTo>
                  <a:cubicBezTo>
                    <a:pt x="101" y="206"/>
                    <a:pt x="67" y="240"/>
                    <a:pt x="1" y="306"/>
                  </a:cubicBezTo>
                  <a:cubicBezTo>
                    <a:pt x="25" y="378"/>
                    <a:pt x="49" y="433"/>
                    <a:pt x="85" y="433"/>
                  </a:cubicBezTo>
                  <a:cubicBezTo>
                    <a:pt x="99" y="433"/>
                    <a:pt x="115" y="425"/>
                    <a:pt x="134" y="406"/>
                  </a:cubicBezTo>
                  <a:cubicBezTo>
                    <a:pt x="234" y="373"/>
                    <a:pt x="267" y="306"/>
                    <a:pt x="301" y="240"/>
                  </a:cubicBezTo>
                  <a:lnTo>
                    <a:pt x="401" y="240"/>
                  </a:lnTo>
                  <a:cubicBezTo>
                    <a:pt x="401" y="240"/>
                    <a:pt x="434" y="240"/>
                    <a:pt x="434" y="206"/>
                  </a:cubicBezTo>
                  <a:lnTo>
                    <a:pt x="434" y="173"/>
                  </a:lnTo>
                  <a:cubicBezTo>
                    <a:pt x="434" y="139"/>
                    <a:pt x="401" y="139"/>
                    <a:pt x="401" y="139"/>
                  </a:cubicBezTo>
                  <a:lnTo>
                    <a:pt x="301" y="139"/>
                  </a:lnTo>
                  <a:lnTo>
                    <a:pt x="301" y="39"/>
                  </a:lnTo>
                  <a:cubicBezTo>
                    <a:pt x="287" y="11"/>
                    <a:pt x="261" y="1"/>
                    <a:pt x="230" y="1"/>
                  </a:cubicBezTo>
                  <a:close/>
                  <a:moveTo>
                    <a:pt x="1001" y="432"/>
                  </a:moveTo>
                  <a:cubicBezTo>
                    <a:pt x="1000" y="467"/>
                    <a:pt x="994" y="514"/>
                    <a:pt x="968" y="540"/>
                  </a:cubicBezTo>
                  <a:cubicBezTo>
                    <a:pt x="968" y="540"/>
                    <a:pt x="1068" y="573"/>
                    <a:pt x="1001" y="606"/>
                  </a:cubicBezTo>
                  <a:cubicBezTo>
                    <a:pt x="968" y="673"/>
                    <a:pt x="1001" y="673"/>
                    <a:pt x="1001" y="673"/>
                  </a:cubicBezTo>
                  <a:cubicBezTo>
                    <a:pt x="1017" y="678"/>
                    <a:pt x="1034" y="680"/>
                    <a:pt x="1052" y="680"/>
                  </a:cubicBezTo>
                  <a:cubicBezTo>
                    <a:pt x="1109" y="680"/>
                    <a:pt x="1174" y="661"/>
                    <a:pt x="1224" y="661"/>
                  </a:cubicBezTo>
                  <a:cubicBezTo>
                    <a:pt x="1261" y="661"/>
                    <a:pt x="1290" y="671"/>
                    <a:pt x="1301" y="707"/>
                  </a:cubicBezTo>
                  <a:cubicBezTo>
                    <a:pt x="1335" y="773"/>
                    <a:pt x="1301" y="773"/>
                    <a:pt x="1402" y="773"/>
                  </a:cubicBezTo>
                  <a:cubicBezTo>
                    <a:pt x="1402" y="773"/>
                    <a:pt x="1435" y="740"/>
                    <a:pt x="1402" y="740"/>
                  </a:cubicBezTo>
                  <a:cubicBezTo>
                    <a:pt x="1301" y="740"/>
                    <a:pt x="1335" y="606"/>
                    <a:pt x="1301" y="606"/>
                  </a:cubicBezTo>
                  <a:cubicBezTo>
                    <a:pt x="1279" y="606"/>
                    <a:pt x="1213" y="636"/>
                    <a:pt x="1161" y="636"/>
                  </a:cubicBezTo>
                  <a:cubicBezTo>
                    <a:pt x="1135" y="636"/>
                    <a:pt x="1112" y="629"/>
                    <a:pt x="1101" y="606"/>
                  </a:cubicBezTo>
                  <a:cubicBezTo>
                    <a:pt x="1068" y="573"/>
                    <a:pt x="1101" y="573"/>
                    <a:pt x="1068" y="540"/>
                  </a:cubicBezTo>
                  <a:cubicBezTo>
                    <a:pt x="1046" y="529"/>
                    <a:pt x="1031" y="525"/>
                    <a:pt x="1021" y="525"/>
                  </a:cubicBezTo>
                  <a:cubicBezTo>
                    <a:pt x="1001" y="525"/>
                    <a:pt x="1001" y="540"/>
                    <a:pt x="1001" y="540"/>
                  </a:cubicBezTo>
                  <a:lnTo>
                    <a:pt x="1001" y="506"/>
                  </a:lnTo>
                  <a:lnTo>
                    <a:pt x="1001" y="440"/>
                  </a:lnTo>
                  <a:cubicBezTo>
                    <a:pt x="1001" y="437"/>
                    <a:pt x="1001" y="435"/>
                    <a:pt x="1001" y="432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4388300" y="2590625"/>
              <a:ext cx="28375" cy="15400"/>
            </a:xfrm>
            <a:custGeom>
              <a:avLst/>
              <a:gdLst/>
              <a:ahLst/>
              <a:cxnLst/>
              <a:rect l="l" t="t" r="r" b="b"/>
              <a:pathLst>
                <a:path w="1135" h="616" extrusionOk="0">
                  <a:moveTo>
                    <a:pt x="134" y="234"/>
                  </a:moveTo>
                  <a:lnTo>
                    <a:pt x="101" y="268"/>
                  </a:lnTo>
                  <a:cubicBezTo>
                    <a:pt x="101" y="234"/>
                    <a:pt x="134" y="234"/>
                    <a:pt x="134" y="234"/>
                  </a:cubicBezTo>
                  <a:close/>
                  <a:moveTo>
                    <a:pt x="139" y="161"/>
                  </a:moveTo>
                  <a:cubicBezTo>
                    <a:pt x="76" y="161"/>
                    <a:pt x="1" y="248"/>
                    <a:pt x="1" y="334"/>
                  </a:cubicBezTo>
                  <a:cubicBezTo>
                    <a:pt x="19" y="347"/>
                    <a:pt x="37" y="352"/>
                    <a:pt x="53" y="352"/>
                  </a:cubicBezTo>
                  <a:cubicBezTo>
                    <a:pt x="123" y="352"/>
                    <a:pt x="167" y="249"/>
                    <a:pt x="167" y="167"/>
                  </a:cubicBezTo>
                  <a:cubicBezTo>
                    <a:pt x="159" y="163"/>
                    <a:pt x="149" y="161"/>
                    <a:pt x="139" y="161"/>
                  </a:cubicBezTo>
                  <a:close/>
                  <a:moveTo>
                    <a:pt x="134" y="1"/>
                  </a:moveTo>
                  <a:cubicBezTo>
                    <a:pt x="34" y="1"/>
                    <a:pt x="67" y="67"/>
                    <a:pt x="134" y="67"/>
                  </a:cubicBezTo>
                  <a:cubicBezTo>
                    <a:pt x="167" y="67"/>
                    <a:pt x="167" y="101"/>
                    <a:pt x="167" y="167"/>
                  </a:cubicBezTo>
                  <a:cubicBezTo>
                    <a:pt x="201" y="167"/>
                    <a:pt x="234" y="167"/>
                    <a:pt x="301" y="234"/>
                  </a:cubicBezTo>
                  <a:lnTo>
                    <a:pt x="301" y="268"/>
                  </a:lnTo>
                  <a:cubicBezTo>
                    <a:pt x="318" y="268"/>
                    <a:pt x="359" y="259"/>
                    <a:pt x="397" y="259"/>
                  </a:cubicBezTo>
                  <a:cubicBezTo>
                    <a:pt x="434" y="259"/>
                    <a:pt x="468" y="268"/>
                    <a:pt x="468" y="301"/>
                  </a:cubicBezTo>
                  <a:cubicBezTo>
                    <a:pt x="468" y="301"/>
                    <a:pt x="601" y="301"/>
                    <a:pt x="601" y="334"/>
                  </a:cubicBezTo>
                  <a:cubicBezTo>
                    <a:pt x="601" y="368"/>
                    <a:pt x="534" y="368"/>
                    <a:pt x="601" y="434"/>
                  </a:cubicBezTo>
                  <a:cubicBezTo>
                    <a:pt x="612" y="445"/>
                    <a:pt x="620" y="449"/>
                    <a:pt x="626" y="449"/>
                  </a:cubicBezTo>
                  <a:cubicBezTo>
                    <a:pt x="638" y="449"/>
                    <a:pt x="646" y="434"/>
                    <a:pt x="668" y="434"/>
                  </a:cubicBezTo>
                  <a:lnTo>
                    <a:pt x="701" y="434"/>
                  </a:lnTo>
                  <a:lnTo>
                    <a:pt x="701" y="468"/>
                  </a:lnTo>
                  <a:lnTo>
                    <a:pt x="701" y="501"/>
                  </a:lnTo>
                  <a:cubicBezTo>
                    <a:pt x="701" y="512"/>
                    <a:pt x="709" y="516"/>
                    <a:pt x="718" y="516"/>
                  </a:cubicBezTo>
                  <a:cubicBezTo>
                    <a:pt x="738" y="516"/>
                    <a:pt x="768" y="501"/>
                    <a:pt x="768" y="501"/>
                  </a:cubicBezTo>
                  <a:lnTo>
                    <a:pt x="835" y="501"/>
                  </a:lnTo>
                  <a:cubicBezTo>
                    <a:pt x="835" y="501"/>
                    <a:pt x="879" y="516"/>
                    <a:pt x="909" y="516"/>
                  </a:cubicBezTo>
                  <a:cubicBezTo>
                    <a:pt x="909" y="516"/>
                    <a:pt x="909" y="516"/>
                    <a:pt x="909" y="516"/>
                  </a:cubicBezTo>
                  <a:lnTo>
                    <a:pt x="909" y="516"/>
                  </a:lnTo>
                  <a:cubicBezTo>
                    <a:pt x="901" y="537"/>
                    <a:pt x="903" y="569"/>
                    <a:pt x="935" y="601"/>
                  </a:cubicBezTo>
                  <a:cubicBezTo>
                    <a:pt x="946" y="612"/>
                    <a:pt x="961" y="616"/>
                    <a:pt x="978" y="616"/>
                  </a:cubicBezTo>
                  <a:cubicBezTo>
                    <a:pt x="1013" y="616"/>
                    <a:pt x="1057" y="601"/>
                    <a:pt x="1101" y="601"/>
                  </a:cubicBezTo>
                  <a:cubicBezTo>
                    <a:pt x="1135" y="601"/>
                    <a:pt x="1135" y="534"/>
                    <a:pt x="1101" y="534"/>
                  </a:cubicBezTo>
                  <a:lnTo>
                    <a:pt x="1001" y="534"/>
                  </a:lnTo>
                  <a:cubicBezTo>
                    <a:pt x="935" y="501"/>
                    <a:pt x="968" y="501"/>
                    <a:pt x="968" y="468"/>
                  </a:cubicBezTo>
                  <a:cubicBezTo>
                    <a:pt x="968" y="468"/>
                    <a:pt x="868" y="434"/>
                    <a:pt x="835" y="434"/>
                  </a:cubicBezTo>
                  <a:lnTo>
                    <a:pt x="801" y="434"/>
                  </a:lnTo>
                  <a:cubicBezTo>
                    <a:pt x="735" y="434"/>
                    <a:pt x="735" y="434"/>
                    <a:pt x="735" y="368"/>
                  </a:cubicBezTo>
                  <a:cubicBezTo>
                    <a:pt x="735" y="368"/>
                    <a:pt x="690" y="412"/>
                    <a:pt x="660" y="412"/>
                  </a:cubicBezTo>
                  <a:cubicBezTo>
                    <a:pt x="646" y="412"/>
                    <a:pt x="634" y="401"/>
                    <a:pt x="634" y="368"/>
                  </a:cubicBezTo>
                  <a:lnTo>
                    <a:pt x="668" y="334"/>
                  </a:lnTo>
                  <a:cubicBezTo>
                    <a:pt x="668" y="334"/>
                    <a:pt x="668" y="301"/>
                    <a:pt x="634" y="301"/>
                  </a:cubicBezTo>
                  <a:lnTo>
                    <a:pt x="534" y="301"/>
                  </a:lnTo>
                  <a:cubicBezTo>
                    <a:pt x="468" y="301"/>
                    <a:pt x="534" y="301"/>
                    <a:pt x="501" y="268"/>
                  </a:cubicBezTo>
                  <a:cubicBezTo>
                    <a:pt x="468" y="234"/>
                    <a:pt x="468" y="234"/>
                    <a:pt x="401" y="234"/>
                  </a:cubicBezTo>
                  <a:lnTo>
                    <a:pt x="368" y="234"/>
                  </a:lnTo>
                  <a:cubicBezTo>
                    <a:pt x="334" y="234"/>
                    <a:pt x="368" y="234"/>
                    <a:pt x="368" y="167"/>
                  </a:cubicBezTo>
                  <a:lnTo>
                    <a:pt x="368" y="134"/>
                  </a:lnTo>
                  <a:cubicBezTo>
                    <a:pt x="368" y="134"/>
                    <a:pt x="334" y="101"/>
                    <a:pt x="301" y="101"/>
                  </a:cubicBezTo>
                  <a:cubicBezTo>
                    <a:pt x="234" y="101"/>
                    <a:pt x="234" y="101"/>
                    <a:pt x="201" y="134"/>
                  </a:cubicBezTo>
                  <a:cubicBezTo>
                    <a:pt x="201" y="67"/>
                    <a:pt x="201" y="1"/>
                    <a:pt x="1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4359950" y="2597650"/>
              <a:ext cx="36725" cy="21350"/>
            </a:xfrm>
            <a:custGeom>
              <a:avLst/>
              <a:gdLst/>
              <a:ahLst/>
              <a:cxnLst/>
              <a:rect l="l" t="t" r="r" b="b"/>
              <a:pathLst>
                <a:path w="1469" h="854" extrusionOk="0">
                  <a:moveTo>
                    <a:pt x="234" y="287"/>
                  </a:moveTo>
                  <a:lnTo>
                    <a:pt x="234" y="287"/>
                  </a:lnTo>
                  <a:cubicBezTo>
                    <a:pt x="167" y="320"/>
                    <a:pt x="167" y="353"/>
                    <a:pt x="134" y="353"/>
                  </a:cubicBezTo>
                  <a:cubicBezTo>
                    <a:pt x="134" y="353"/>
                    <a:pt x="104" y="368"/>
                    <a:pt x="94" y="368"/>
                  </a:cubicBezTo>
                  <a:cubicBezTo>
                    <a:pt x="90" y="368"/>
                    <a:pt x="90" y="365"/>
                    <a:pt x="101" y="353"/>
                  </a:cubicBezTo>
                  <a:cubicBezTo>
                    <a:pt x="101" y="353"/>
                    <a:pt x="134" y="353"/>
                    <a:pt x="167" y="320"/>
                  </a:cubicBezTo>
                  <a:lnTo>
                    <a:pt x="234" y="287"/>
                  </a:lnTo>
                  <a:close/>
                  <a:moveTo>
                    <a:pt x="197" y="398"/>
                  </a:moveTo>
                  <a:cubicBezTo>
                    <a:pt x="177" y="414"/>
                    <a:pt x="155" y="432"/>
                    <a:pt x="134" y="454"/>
                  </a:cubicBezTo>
                  <a:lnTo>
                    <a:pt x="233" y="411"/>
                  </a:lnTo>
                  <a:lnTo>
                    <a:pt x="233" y="411"/>
                  </a:lnTo>
                  <a:lnTo>
                    <a:pt x="197" y="398"/>
                  </a:lnTo>
                  <a:close/>
                  <a:moveTo>
                    <a:pt x="510" y="382"/>
                  </a:moveTo>
                  <a:cubicBezTo>
                    <a:pt x="569" y="382"/>
                    <a:pt x="621" y="394"/>
                    <a:pt x="601" y="454"/>
                  </a:cubicBezTo>
                  <a:lnTo>
                    <a:pt x="401" y="387"/>
                  </a:lnTo>
                  <a:cubicBezTo>
                    <a:pt x="428" y="387"/>
                    <a:pt x="470" y="382"/>
                    <a:pt x="510" y="382"/>
                  </a:cubicBezTo>
                  <a:close/>
                  <a:moveTo>
                    <a:pt x="601" y="454"/>
                  </a:moveTo>
                  <a:cubicBezTo>
                    <a:pt x="601" y="454"/>
                    <a:pt x="734" y="454"/>
                    <a:pt x="734" y="487"/>
                  </a:cubicBezTo>
                  <a:lnTo>
                    <a:pt x="1001" y="487"/>
                  </a:lnTo>
                  <a:cubicBezTo>
                    <a:pt x="1001" y="520"/>
                    <a:pt x="1001" y="554"/>
                    <a:pt x="968" y="554"/>
                  </a:cubicBezTo>
                  <a:lnTo>
                    <a:pt x="601" y="454"/>
                  </a:lnTo>
                  <a:close/>
                  <a:moveTo>
                    <a:pt x="1077" y="646"/>
                  </a:moveTo>
                  <a:cubicBezTo>
                    <a:pt x="1059" y="656"/>
                    <a:pt x="1043" y="663"/>
                    <a:pt x="1076" y="677"/>
                  </a:cubicBezTo>
                  <a:lnTo>
                    <a:pt x="1076" y="677"/>
                  </a:lnTo>
                  <a:cubicBezTo>
                    <a:pt x="1083" y="666"/>
                    <a:pt x="1083" y="656"/>
                    <a:pt x="1077" y="646"/>
                  </a:cubicBezTo>
                  <a:close/>
                  <a:moveTo>
                    <a:pt x="237" y="0"/>
                  </a:moveTo>
                  <a:cubicBezTo>
                    <a:pt x="194" y="0"/>
                    <a:pt x="141" y="33"/>
                    <a:pt x="101" y="53"/>
                  </a:cubicBezTo>
                  <a:cubicBezTo>
                    <a:pt x="1" y="120"/>
                    <a:pt x="101" y="120"/>
                    <a:pt x="101" y="120"/>
                  </a:cubicBezTo>
                  <a:cubicBezTo>
                    <a:pt x="134" y="53"/>
                    <a:pt x="167" y="53"/>
                    <a:pt x="234" y="53"/>
                  </a:cubicBezTo>
                  <a:cubicBezTo>
                    <a:pt x="267" y="53"/>
                    <a:pt x="234" y="153"/>
                    <a:pt x="234" y="187"/>
                  </a:cubicBezTo>
                  <a:lnTo>
                    <a:pt x="134" y="220"/>
                  </a:lnTo>
                  <a:cubicBezTo>
                    <a:pt x="101" y="220"/>
                    <a:pt x="67" y="287"/>
                    <a:pt x="1" y="320"/>
                  </a:cubicBezTo>
                  <a:cubicBezTo>
                    <a:pt x="67" y="387"/>
                    <a:pt x="101" y="387"/>
                    <a:pt x="167" y="387"/>
                  </a:cubicBezTo>
                  <a:lnTo>
                    <a:pt x="197" y="398"/>
                  </a:lnTo>
                  <a:lnTo>
                    <a:pt x="197" y="398"/>
                  </a:lnTo>
                  <a:cubicBezTo>
                    <a:pt x="240" y="362"/>
                    <a:pt x="278" y="332"/>
                    <a:pt x="301" y="287"/>
                  </a:cubicBezTo>
                  <a:lnTo>
                    <a:pt x="367" y="287"/>
                  </a:lnTo>
                  <a:cubicBezTo>
                    <a:pt x="468" y="287"/>
                    <a:pt x="367" y="320"/>
                    <a:pt x="367" y="353"/>
                  </a:cubicBezTo>
                  <a:lnTo>
                    <a:pt x="233" y="411"/>
                  </a:lnTo>
                  <a:lnTo>
                    <a:pt x="233" y="411"/>
                  </a:lnTo>
                  <a:lnTo>
                    <a:pt x="1068" y="720"/>
                  </a:lnTo>
                  <a:cubicBezTo>
                    <a:pt x="1088" y="740"/>
                    <a:pt x="1116" y="745"/>
                    <a:pt x="1148" y="745"/>
                  </a:cubicBezTo>
                  <a:cubicBezTo>
                    <a:pt x="1181" y="745"/>
                    <a:pt x="1217" y="740"/>
                    <a:pt x="1249" y="740"/>
                  </a:cubicBezTo>
                  <a:cubicBezTo>
                    <a:pt x="1289" y="740"/>
                    <a:pt x="1322" y="748"/>
                    <a:pt x="1335" y="787"/>
                  </a:cubicBezTo>
                  <a:cubicBezTo>
                    <a:pt x="1368" y="854"/>
                    <a:pt x="1335" y="854"/>
                    <a:pt x="1435" y="854"/>
                  </a:cubicBezTo>
                  <a:cubicBezTo>
                    <a:pt x="1435" y="854"/>
                    <a:pt x="1468" y="820"/>
                    <a:pt x="1435" y="820"/>
                  </a:cubicBezTo>
                  <a:cubicBezTo>
                    <a:pt x="1335" y="820"/>
                    <a:pt x="1368" y="720"/>
                    <a:pt x="1335" y="687"/>
                  </a:cubicBezTo>
                  <a:cubicBezTo>
                    <a:pt x="1328" y="680"/>
                    <a:pt x="1316" y="677"/>
                    <a:pt x="1302" y="677"/>
                  </a:cubicBezTo>
                  <a:cubicBezTo>
                    <a:pt x="1262" y="677"/>
                    <a:pt x="1201" y="697"/>
                    <a:pt x="1151" y="697"/>
                  </a:cubicBezTo>
                  <a:cubicBezTo>
                    <a:pt x="1133" y="697"/>
                    <a:pt x="1115" y="694"/>
                    <a:pt x="1101" y="687"/>
                  </a:cubicBezTo>
                  <a:cubicBezTo>
                    <a:pt x="1091" y="683"/>
                    <a:pt x="1082" y="680"/>
                    <a:pt x="1076" y="677"/>
                  </a:cubicBezTo>
                  <a:lnTo>
                    <a:pt x="1076" y="677"/>
                  </a:lnTo>
                  <a:cubicBezTo>
                    <a:pt x="1074" y="681"/>
                    <a:pt x="1071" y="684"/>
                    <a:pt x="1068" y="687"/>
                  </a:cubicBezTo>
                  <a:lnTo>
                    <a:pt x="1001" y="620"/>
                  </a:lnTo>
                  <a:cubicBezTo>
                    <a:pt x="1039" y="620"/>
                    <a:pt x="1066" y="631"/>
                    <a:pt x="1077" y="646"/>
                  </a:cubicBezTo>
                  <a:lnTo>
                    <a:pt x="1077" y="646"/>
                  </a:lnTo>
                  <a:cubicBezTo>
                    <a:pt x="1088" y="640"/>
                    <a:pt x="1101" y="632"/>
                    <a:pt x="1101" y="620"/>
                  </a:cubicBezTo>
                  <a:cubicBezTo>
                    <a:pt x="1101" y="598"/>
                    <a:pt x="1094" y="591"/>
                    <a:pt x="1084" y="591"/>
                  </a:cubicBezTo>
                  <a:cubicBezTo>
                    <a:pt x="1064" y="591"/>
                    <a:pt x="1035" y="620"/>
                    <a:pt x="1035" y="620"/>
                  </a:cubicBezTo>
                  <a:lnTo>
                    <a:pt x="1035" y="554"/>
                  </a:lnTo>
                  <a:lnTo>
                    <a:pt x="1035" y="520"/>
                  </a:lnTo>
                  <a:cubicBezTo>
                    <a:pt x="1035" y="454"/>
                    <a:pt x="1001" y="437"/>
                    <a:pt x="960" y="437"/>
                  </a:cubicBezTo>
                  <a:cubicBezTo>
                    <a:pt x="918" y="437"/>
                    <a:pt x="868" y="454"/>
                    <a:pt x="834" y="454"/>
                  </a:cubicBezTo>
                  <a:lnTo>
                    <a:pt x="701" y="454"/>
                  </a:lnTo>
                  <a:lnTo>
                    <a:pt x="701" y="387"/>
                  </a:lnTo>
                  <a:lnTo>
                    <a:pt x="634" y="353"/>
                  </a:lnTo>
                  <a:lnTo>
                    <a:pt x="634" y="320"/>
                  </a:lnTo>
                  <a:cubicBezTo>
                    <a:pt x="634" y="320"/>
                    <a:pt x="501" y="287"/>
                    <a:pt x="468" y="287"/>
                  </a:cubicBezTo>
                  <a:lnTo>
                    <a:pt x="401" y="287"/>
                  </a:lnTo>
                  <a:cubicBezTo>
                    <a:pt x="401" y="287"/>
                    <a:pt x="434" y="287"/>
                    <a:pt x="434" y="220"/>
                  </a:cubicBezTo>
                  <a:lnTo>
                    <a:pt x="434" y="187"/>
                  </a:lnTo>
                  <a:cubicBezTo>
                    <a:pt x="434" y="153"/>
                    <a:pt x="401" y="153"/>
                    <a:pt x="401" y="153"/>
                  </a:cubicBezTo>
                  <a:lnTo>
                    <a:pt x="301" y="153"/>
                  </a:lnTo>
                  <a:lnTo>
                    <a:pt x="301" y="53"/>
                  </a:lnTo>
                  <a:cubicBezTo>
                    <a:pt x="288" y="14"/>
                    <a:pt x="264" y="0"/>
                    <a:pt x="2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4330775" y="2582300"/>
              <a:ext cx="27525" cy="14100"/>
            </a:xfrm>
            <a:custGeom>
              <a:avLst/>
              <a:gdLst/>
              <a:ahLst/>
              <a:cxnLst/>
              <a:rect l="l" t="t" r="r" b="b"/>
              <a:pathLst>
                <a:path w="1101" h="564" extrusionOk="0">
                  <a:moveTo>
                    <a:pt x="267" y="100"/>
                  </a:moveTo>
                  <a:lnTo>
                    <a:pt x="167" y="134"/>
                  </a:lnTo>
                  <a:cubicBezTo>
                    <a:pt x="234" y="134"/>
                    <a:pt x="267" y="134"/>
                    <a:pt x="267" y="167"/>
                  </a:cubicBezTo>
                  <a:lnTo>
                    <a:pt x="267" y="200"/>
                  </a:lnTo>
                  <a:cubicBezTo>
                    <a:pt x="278" y="200"/>
                    <a:pt x="298" y="197"/>
                    <a:pt x="322" y="196"/>
                  </a:cubicBezTo>
                  <a:lnTo>
                    <a:pt x="322" y="196"/>
                  </a:lnTo>
                  <a:cubicBezTo>
                    <a:pt x="326" y="191"/>
                    <a:pt x="334" y="183"/>
                    <a:pt x="334" y="167"/>
                  </a:cubicBezTo>
                  <a:lnTo>
                    <a:pt x="334" y="134"/>
                  </a:lnTo>
                  <a:cubicBezTo>
                    <a:pt x="334" y="134"/>
                    <a:pt x="300" y="100"/>
                    <a:pt x="267" y="100"/>
                  </a:cubicBezTo>
                  <a:close/>
                  <a:moveTo>
                    <a:pt x="340" y="195"/>
                  </a:moveTo>
                  <a:cubicBezTo>
                    <a:pt x="334" y="195"/>
                    <a:pt x="328" y="195"/>
                    <a:pt x="322" y="196"/>
                  </a:cubicBezTo>
                  <a:lnTo>
                    <a:pt x="322" y="196"/>
                  </a:lnTo>
                  <a:cubicBezTo>
                    <a:pt x="317" y="200"/>
                    <a:pt x="316" y="200"/>
                    <a:pt x="334" y="200"/>
                  </a:cubicBezTo>
                  <a:lnTo>
                    <a:pt x="367" y="200"/>
                  </a:lnTo>
                  <a:cubicBezTo>
                    <a:pt x="373" y="200"/>
                    <a:pt x="379" y="200"/>
                    <a:pt x="385" y="200"/>
                  </a:cubicBezTo>
                  <a:lnTo>
                    <a:pt x="385" y="200"/>
                  </a:lnTo>
                  <a:cubicBezTo>
                    <a:pt x="371" y="196"/>
                    <a:pt x="355" y="195"/>
                    <a:pt x="340" y="195"/>
                  </a:cubicBezTo>
                  <a:close/>
                  <a:moveTo>
                    <a:pt x="142" y="237"/>
                  </a:moveTo>
                  <a:cubicBezTo>
                    <a:pt x="134" y="251"/>
                    <a:pt x="125" y="264"/>
                    <a:pt x="114" y="274"/>
                  </a:cubicBezTo>
                  <a:lnTo>
                    <a:pt x="114" y="274"/>
                  </a:lnTo>
                  <a:cubicBezTo>
                    <a:pt x="128" y="267"/>
                    <a:pt x="147" y="245"/>
                    <a:pt x="142" y="237"/>
                  </a:cubicBezTo>
                  <a:close/>
                  <a:moveTo>
                    <a:pt x="385" y="200"/>
                  </a:moveTo>
                  <a:lnTo>
                    <a:pt x="385" y="200"/>
                  </a:lnTo>
                  <a:cubicBezTo>
                    <a:pt x="412" y="208"/>
                    <a:pt x="434" y="227"/>
                    <a:pt x="434" y="267"/>
                  </a:cubicBezTo>
                  <a:cubicBezTo>
                    <a:pt x="445" y="279"/>
                    <a:pt x="461" y="282"/>
                    <a:pt x="477" y="283"/>
                  </a:cubicBezTo>
                  <a:lnTo>
                    <a:pt x="477" y="283"/>
                  </a:lnTo>
                  <a:cubicBezTo>
                    <a:pt x="476" y="279"/>
                    <a:pt x="474" y="274"/>
                    <a:pt x="467" y="267"/>
                  </a:cubicBezTo>
                  <a:cubicBezTo>
                    <a:pt x="467" y="206"/>
                    <a:pt x="440" y="201"/>
                    <a:pt x="385" y="200"/>
                  </a:cubicBezTo>
                  <a:close/>
                  <a:moveTo>
                    <a:pt x="477" y="283"/>
                  </a:moveTo>
                  <a:cubicBezTo>
                    <a:pt x="479" y="300"/>
                    <a:pt x="447" y="300"/>
                    <a:pt x="500" y="300"/>
                  </a:cubicBezTo>
                  <a:lnTo>
                    <a:pt x="534" y="300"/>
                  </a:lnTo>
                  <a:cubicBezTo>
                    <a:pt x="534" y="284"/>
                    <a:pt x="517" y="284"/>
                    <a:pt x="496" y="284"/>
                  </a:cubicBezTo>
                  <a:cubicBezTo>
                    <a:pt x="490" y="284"/>
                    <a:pt x="484" y="284"/>
                    <a:pt x="477" y="283"/>
                  </a:cubicBezTo>
                  <a:close/>
                  <a:moveTo>
                    <a:pt x="100" y="0"/>
                  </a:moveTo>
                  <a:cubicBezTo>
                    <a:pt x="0" y="0"/>
                    <a:pt x="33" y="33"/>
                    <a:pt x="100" y="33"/>
                  </a:cubicBezTo>
                  <a:cubicBezTo>
                    <a:pt x="133" y="33"/>
                    <a:pt x="133" y="100"/>
                    <a:pt x="133" y="167"/>
                  </a:cubicBezTo>
                  <a:cubicBezTo>
                    <a:pt x="100" y="167"/>
                    <a:pt x="33" y="234"/>
                    <a:pt x="0" y="300"/>
                  </a:cubicBezTo>
                  <a:cubicBezTo>
                    <a:pt x="13" y="305"/>
                    <a:pt x="26" y="307"/>
                    <a:pt x="38" y="307"/>
                  </a:cubicBezTo>
                  <a:cubicBezTo>
                    <a:pt x="68" y="307"/>
                    <a:pt x="94" y="294"/>
                    <a:pt x="114" y="274"/>
                  </a:cubicBezTo>
                  <a:lnTo>
                    <a:pt x="114" y="274"/>
                  </a:lnTo>
                  <a:cubicBezTo>
                    <a:pt x="111" y="276"/>
                    <a:pt x="109" y="276"/>
                    <a:pt x="107" y="276"/>
                  </a:cubicBezTo>
                  <a:cubicBezTo>
                    <a:pt x="103" y="276"/>
                    <a:pt x="100" y="274"/>
                    <a:pt x="100" y="267"/>
                  </a:cubicBezTo>
                  <a:cubicBezTo>
                    <a:pt x="100" y="234"/>
                    <a:pt x="133" y="234"/>
                    <a:pt x="133" y="234"/>
                  </a:cubicBezTo>
                  <a:cubicBezTo>
                    <a:pt x="138" y="234"/>
                    <a:pt x="140" y="235"/>
                    <a:pt x="142" y="237"/>
                  </a:cubicBezTo>
                  <a:lnTo>
                    <a:pt x="142" y="237"/>
                  </a:lnTo>
                  <a:cubicBezTo>
                    <a:pt x="158" y="207"/>
                    <a:pt x="167" y="170"/>
                    <a:pt x="167" y="134"/>
                  </a:cubicBezTo>
                  <a:cubicBezTo>
                    <a:pt x="167" y="100"/>
                    <a:pt x="167" y="0"/>
                    <a:pt x="100" y="0"/>
                  </a:cubicBezTo>
                  <a:close/>
                  <a:moveTo>
                    <a:pt x="534" y="300"/>
                  </a:moveTo>
                  <a:cubicBezTo>
                    <a:pt x="534" y="334"/>
                    <a:pt x="500" y="334"/>
                    <a:pt x="534" y="367"/>
                  </a:cubicBezTo>
                  <a:cubicBezTo>
                    <a:pt x="556" y="389"/>
                    <a:pt x="571" y="397"/>
                    <a:pt x="582" y="397"/>
                  </a:cubicBezTo>
                  <a:cubicBezTo>
                    <a:pt x="590" y="397"/>
                    <a:pt x="597" y="393"/>
                    <a:pt x="602" y="387"/>
                  </a:cubicBezTo>
                  <a:lnTo>
                    <a:pt x="602" y="387"/>
                  </a:lnTo>
                  <a:cubicBezTo>
                    <a:pt x="606" y="405"/>
                    <a:pt x="615" y="412"/>
                    <a:pt x="626" y="412"/>
                  </a:cubicBezTo>
                  <a:cubicBezTo>
                    <a:pt x="639" y="412"/>
                    <a:pt x="654" y="404"/>
                    <a:pt x="667" y="395"/>
                  </a:cubicBezTo>
                  <a:lnTo>
                    <a:pt x="667" y="395"/>
                  </a:lnTo>
                  <a:lnTo>
                    <a:pt x="667" y="434"/>
                  </a:lnTo>
                  <a:lnTo>
                    <a:pt x="667" y="467"/>
                  </a:lnTo>
                  <a:lnTo>
                    <a:pt x="801" y="467"/>
                  </a:lnTo>
                  <a:cubicBezTo>
                    <a:pt x="801" y="467"/>
                    <a:pt x="843" y="481"/>
                    <a:pt x="873" y="482"/>
                  </a:cubicBezTo>
                  <a:lnTo>
                    <a:pt x="873" y="482"/>
                  </a:lnTo>
                  <a:cubicBezTo>
                    <a:pt x="868" y="498"/>
                    <a:pt x="871" y="519"/>
                    <a:pt x="901" y="534"/>
                  </a:cubicBezTo>
                  <a:cubicBezTo>
                    <a:pt x="912" y="556"/>
                    <a:pt x="927" y="563"/>
                    <a:pt x="944" y="563"/>
                  </a:cubicBezTo>
                  <a:cubicBezTo>
                    <a:pt x="979" y="563"/>
                    <a:pt x="1023" y="534"/>
                    <a:pt x="1067" y="534"/>
                  </a:cubicBezTo>
                  <a:cubicBezTo>
                    <a:pt x="1101" y="534"/>
                    <a:pt x="1101" y="500"/>
                    <a:pt x="1067" y="500"/>
                  </a:cubicBezTo>
                  <a:lnTo>
                    <a:pt x="967" y="500"/>
                  </a:lnTo>
                  <a:cubicBezTo>
                    <a:pt x="901" y="467"/>
                    <a:pt x="934" y="467"/>
                    <a:pt x="934" y="434"/>
                  </a:cubicBezTo>
                  <a:lnTo>
                    <a:pt x="934" y="434"/>
                  </a:lnTo>
                  <a:cubicBezTo>
                    <a:pt x="934" y="439"/>
                    <a:pt x="932" y="441"/>
                    <a:pt x="928" y="441"/>
                  </a:cubicBezTo>
                  <a:cubicBezTo>
                    <a:pt x="907" y="441"/>
                    <a:pt x="829" y="367"/>
                    <a:pt x="801" y="367"/>
                  </a:cubicBezTo>
                  <a:lnTo>
                    <a:pt x="767" y="434"/>
                  </a:lnTo>
                  <a:cubicBezTo>
                    <a:pt x="701" y="434"/>
                    <a:pt x="701" y="434"/>
                    <a:pt x="701" y="367"/>
                  </a:cubicBezTo>
                  <a:cubicBezTo>
                    <a:pt x="701" y="367"/>
                    <a:pt x="686" y="382"/>
                    <a:pt x="667" y="395"/>
                  </a:cubicBezTo>
                  <a:lnTo>
                    <a:pt x="667" y="395"/>
                  </a:lnTo>
                  <a:lnTo>
                    <a:pt x="667" y="367"/>
                  </a:lnTo>
                  <a:lnTo>
                    <a:pt x="634" y="367"/>
                  </a:lnTo>
                  <a:cubicBezTo>
                    <a:pt x="620" y="367"/>
                    <a:pt x="612" y="379"/>
                    <a:pt x="602" y="387"/>
                  </a:cubicBezTo>
                  <a:lnTo>
                    <a:pt x="602" y="387"/>
                  </a:lnTo>
                  <a:cubicBezTo>
                    <a:pt x="601" y="382"/>
                    <a:pt x="600" y="375"/>
                    <a:pt x="600" y="367"/>
                  </a:cubicBezTo>
                  <a:lnTo>
                    <a:pt x="634" y="334"/>
                  </a:lnTo>
                  <a:cubicBezTo>
                    <a:pt x="634" y="334"/>
                    <a:pt x="634" y="300"/>
                    <a:pt x="600" y="30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4352450" y="2618500"/>
              <a:ext cx="36725" cy="21350"/>
            </a:xfrm>
            <a:custGeom>
              <a:avLst/>
              <a:gdLst/>
              <a:ahLst/>
              <a:cxnLst/>
              <a:rect l="l" t="t" r="r" b="b"/>
              <a:pathLst>
                <a:path w="1469" h="854" extrusionOk="0">
                  <a:moveTo>
                    <a:pt x="434" y="287"/>
                  </a:moveTo>
                  <a:cubicBezTo>
                    <a:pt x="438" y="287"/>
                    <a:pt x="445" y="287"/>
                    <a:pt x="454" y="288"/>
                  </a:cubicBezTo>
                  <a:lnTo>
                    <a:pt x="454" y="288"/>
                  </a:lnTo>
                  <a:cubicBezTo>
                    <a:pt x="449" y="287"/>
                    <a:pt x="443" y="287"/>
                    <a:pt x="434" y="287"/>
                  </a:cubicBezTo>
                  <a:close/>
                  <a:moveTo>
                    <a:pt x="267" y="287"/>
                  </a:moveTo>
                  <a:cubicBezTo>
                    <a:pt x="267" y="320"/>
                    <a:pt x="234" y="353"/>
                    <a:pt x="200" y="353"/>
                  </a:cubicBezTo>
                  <a:cubicBezTo>
                    <a:pt x="200" y="353"/>
                    <a:pt x="156" y="368"/>
                    <a:pt x="136" y="368"/>
                  </a:cubicBezTo>
                  <a:cubicBezTo>
                    <a:pt x="126" y="368"/>
                    <a:pt x="123" y="365"/>
                    <a:pt x="134" y="353"/>
                  </a:cubicBezTo>
                  <a:cubicBezTo>
                    <a:pt x="134" y="353"/>
                    <a:pt x="200" y="353"/>
                    <a:pt x="234" y="320"/>
                  </a:cubicBezTo>
                  <a:lnTo>
                    <a:pt x="267" y="287"/>
                  </a:lnTo>
                  <a:close/>
                  <a:moveTo>
                    <a:pt x="237" y="0"/>
                  </a:moveTo>
                  <a:cubicBezTo>
                    <a:pt x="194" y="0"/>
                    <a:pt x="141" y="33"/>
                    <a:pt x="100" y="53"/>
                  </a:cubicBezTo>
                  <a:cubicBezTo>
                    <a:pt x="0" y="120"/>
                    <a:pt x="100" y="120"/>
                    <a:pt x="100" y="120"/>
                  </a:cubicBezTo>
                  <a:cubicBezTo>
                    <a:pt x="134" y="120"/>
                    <a:pt x="167" y="53"/>
                    <a:pt x="234" y="53"/>
                  </a:cubicBezTo>
                  <a:cubicBezTo>
                    <a:pt x="267" y="53"/>
                    <a:pt x="234" y="153"/>
                    <a:pt x="234" y="187"/>
                  </a:cubicBezTo>
                  <a:lnTo>
                    <a:pt x="134" y="220"/>
                  </a:lnTo>
                  <a:cubicBezTo>
                    <a:pt x="100" y="287"/>
                    <a:pt x="0" y="287"/>
                    <a:pt x="0" y="320"/>
                  </a:cubicBezTo>
                  <a:cubicBezTo>
                    <a:pt x="0" y="353"/>
                    <a:pt x="100" y="387"/>
                    <a:pt x="167" y="387"/>
                  </a:cubicBezTo>
                  <a:lnTo>
                    <a:pt x="238" y="413"/>
                  </a:lnTo>
                  <a:lnTo>
                    <a:pt x="238" y="413"/>
                  </a:lnTo>
                  <a:cubicBezTo>
                    <a:pt x="282" y="361"/>
                    <a:pt x="314" y="313"/>
                    <a:pt x="367" y="287"/>
                  </a:cubicBezTo>
                  <a:lnTo>
                    <a:pt x="401" y="287"/>
                  </a:lnTo>
                  <a:cubicBezTo>
                    <a:pt x="401" y="287"/>
                    <a:pt x="434" y="287"/>
                    <a:pt x="434" y="220"/>
                  </a:cubicBezTo>
                  <a:lnTo>
                    <a:pt x="434" y="187"/>
                  </a:lnTo>
                  <a:lnTo>
                    <a:pt x="401" y="153"/>
                  </a:lnTo>
                  <a:lnTo>
                    <a:pt x="301" y="153"/>
                  </a:lnTo>
                  <a:lnTo>
                    <a:pt x="301" y="53"/>
                  </a:lnTo>
                  <a:cubicBezTo>
                    <a:pt x="287" y="14"/>
                    <a:pt x="264" y="0"/>
                    <a:pt x="237" y="0"/>
                  </a:cubicBezTo>
                  <a:close/>
                  <a:moveTo>
                    <a:pt x="238" y="413"/>
                  </a:moveTo>
                  <a:cubicBezTo>
                    <a:pt x="226" y="426"/>
                    <a:pt x="214" y="440"/>
                    <a:pt x="200" y="453"/>
                  </a:cubicBezTo>
                  <a:lnTo>
                    <a:pt x="304" y="438"/>
                  </a:lnTo>
                  <a:lnTo>
                    <a:pt x="304" y="438"/>
                  </a:lnTo>
                  <a:lnTo>
                    <a:pt x="238" y="413"/>
                  </a:lnTo>
                  <a:close/>
                  <a:moveTo>
                    <a:pt x="601" y="453"/>
                  </a:moveTo>
                  <a:cubicBezTo>
                    <a:pt x="601" y="453"/>
                    <a:pt x="727" y="453"/>
                    <a:pt x="734" y="484"/>
                  </a:cubicBezTo>
                  <a:lnTo>
                    <a:pt x="734" y="484"/>
                  </a:lnTo>
                  <a:lnTo>
                    <a:pt x="601" y="453"/>
                  </a:lnTo>
                  <a:close/>
                  <a:moveTo>
                    <a:pt x="1034" y="487"/>
                  </a:moveTo>
                  <a:cubicBezTo>
                    <a:pt x="1068" y="520"/>
                    <a:pt x="1034" y="554"/>
                    <a:pt x="1034" y="554"/>
                  </a:cubicBezTo>
                  <a:lnTo>
                    <a:pt x="745" y="487"/>
                  </a:lnTo>
                  <a:close/>
                  <a:moveTo>
                    <a:pt x="1034" y="620"/>
                  </a:moveTo>
                  <a:cubicBezTo>
                    <a:pt x="1068" y="620"/>
                    <a:pt x="1101" y="654"/>
                    <a:pt x="1068" y="687"/>
                  </a:cubicBezTo>
                  <a:lnTo>
                    <a:pt x="1034" y="620"/>
                  </a:lnTo>
                  <a:close/>
                  <a:moveTo>
                    <a:pt x="454" y="288"/>
                  </a:moveTo>
                  <a:cubicBezTo>
                    <a:pt x="485" y="295"/>
                    <a:pt x="434" y="324"/>
                    <a:pt x="434" y="353"/>
                  </a:cubicBezTo>
                  <a:cubicBezTo>
                    <a:pt x="434" y="353"/>
                    <a:pt x="501" y="345"/>
                    <a:pt x="559" y="345"/>
                  </a:cubicBezTo>
                  <a:cubicBezTo>
                    <a:pt x="617" y="345"/>
                    <a:pt x="667" y="353"/>
                    <a:pt x="634" y="387"/>
                  </a:cubicBezTo>
                  <a:lnTo>
                    <a:pt x="304" y="438"/>
                  </a:lnTo>
                  <a:lnTo>
                    <a:pt x="304" y="438"/>
                  </a:lnTo>
                  <a:lnTo>
                    <a:pt x="1068" y="720"/>
                  </a:lnTo>
                  <a:cubicBezTo>
                    <a:pt x="1088" y="740"/>
                    <a:pt x="1116" y="745"/>
                    <a:pt x="1148" y="745"/>
                  </a:cubicBezTo>
                  <a:cubicBezTo>
                    <a:pt x="1181" y="745"/>
                    <a:pt x="1217" y="740"/>
                    <a:pt x="1249" y="740"/>
                  </a:cubicBezTo>
                  <a:cubicBezTo>
                    <a:pt x="1289" y="740"/>
                    <a:pt x="1322" y="748"/>
                    <a:pt x="1335" y="787"/>
                  </a:cubicBezTo>
                  <a:cubicBezTo>
                    <a:pt x="1401" y="854"/>
                    <a:pt x="1335" y="854"/>
                    <a:pt x="1435" y="854"/>
                  </a:cubicBezTo>
                  <a:cubicBezTo>
                    <a:pt x="1435" y="854"/>
                    <a:pt x="1468" y="820"/>
                    <a:pt x="1435" y="820"/>
                  </a:cubicBezTo>
                  <a:cubicBezTo>
                    <a:pt x="1335" y="820"/>
                    <a:pt x="1435" y="720"/>
                    <a:pt x="1335" y="687"/>
                  </a:cubicBezTo>
                  <a:cubicBezTo>
                    <a:pt x="1321" y="680"/>
                    <a:pt x="1306" y="677"/>
                    <a:pt x="1292" y="677"/>
                  </a:cubicBezTo>
                  <a:cubicBezTo>
                    <a:pt x="1254" y="677"/>
                    <a:pt x="1215" y="697"/>
                    <a:pt x="1177" y="697"/>
                  </a:cubicBezTo>
                  <a:cubicBezTo>
                    <a:pt x="1163" y="697"/>
                    <a:pt x="1149" y="694"/>
                    <a:pt x="1134" y="687"/>
                  </a:cubicBezTo>
                  <a:cubicBezTo>
                    <a:pt x="1101" y="654"/>
                    <a:pt x="1134" y="654"/>
                    <a:pt x="1101" y="620"/>
                  </a:cubicBezTo>
                  <a:cubicBezTo>
                    <a:pt x="1090" y="598"/>
                    <a:pt x="1083" y="591"/>
                    <a:pt x="1078" y="591"/>
                  </a:cubicBezTo>
                  <a:cubicBezTo>
                    <a:pt x="1068" y="591"/>
                    <a:pt x="1068" y="620"/>
                    <a:pt x="1068" y="620"/>
                  </a:cubicBezTo>
                  <a:lnTo>
                    <a:pt x="1068" y="554"/>
                  </a:lnTo>
                  <a:lnTo>
                    <a:pt x="1068" y="520"/>
                  </a:lnTo>
                  <a:cubicBezTo>
                    <a:pt x="1068" y="453"/>
                    <a:pt x="1026" y="437"/>
                    <a:pt x="976" y="437"/>
                  </a:cubicBezTo>
                  <a:cubicBezTo>
                    <a:pt x="926" y="437"/>
                    <a:pt x="868" y="453"/>
                    <a:pt x="834" y="453"/>
                  </a:cubicBezTo>
                  <a:lnTo>
                    <a:pt x="734" y="453"/>
                  </a:lnTo>
                  <a:lnTo>
                    <a:pt x="734" y="387"/>
                  </a:lnTo>
                  <a:lnTo>
                    <a:pt x="634" y="353"/>
                  </a:lnTo>
                  <a:lnTo>
                    <a:pt x="634" y="320"/>
                  </a:lnTo>
                  <a:cubicBezTo>
                    <a:pt x="634" y="320"/>
                    <a:pt x="509" y="295"/>
                    <a:pt x="454" y="28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4330775" y="2604800"/>
              <a:ext cx="28375" cy="14575"/>
            </a:xfrm>
            <a:custGeom>
              <a:avLst/>
              <a:gdLst/>
              <a:ahLst/>
              <a:cxnLst/>
              <a:rect l="l" t="t" r="r" b="b"/>
              <a:pathLst>
                <a:path w="1135" h="583" extrusionOk="0">
                  <a:moveTo>
                    <a:pt x="100" y="201"/>
                  </a:moveTo>
                  <a:cubicBezTo>
                    <a:pt x="100" y="201"/>
                    <a:pt x="33" y="201"/>
                    <a:pt x="33" y="234"/>
                  </a:cubicBezTo>
                  <a:cubicBezTo>
                    <a:pt x="33" y="241"/>
                    <a:pt x="37" y="244"/>
                    <a:pt x="44" y="244"/>
                  </a:cubicBezTo>
                  <a:cubicBezTo>
                    <a:pt x="68" y="244"/>
                    <a:pt x="127" y="201"/>
                    <a:pt x="100" y="201"/>
                  </a:cubicBezTo>
                  <a:close/>
                  <a:moveTo>
                    <a:pt x="167" y="168"/>
                  </a:moveTo>
                  <a:cubicBezTo>
                    <a:pt x="167" y="234"/>
                    <a:pt x="0" y="234"/>
                    <a:pt x="0" y="334"/>
                  </a:cubicBezTo>
                  <a:cubicBezTo>
                    <a:pt x="11" y="338"/>
                    <a:pt x="21" y="340"/>
                    <a:pt x="31" y="340"/>
                  </a:cubicBezTo>
                  <a:cubicBezTo>
                    <a:pt x="114" y="340"/>
                    <a:pt x="167" y="227"/>
                    <a:pt x="167" y="168"/>
                  </a:cubicBezTo>
                  <a:close/>
                  <a:moveTo>
                    <a:pt x="133" y="1"/>
                  </a:moveTo>
                  <a:cubicBezTo>
                    <a:pt x="33" y="1"/>
                    <a:pt x="100" y="34"/>
                    <a:pt x="133" y="34"/>
                  </a:cubicBezTo>
                  <a:cubicBezTo>
                    <a:pt x="167" y="34"/>
                    <a:pt x="167" y="67"/>
                    <a:pt x="167" y="168"/>
                  </a:cubicBezTo>
                  <a:cubicBezTo>
                    <a:pt x="234" y="168"/>
                    <a:pt x="267" y="168"/>
                    <a:pt x="300" y="201"/>
                  </a:cubicBezTo>
                  <a:lnTo>
                    <a:pt x="300" y="234"/>
                  </a:lnTo>
                  <a:cubicBezTo>
                    <a:pt x="317" y="234"/>
                    <a:pt x="359" y="226"/>
                    <a:pt x="396" y="226"/>
                  </a:cubicBezTo>
                  <a:cubicBezTo>
                    <a:pt x="434" y="226"/>
                    <a:pt x="467" y="234"/>
                    <a:pt x="467" y="268"/>
                  </a:cubicBezTo>
                  <a:cubicBezTo>
                    <a:pt x="467" y="268"/>
                    <a:pt x="600" y="268"/>
                    <a:pt x="600" y="334"/>
                  </a:cubicBezTo>
                  <a:cubicBezTo>
                    <a:pt x="600" y="368"/>
                    <a:pt x="534" y="368"/>
                    <a:pt x="600" y="401"/>
                  </a:cubicBezTo>
                  <a:cubicBezTo>
                    <a:pt x="612" y="412"/>
                    <a:pt x="619" y="416"/>
                    <a:pt x="625" y="416"/>
                  </a:cubicBezTo>
                  <a:cubicBezTo>
                    <a:pt x="638" y="416"/>
                    <a:pt x="645" y="401"/>
                    <a:pt x="667" y="401"/>
                  </a:cubicBezTo>
                  <a:lnTo>
                    <a:pt x="734" y="401"/>
                  </a:lnTo>
                  <a:lnTo>
                    <a:pt x="734" y="434"/>
                  </a:lnTo>
                  <a:lnTo>
                    <a:pt x="734" y="468"/>
                  </a:lnTo>
                  <a:cubicBezTo>
                    <a:pt x="734" y="490"/>
                    <a:pt x="738" y="497"/>
                    <a:pt x="743" y="497"/>
                  </a:cubicBezTo>
                  <a:cubicBezTo>
                    <a:pt x="752" y="497"/>
                    <a:pt x="767" y="468"/>
                    <a:pt x="767" y="468"/>
                  </a:cubicBezTo>
                  <a:lnTo>
                    <a:pt x="834" y="468"/>
                  </a:lnTo>
                  <a:cubicBezTo>
                    <a:pt x="834" y="468"/>
                    <a:pt x="878" y="497"/>
                    <a:pt x="908" y="497"/>
                  </a:cubicBezTo>
                  <a:cubicBezTo>
                    <a:pt x="913" y="497"/>
                    <a:pt x="917" y="497"/>
                    <a:pt x="921" y="495"/>
                  </a:cubicBezTo>
                  <a:lnTo>
                    <a:pt x="921" y="495"/>
                  </a:lnTo>
                  <a:cubicBezTo>
                    <a:pt x="917" y="520"/>
                    <a:pt x="918" y="552"/>
                    <a:pt x="934" y="568"/>
                  </a:cubicBezTo>
                  <a:cubicBezTo>
                    <a:pt x="945" y="579"/>
                    <a:pt x="964" y="583"/>
                    <a:pt x="985" y="583"/>
                  </a:cubicBezTo>
                  <a:cubicBezTo>
                    <a:pt x="1027" y="583"/>
                    <a:pt x="1079" y="568"/>
                    <a:pt x="1101" y="568"/>
                  </a:cubicBezTo>
                  <a:cubicBezTo>
                    <a:pt x="1134" y="568"/>
                    <a:pt x="1134" y="534"/>
                    <a:pt x="1101" y="534"/>
                  </a:cubicBezTo>
                  <a:lnTo>
                    <a:pt x="1001" y="534"/>
                  </a:lnTo>
                  <a:cubicBezTo>
                    <a:pt x="934" y="468"/>
                    <a:pt x="967" y="468"/>
                    <a:pt x="967" y="434"/>
                  </a:cubicBezTo>
                  <a:cubicBezTo>
                    <a:pt x="967" y="434"/>
                    <a:pt x="901" y="401"/>
                    <a:pt x="834" y="401"/>
                  </a:cubicBezTo>
                  <a:lnTo>
                    <a:pt x="801" y="401"/>
                  </a:lnTo>
                  <a:cubicBezTo>
                    <a:pt x="801" y="401"/>
                    <a:pt x="767" y="401"/>
                    <a:pt x="767" y="368"/>
                  </a:cubicBezTo>
                  <a:cubicBezTo>
                    <a:pt x="767" y="368"/>
                    <a:pt x="708" y="397"/>
                    <a:pt x="668" y="397"/>
                  </a:cubicBezTo>
                  <a:cubicBezTo>
                    <a:pt x="649" y="397"/>
                    <a:pt x="634" y="390"/>
                    <a:pt x="634" y="368"/>
                  </a:cubicBezTo>
                  <a:cubicBezTo>
                    <a:pt x="634" y="325"/>
                    <a:pt x="640" y="313"/>
                    <a:pt x="647" y="313"/>
                  </a:cubicBezTo>
                  <a:cubicBezTo>
                    <a:pt x="656" y="313"/>
                    <a:pt x="667" y="334"/>
                    <a:pt x="667" y="334"/>
                  </a:cubicBezTo>
                  <a:cubicBezTo>
                    <a:pt x="667" y="334"/>
                    <a:pt x="667" y="268"/>
                    <a:pt x="634" y="268"/>
                  </a:cubicBezTo>
                  <a:lnTo>
                    <a:pt x="534" y="268"/>
                  </a:lnTo>
                  <a:cubicBezTo>
                    <a:pt x="467" y="268"/>
                    <a:pt x="534" y="268"/>
                    <a:pt x="500" y="234"/>
                  </a:cubicBezTo>
                  <a:cubicBezTo>
                    <a:pt x="500" y="201"/>
                    <a:pt x="467" y="201"/>
                    <a:pt x="434" y="201"/>
                  </a:cubicBezTo>
                  <a:lnTo>
                    <a:pt x="367" y="201"/>
                  </a:lnTo>
                  <a:cubicBezTo>
                    <a:pt x="334" y="201"/>
                    <a:pt x="367" y="201"/>
                    <a:pt x="367" y="168"/>
                  </a:cubicBezTo>
                  <a:lnTo>
                    <a:pt x="367" y="101"/>
                  </a:lnTo>
                  <a:cubicBezTo>
                    <a:pt x="367" y="101"/>
                    <a:pt x="334" y="67"/>
                    <a:pt x="300" y="67"/>
                  </a:cubicBezTo>
                  <a:cubicBezTo>
                    <a:pt x="267" y="67"/>
                    <a:pt x="267" y="67"/>
                    <a:pt x="200" y="101"/>
                  </a:cubicBezTo>
                  <a:cubicBezTo>
                    <a:pt x="200" y="34"/>
                    <a:pt x="200" y="1"/>
                    <a:pt x="133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4310750" y="2591550"/>
              <a:ext cx="21700" cy="11975"/>
            </a:xfrm>
            <a:custGeom>
              <a:avLst/>
              <a:gdLst/>
              <a:ahLst/>
              <a:cxnLst/>
              <a:rect l="l" t="t" r="r" b="b"/>
              <a:pathLst>
                <a:path w="868" h="479" extrusionOk="0">
                  <a:moveTo>
                    <a:pt x="88" y="93"/>
                  </a:moveTo>
                  <a:lnTo>
                    <a:pt x="88" y="93"/>
                  </a:lnTo>
                  <a:cubicBezTo>
                    <a:pt x="84" y="97"/>
                    <a:pt x="84" y="97"/>
                    <a:pt x="101" y="97"/>
                  </a:cubicBezTo>
                  <a:lnTo>
                    <a:pt x="88" y="93"/>
                  </a:lnTo>
                  <a:close/>
                  <a:moveTo>
                    <a:pt x="26" y="1"/>
                  </a:moveTo>
                  <a:cubicBezTo>
                    <a:pt x="12" y="1"/>
                    <a:pt x="0" y="8"/>
                    <a:pt x="0" y="30"/>
                  </a:cubicBezTo>
                  <a:lnTo>
                    <a:pt x="0" y="64"/>
                  </a:lnTo>
                  <a:lnTo>
                    <a:pt x="0" y="130"/>
                  </a:lnTo>
                  <a:cubicBezTo>
                    <a:pt x="0" y="130"/>
                    <a:pt x="75" y="116"/>
                    <a:pt x="124" y="116"/>
                  </a:cubicBezTo>
                  <a:cubicBezTo>
                    <a:pt x="126" y="116"/>
                    <a:pt x="128" y="116"/>
                    <a:pt x="130" y="116"/>
                  </a:cubicBezTo>
                  <a:lnTo>
                    <a:pt x="130" y="116"/>
                  </a:lnTo>
                  <a:lnTo>
                    <a:pt x="0" y="64"/>
                  </a:lnTo>
                  <a:lnTo>
                    <a:pt x="88" y="93"/>
                  </a:lnTo>
                  <a:lnTo>
                    <a:pt x="88" y="93"/>
                  </a:lnTo>
                  <a:cubicBezTo>
                    <a:pt x="92" y="89"/>
                    <a:pt x="101" y="80"/>
                    <a:pt x="101" y="64"/>
                  </a:cubicBezTo>
                  <a:lnTo>
                    <a:pt x="101" y="30"/>
                  </a:lnTo>
                  <a:cubicBezTo>
                    <a:pt x="101" y="30"/>
                    <a:pt x="56" y="1"/>
                    <a:pt x="26" y="1"/>
                  </a:cubicBezTo>
                  <a:close/>
                  <a:moveTo>
                    <a:pt x="130" y="116"/>
                  </a:moveTo>
                  <a:lnTo>
                    <a:pt x="167" y="130"/>
                  </a:lnTo>
                  <a:cubicBezTo>
                    <a:pt x="167" y="120"/>
                    <a:pt x="152" y="116"/>
                    <a:pt x="130" y="116"/>
                  </a:cubicBezTo>
                  <a:close/>
                  <a:moveTo>
                    <a:pt x="101" y="97"/>
                  </a:moveTo>
                  <a:lnTo>
                    <a:pt x="401" y="197"/>
                  </a:lnTo>
                  <a:cubicBezTo>
                    <a:pt x="401" y="197"/>
                    <a:pt x="401" y="130"/>
                    <a:pt x="334" y="130"/>
                  </a:cubicBezTo>
                  <a:lnTo>
                    <a:pt x="234" y="130"/>
                  </a:lnTo>
                  <a:cubicBezTo>
                    <a:pt x="167" y="97"/>
                    <a:pt x="167" y="97"/>
                    <a:pt x="134" y="97"/>
                  </a:cubicBezTo>
                  <a:close/>
                  <a:moveTo>
                    <a:pt x="201" y="197"/>
                  </a:moveTo>
                  <a:lnTo>
                    <a:pt x="300" y="224"/>
                  </a:lnTo>
                  <a:lnTo>
                    <a:pt x="300" y="224"/>
                  </a:lnTo>
                  <a:cubicBezTo>
                    <a:pt x="291" y="197"/>
                    <a:pt x="231" y="197"/>
                    <a:pt x="201" y="197"/>
                  </a:cubicBezTo>
                  <a:close/>
                  <a:moveTo>
                    <a:pt x="401" y="197"/>
                  </a:moveTo>
                  <a:lnTo>
                    <a:pt x="334" y="231"/>
                  </a:lnTo>
                  <a:cubicBezTo>
                    <a:pt x="334" y="231"/>
                    <a:pt x="334" y="232"/>
                    <a:pt x="334" y="233"/>
                  </a:cubicBezTo>
                  <a:lnTo>
                    <a:pt x="334" y="233"/>
                  </a:lnTo>
                  <a:lnTo>
                    <a:pt x="300" y="224"/>
                  </a:lnTo>
                  <a:lnTo>
                    <a:pt x="300" y="224"/>
                  </a:lnTo>
                  <a:cubicBezTo>
                    <a:pt x="300" y="226"/>
                    <a:pt x="301" y="228"/>
                    <a:pt x="301" y="231"/>
                  </a:cubicBezTo>
                  <a:cubicBezTo>
                    <a:pt x="301" y="264"/>
                    <a:pt x="267" y="264"/>
                    <a:pt x="301" y="297"/>
                  </a:cubicBezTo>
                  <a:cubicBezTo>
                    <a:pt x="323" y="308"/>
                    <a:pt x="338" y="312"/>
                    <a:pt x="349" y="312"/>
                  </a:cubicBezTo>
                  <a:cubicBezTo>
                    <a:pt x="371" y="312"/>
                    <a:pt x="379" y="297"/>
                    <a:pt x="401" y="297"/>
                  </a:cubicBezTo>
                  <a:cubicBezTo>
                    <a:pt x="423" y="297"/>
                    <a:pt x="430" y="282"/>
                    <a:pt x="433" y="282"/>
                  </a:cubicBezTo>
                  <a:cubicBezTo>
                    <a:pt x="434" y="282"/>
                    <a:pt x="434" y="286"/>
                    <a:pt x="434" y="297"/>
                  </a:cubicBezTo>
                  <a:lnTo>
                    <a:pt x="434" y="331"/>
                  </a:lnTo>
                  <a:lnTo>
                    <a:pt x="434" y="397"/>
                  </a:lnTo>
                  <a:cubicBezTo>
                    <a:pt x="434" y="408"/>
                    <a:pt x="438" y="412"/>
                    <a:pt x="443" y="412"/>
                  </a:cubicBezTo>
                  <a:cubicBezTo>
                    <a:pt x="453" y="412"/>
                    <a:pt x="467" y="397"/>
                    <a:pt x="467" y="397"/>
                  </a:cubicBezTo>
                  <a:lnTo>
                    <a:pt x="568" y="397"/>
                  </a:lnTo>
                  <a:cubicBezTo>
                    <a:pt x="568" y="397"/>
                    <a:pt x="597" y="412"/>
                    <a:pt x="617" y="412"/>
                  </a:cubicBezTo>
                  <a:cubicBezTo>
                    <a:pt x="618" y="412"/>
                    <a:pt x="619" y="412"/>
                    <a:pt x="620" y="412"/>
                  </a:cubicBezTo>
                  <a:lnTo>
                    <a:pt x="620" y="412"/>
                  </a:lnTo>
                  <a:cubicBezTo>
                    <a:pt x="619" y="431"/>
                    <a:pt x="622" y="452"/>
                    <a:pt x="634" y="464"/>
                  </a:cubicBezTo>
                  <a:cubicBezTo>
                    <a:pt x="657" y="475"/>
                    <a:pt x="679" y="479"/>
                    <a:pt x="700" y="479"/>
                  </a:cubicBezTo>
                  <a:cubicBezTo>
                    <a:pt x="742" y="479"/>
                    <a:pt x="779" y="464"/>
                    <a:pt x="801" y="464"/>
                  </a:cubicBezTo>
                  <a:cubicBezTo>
                    <a:pt x="868" y="464"/>
                    <a:pt x="868" y="431"/>
                    <a:pt x="801" y="431"/>
                  </a:cubicBezTo>
                  <a:lnTo>
                    <a:pt x="734" y="431"/>
                  </a:lnTo>
                  <a:cubicBezTo>
                    <a:pt x="634" y="397"/>
                    <a:pt x="701" y="397"/>
                    <a:pt x="701" y="331"/>
                  </a:cubicBezTo>
                  <a:lnTo>
                    <a:pt x="410" y="253"/>
                  </a:lnTo>
                  <a:lnTo>
                    <a:pt x="410" y="253"/>
                  </a:lnTo>
                  <a:cubicBezTo>
                    <a:pt x="396" y="257"/>
                    <a:pt x="381" y="260"/>
                    <a:pt x="369" y="260"/>
                  </a:cubicBezTo>
                  <a:cubicBezTo>
                    <a:pt x="350" y="260"/>
                    <a:pt x="335" y="253"/>
                    <a:pt x="334" y="233"/>
                  </a:cubicBezTo>
                  <a:lnTo>
                    <a:pt x="334" y="233"/>
                  </a:lnTo>
                  <a:lnTo>
                    <a:pt x="410" y="253"/>
                  </a:lnTo>
                  <a:lnTo>
                    <a:pt x="410" y="253"/>
                  </a:lnTo>
                  <a:cubicBezTo>
                    <a:pt x="440" y="244"/>
                    <a:pt x="467" y="231"/>
                    <a:pt x="467" y="231"/>
                  </a:cubicBezTo>
                  <a:cubicBezTo>
                    <a:pt x="467" y="264"/>
                    <a:pt x="467" y="264"/>
                    <a:pt x="501" y="264"/>
                  </a:cubicBezTo>
                  <a:lnTo>
                    <a:pt x="568" y="264"/>
                  </a:lnTo>
                  <a:cubicBezTo>
                    <a:pt x="601" y="264"/>
                    <a:pt x="634" y="297"/>
                    <a:pt x="701" y="297"/>
                  </a:cubicBezTo>
                  <a:lnTo>
                    <a:pt x="401" y="197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4146475" y="2634000"/>
              <a:ext cx="142625" cy="83400"/>
            </a:xfrm>
            <a:custGeom>
              <a:avLst/>
              <a:gdLst/>
              <a:ahLst/>
              <a:cxnLst/>
              <a:rect l="l" t="t" r="r" b="b"/>
              <a:pathLst>
                <a:path w="5705" h="3336" extrusionOk="0">
                  <a:moveTo>
                    <a:pt x="0" y="0"/>
                  </a:moveTo>
                  <a:lnTo>
                    <a:pt x="0" y="67"/>
                  </a:lnTo>
                  <a:lnTo>
                    <a:pt x="601" y="667"/>
                  </a:lnTo>
                  <a:lnTo>
                    <a:pt x="5137" y="3336"/>
                  </a:lnTo>
                  <a:cubicBezTo>
                    <a:pt x="5471" y="3269"/>
                    <a:pt x="5637" y="3169"/>
                    <a:pt x="5704" y="3002"/>
                  </a:cubicBezTo>
                  <a:lnTo>
                    <a:pt x="1134" y="3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4148125" y="2626500"/>
              <a:ext cx="25875" cy="20025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68" y="0"/>
                  </a:moveTo>
                  <a:cubicBezTo>
                    <a:pt x="68" y="0"/>
                    <a:pt x="1" y="0"/>
                    <a:pt x="1" y="33"/>
                  </a:cubicBezTo>
                  <a:lnTo>
                    <a:pt x="668" y="801"/>
                  </a:lnTo>
                  <a:lnTo>
                    <a:pt x="1035" y="20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4148975" y="2627325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201" h="201" extrusionOk="0">
                  <a:moveTo>
                    <a:pt x="0" y="0"/>
                  </a:moveTo>
                  <a:lnTo>
                    <a:pt x="0" y="34"/>
                  </a:lnTo>
                  <a:lnTo>
                    <a:pt x="100" y="201"/>
                  </a:lnTo>
                  <a:cubicBezTo>
                    <a:pt x="100" y="134"/>
                    <a:pt x="167" y="100"/>
                    <a:pt x="200" y="3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4163150" y="2632325"/>
              <a:ext cx="100925" cy="66750"/>
            </a:xfrm>
            <a:custGeom>
              <a:avLst/>
              <a:gdLst/>
              <a:ahLst/>
              <a:cxnLst/>
              <a:rect l="l" t="t" r="r" b="b"/>
              <a:pathLst>
                <a:path w="4037" h="2670" extrusionOk="0">
                  <a:moveTo>
                    <a:pt x="4030" y="2097"/>
                  </a:moveTo>
                  <a:lnTo>
                    <a:pt x="4036" y="2102"/>
                  </a:lnTo>
                  <a:cubicBezTo>
                    <a:pt x="4034" y="2100"/>
                    <a:pt x="4032" y="2098"/>
                    <a:pt x="4030" y="2097"/>
                  </a:cubicBezTo>
                  <a:close/>
                  <a:moveTo>
                    <a:pt x="434" y="1"/>
                  </a:moveTo>
                  <a:cubicBezTo>
                    <a:pt x="167" y="101"/>
                    <a:pt x="0" y="401"/>
                    <a:pt x="100" y="634"/>
                  </a:cubicBezTo>
                  <a:lnTo>
                    <a:pt x="3536" y="2602"/>
                  </a:lnTo>
                  <a:lnTo>
                    <a:pt x="3636" y="2636"/>
                  </a:lnTo>
                  <a:lnTo>
                    <a:pt x="3693" y="2664"/>
                  </a:lnTo>
                  <a:lnTo>
                    <a:pt x="3693" y="2664"/>
                  </a:lnTo>
                  <a:cubicBezTo>
                    <a:pt x="3564" y="2585"/>
                    <a:pt x="3881" y="2091"/>
                    <a:pt x="4009" y="2091"/>
                  </a:cubicBezTo>
                  <a:cubicBezTo>
                    <a:pt x="4016" y="2091"/>
                    <a:pt x="4023" y="2093"/>
                    <a:pt x="4030" y="2097"/>
                  </a:cubicBezTo>
                  <a:lnTo>
                    <a:pt x="4030" y="2097"/>
                  </a:lnTo>
                  <a:lnTo>
                    <a:pt x="3870" y="1969"/>
                  </a:lnTo>
                  <a:lnTo>
                    <a:pt x="434" y="1"/>
                  </a:lnTo>
                  <a:close/>
                  <a:moveTo>
                    <a:pt x="3693" y="2664"/>
                  </a:moveTo>
                  <a:cubicBezTo>
                    <a:pt x="3696" y="2666"/>
                    <a:pt x="3699" y="2668"/>
                    <a:pt x="3703" y="2669"/>
                  </a:cubicBezTo>
                  <a:lnTo>
                    <a:pt x="3693" y="2664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4242375" y="2678100"/>
              <a:ext cx="13350" cy="16800"/>
            </a:xfrm>
            <a:custGeom>
              <a:avLst/>
              <a:gdLst/>
              <a:ahLst/>
              <a:cxnLst/>
              <a:rect l="l" t="t" r="r" b="b"/>
              <a:pathLst>
                <a:path w="534" h="672" extrusionOk="0">
                  <a:moveTo>
                    <a:pt x="357" y="1"/>
                  </a:moveTo>
                  <a:cubicBezTo>
                    <a:pt x="309" y="1"/>
                    <a:pt x="162" y="181"/>
                    <a:pt x="100" y="304"/>
                  </a:cubicBezTo>
                  <a:cubicBezTo>
                    <a:pt x="0" y="438"/>
                    <a:pt x="0" y="571"/>
                    <a:pt x="34" y="605"/>
                  </a:cubicBezTo>
                  <a:lnTo>
                    <a:pt x="200" y="671"/>
                  </a:lnTo>
                  <a:cubicBezTo>
                    <a:pt x="167" y="638"/>
                    <a:pt x="167" y="671"/>
                    <a:pt x="267" y="471"/>
                  </a:cubicBezTo>
                  <a:cubicBezTo>
                    <a:pt x="328" y="288"/>
                    <a:pt x="445" y="133"/>
                    <a:pt x="515" y="133"/>
                  </a:cubicBezTo>
                  <a:cubicBezTo>
                    <a:pt x="522" y="133"/>
                    <a:pt x="528" y="135"/>
                    <a:pt x="534" y="138"/>
                  </a:cubicBezTo>
                  <a:lnTo>
                    <a:pt x="501" y="104"/>
                  </a:lnTo>
                  <a:lnTo>
                    <a:pt x="367" y="4"/>
                  </a:lnTo>
                  <a:cubicBezTo>
                    <a:pt x="365" y="2"/>
                    <a:pt x="361" y="1"/>
                    <a:pt x="35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4243450" y="2679600"/>
              <a:ext cx="15625" cy="17800"/>
            </a:xfrm>
            <a:custGeom>
              <a:avLst/>
              <a:gdLst/>
              <a:ahLst/>
              <a:cxnLst/>
              <a:rect l="l" t="t" r="r" b="b"/>
              <a:pathLst>
                <a:path w="625" h="712" extrusionOk="0">
                  <a:moveTo>
                    <a:pt x="425" y="0"/>
                  </a:moveTo>
                  <a:cubicBezTo>
                    <a:pt x="278" y="0"/>
                    <a:pt x="0" y="547"/>
                    <a:pt x="124" y="578"/>
                  </a:cubicBezTo>
                  <a:lnTo>
                    <a:pt x="268" y="693"/>
                  </a:lnTo>
                  <a:lnTo>
                    <a:pt x="268" y="693"/>
                  </a:lnTo>
                  <a:cubicBezTo>
                    <a:pt x="212" y="588"/>
                    <a:pt x="471" y="106"/>
                    <a:pt x="603" y="106"/>
                  </a:cubicBezTo>
                  <a:cubicBezTo>
                    <a:pt x="611" y="106"/>
                    <a:pt x="618" y="108"/>
                    <a:pt x="624" y="111"/>
                  </a:cubicBezTo>
                  <a:lnTo>
                    <a:pt x="458" y="11"/>
                  </a:lnTo>
                  <a:cubicBezTo>
                    <a:pt x="448" y="4"/>
                    <a:pt x="437" y="0"/>
                    <a:pt x="425" y="0"/>
                  </a:cubicBezTo>
                  <a:close/>
                  <a:moveTo>
                    <a:pt x="268" y="693"/>
                  </a:moveTo>
                  <a:cubicBezTo>
                    <a:pt x="273" y="702"/>
                    <a:pt x="280" y="709"/>
                    <a:pt x="291" y="711"/>
                  </a:cubicBezTo>
                  <a:lnTo>
                    <a:pt x="268" y="693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4249050" y="2681525"/>
              <a:ext cx="15025" cy="17550"/>
            </a:xfrm>
            <a:custGeom>
              <a:avLst/>
              <a:gdLst/>
              <a:ahLst/>
              <a:cxnLst/>
              <a:rect l="l" t="t" r="r" b="b"/>
              <a:pathLst>
                <a:path w="601" h="702" extrusionOk="0">
                  <a:moveTo>
                    <a:pt x="598" y="99"/>
                  </a:moveTo>
                  <a:lnTo>
                    <a:pt x="600" y="101"/>
                  </a:lnTo>
                  <a:cubicBezTo>
                    <a:pt x="600" y="100"/>
                    <a:pt x="599" y="100"/>
                    <a:pt x="598" y="99"/>
                  </a:cubicBezTo>
                  <a:close/>
                  <a:moveTo>
                    <a:pt x="434" y="1"/>
                  </a:moveTo>
                  <a:cubicBezTo>
                    <a:pt x="334" y="1"/>
                    <a:pt x="0" y="601"/>
                    <a:pt x="100" y="634"/>
                  </a:cubicBezTo>
                  <a:lnTo>
                    <a:pt x="267" y="701"/>
                  </a:lnTo>
                  <a:cubicBezTo>
                    <a:pt x="109" y="638"/>
                    <a:pt x="460" y="96"/>
                    <a:pt x="582" y="96"/>
                  </a:cubicBezTo>
                  <a:cubicBezTo>
                    <a:pt x="588" y="96"/>
                    <a:pt x="593" y="97"/>
                    <a:pt x="598" y="99"/>
                  </a:cubicBezTo>
                  <a:lnTo>
                    <a:pt x="598" y="99"/>
                  </a:lnTo>
                  <a:lnTo>
                    <a:pt x="434" y="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4146475" y="2627325"/>
              <a:ext cx="110925" cy="71750"/>
            </a:xfrm>
            <a:custGeom>
              <a:avLst/>
              <a:gdLst/>
              <a:ahLst/>
              <a:cxnLst/>
              <a:rect l="l" t="t" r="r" b="b"/>
              <a:pathLst>
                <a:path w="4437" h="2870" extrusionOk="0">
                  <a:moveTo>
                    <a:pt x="33" y="0"/>
                  </a:moveTo>
                  <a:cubicBezTo>
                    <a:pt x="33" y="34"/>
                    <a:pt x="33" y="100"/>
                    <a:pt x="0" y="100"/>
                  </a:cubicBezTo>
                  <a:lnTo>
                    <a:pt x="667" y="834"/>
                  </a:lnTo>
                  <a:lnTo>
                    <a:pt x="4136" y="2802"/>
                  </a:lnTo>
                  <a:lnTo>
                    <a:pt x="4203" y="2836"/>
                  </a:lnTo>
                  <a:lnTo>
                    <a:pt x="4303" y="2869"/>
                  </a:lnTo>
                  <a:cubicBezTo>
                    <a:pt x="4270" y="2836"/>
                    <a:pt x="4303" y="2636"/>
                    <a:pt x="4437" y="2469"/>
                  </a:cubicBezTo>
                  <a:lnTo>
                    <a:pt x="801" y="36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4254050" y="2684025"/>
              <a:ext cx="32550" cy="26200"/>
            </a:xfrm>
            <a:custGeom>
              <a:avLst/>
              <a:gdLst/>
              <a:ahLst/>
              <a:cxnLst/>
              <a:rect l="l" t="t" r="r" b="b"/>
              <a:pathLst>
                <a:path w="1302" h="1048" extrusionOk="0">
                  <a:moveTo>
                    <a:pt x="367" y="1"/>
                  </a:moveTo>
                  <a:cubicBezTo>
                    <a:pt x="334" y="1"/>
                    <a:pt x="167" y="201"/>
                    <a:pt x="67" y="334"/>
                  </a:cubicBezTo>
                  <a:cubicBezTo>
                    <a:pt x="0" y="434"/>
                    <a:pt x="0" y="568"/>
                    <a:pt x="34" y="601"/>
                  </a:cubicBezTo>
                  <a:lnTo>
                    <a:pt x="801" y="1035"/>
                  </a:lnTo>
                  <a:cubicBezTo>
                    <a:pt x="817" y="1043"/>
                    <a:pt x="836" y="1047"/>
                    <a:pt x="855" y="1047"/>
                  </a:cubicBezTo>
                  <a:cubicBezTo>
                    <a:pt x="911" y="1047"/>
                    <a:pt x="968" y="1010"/>
                    <a:pt x="968" y="935"/>
                  </a:cubicBezTo>
                  <a:cubicBezTo>
                    <a:pt x="1134" y="835"/>
                    <a:pt x="1301" y="501"/>
                    <a:pt x="1134" y="401"/>
                  </a:cubicBezTo>
                  <a:lnTo>
                    <a:pt x="367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4272400" y="2694025"/>
              <a:ext cx="14200" cy="15375"/>
            </a:xfrm>
            <a:custGeom>
              <a:avLst/>
              <a:gdLst/>
              <a:ahLst/>
              <a:cxnLst/>
              <a:rect l="l" t="t" r="r" b="b"/>
              <a:pathLst>
                <a:path w="568" h="615" extrusionOk="0">
                  <a:moveTo>
                    <a:pt x="300" y="1"/>
                  </a:moveTo>
                  <a:cubicBezTo>
                    <a:pt x="167" y="101"/>
                    <a:pt x="67" y="201"/>
                    <a:pt x="0" y="368"/>
                  </a:cubicBezTo>
                  <a:cubicBezTo>
                    <a:pt x="0" y="501"/>
                    <a:pt x="0" y="601"/>
                    <a:pt x="67" y="601"/>
                  </a:cubicBezTo>
                  <a:cubicBezTo>
                    <a:pt x="85" y="610"/>
                    <a:pt x="105" y="615"/>
                    <a:pt x="126" y="615"/>
                  </a:cubicBezTo>
                  <a:cubicBezTo>
                    <a:pt x="182" y="615"/>
                    <a:pt x="242" y="584"/>
                    <a:pt x="267" y="535"/>
                  </a:cubicBezTo>
                  <a:cubicBezTo>
                    <a:pt x="434" y="435"/>
                    <a:pt x="567" y="134"/>
                    <a:pt x="434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3576050" y="2234125"/>
              <a:ext cx="583775" cy="335675"/>
            </a:xfrm>
            <a:custGeom>
              <a:avLst/>
              <a:gdLst/>
              <a:ahLst/>
              <a:cxnLst/>
              <a:rect l="l" t="t" r="r" b="b"/>
              <a:pathLst>
                <a:path w="23351" h="13427" extrusionOk="0">
                  <a:moveTo>
                    <a:pt x="8586" y="0"/>
                  </a:moveTo>
                  <a:cubicBezTo>
                    <a:pt x="8507" y="0"/>
                    <a:pt x="8424" y="17"/>
                    <a:pt x="8340" y="51"/>
                  </a:cubicBezTo>
                  <a:lnTo>
                    <a:pt x="1" y="4854"/>
                  </a:lnTo>
                  <a:lnTo>
                    <a:pt x="14845" y="13427"/>
                  </a:lnTo>
                  <a:lnTo>
                    <a:pt x="23284" y="8590"/>
                  </a:lnTo>
                  <a:lnTo>
                    <a:pt x="23317" y="8557"/>
                  </a:lnTo>
                  <a:cubicBezTo>
                    <a:pt x="23351" y="8490"/>
                    <a:pt x="23317" y="8423"/>
                    <a:pt x="23284" y="8390"/>
                  </a:cubicBezTo>
                  <a:lnTo>
                    <a:pt x="8807" y="51"/>
                  </a:lnTo>
                  <a:cubicBezTo>
                    <a:pt x="8740" y="17"/>
                    <a:pt x="8665" y="0"/>
                    <a:pt x="8586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3591900" y="2330450"/>
              <a:ext cx="557925" cy="218500"/>
            </a:xfrm>
            <a:custGeom>
              <a:avLst/>
              <a:gdLst/>
              <a:ahLst/>
              <a:cxnLst/>
              <a:rect l="l" t="t" r="r" b="b"/>
              <a:pathLst>
                <a:path w="22317" h="8740" extrusionOk="0">
                  <a:moveTo>
                    <a:pt x="1" y="0"/>
                  </a:moveTo>
                  <a:lnTo>
                    <a:pt x="1" y="200"/>
                  </a:lnTo>
                  <a:cubicBezTo>
                    <a:pt x="1" y="501"/>
                    <a:pt x="167" y="734"/>
                    <a:pt x="368" y="868"/>
                  </a:cubicBezTo>
                  <a:lnTo>
                    <a:pt x="13844" y="8606"/>
                  </a:lnTo>
                  <a:cubicBezTo>
                    <a:pt x="13977" y="8706"/>
                    <a:pt x="14111" y="8740"/>
                    <a:pt x="14211" y="8740"/>
                  </a:cubicBezTo>
                  <a:cubicBezTo>
                    <a:pt x="14344" y="8740"/>
                    <a:pt x="14478" y="8706"/>
                    <a:pt x="14578" y="8606"/>
                  </a:cubicBezTo>
                  <a:lnTo>
                    <a:pt x="21950" y="4403"/>
                  </a:lnTo>
                  <a:cubicBezTo>
                    <a:pt x="22183" y="4270"/>
                    <a:pt x="22317" y="4036"/>
                    <a:pt x="22317" y="3736"/>
                  </a:cubicBezTo>
                  <a:lnTo>
                    <a:pt x="22317" y="3469"/>
                  </a:lnTo>
                  <a:cubicBezTo>
                    <a:pt x="22317" y="3503"/>
                    <a:pt x="22317" y="3536"/>
                    <a:pt x="22250" y="3536"/>
                  </a:cubicBezTo>
                  <a:lnTo>
                    <a:pt x="14211" y="82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3591900" y="2214100"/>
              <a:ext cx="558750" cy="322350"/>
            </a:xfrm>
            <a:custGeom>
              <a:avLst/>
              <a:gdLst/>
              <a:ahLst/>
              <a:cxnLst/>
              <a:rect l="l" t="t" r="r" b="b"/>
              <a:pathLst>
                <a:path w="22350" h="12894" extrusionOk="0">
                  <a:moveTo>
                    <a:pt x="8206" y="1"/>
                  </a:moveTo>
                  <a:cubicBezTo>
                    <a:pt x="8123" y="1"/>
                    <a:pt x="8040" y="18"/>
                    <a:pt x="7973" y="51"/>
                  </a:cubicBezTo>
                  <a:lnTo>
                    <a:pt x="1" y="4654"/>
                  </a:lnTo>
                  <a:lnTo>
                    <a:pt x="14211" y="12893"/>
                  </a:lnTo>
                  <a:lnTo>
                    <a:pt x="22283" y="8223"/>
                  </a:lnTo>
                  <a:lnTo>
                    <a:pt x="22317" y="8190"/>
                  </a:lnTo>
                  <a:cubicBezTo>
                    <a:pt x="22350" y="8157"/>
                    <a:pt x="22317" y="8090"/>
                    <a:pt x="22283" y="8057"/>
                  </a:cubicBezTo>
                  <a:lnTo>
                    <a:pt x="8440" y="51"/>
                  </a:lnTo>
                  <a:cubicBezTo>
                    <a:pt x="8373" y="18"/>
                    <a:pt x="8290" y="1"/>
                    <a:pt x="820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3634425" y="2275400"/>
              <a:ext cx="422825" cy="243525"/>
            </a:xfrm>
            <a:custGeom>
              <a:avLst/>
              <a:gdLst/>
              <a:ahLst/>
              <a:cxnLst/>
              <a:rect l="l" t="t" r="r" b="b"/>
              <a:pathLst>
                <a:path w="16913" h="9741" extrusionOk="0">
                  <a:moveTo>
                    <a:pt x="4304" y="1"/>
                  </a:moveTo>
                  <a:lnTo>
                    <a:pt x="1" y="2436"/>
                  </a:lnTo>
                  <a:lnTo>
                    <a:pt x="12610" y="9741"/>
                  </a:lnTo>
                  <a:lnTo>
                    <a:pt x="16913" y="7239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3634425" y="2275400"/>
              <a:ext cx="422825" cy="183500"/>
            </a:xfrm>
            <a:custGeom>
              <a:avLst/>
              <a:gdLst/>
              <a:ahLst/>
              <a:cxnLst/>
              <a:rect l="l" t="t" r="r" b="b"/>
              <a:pathLst>
                <a:path w="16913" h="7340" extrusionOk="0">
                  <a:moveTo>
                    <a:pt x="4304" y="1"/>
                  </a:moveTo>
                  <a:lnTo>
                    <a:pt x="1" y="2436"/>
                  </a:lnTo>
                  <a:lnTo>
                    <a:pt x="134" y="2536"/>
                  </a:lnTo>
                  <a:lnTo>
                    <a:pt x="4304" y="167"/>
                  </a:lnTo>
                  <a:lnTo>
                    <a:pt x="16746" y="7339"/>
                  </a:lnTo>
                  <a:lnTo>
                    <a:pt x="16913" y="7239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3634425" y="2275400"/>
              <a:ext cx="422825" cy="183500"/>
            </a:xfrm>
            <a:custGeom>
              <a:avLst/>
              <a:gdLst/>
              <a:ahLst/>
              <a:cxnLst/>
              <a:rect l="l" t="t" r="r" b="b"/>
              <a:pathLst>
                <a:path w="16913" h="7340" extrusionOk="0">
                  <a:moveTo>
                    <a:pt x="4304" y="1"/>
                  </a:moveTo>
                  <a:lnTo>
                    <a:pt x="1" y="2436"/>
                  </a:lnTo>
                  <a:lnTo>
                    <a:pt x="134" y="2536"/>
                  </a:lnTo>
                  <a:lnTo>
                    <a:pt x="4304" y="167"/>
                  </a:lnTo>
                  <a:lnTo>
                    <a:pt x="16746" y="7339"/>
                  </a:lnTo>
                  <a:lnTo>
                    <a:pt x="16913" y="7239"/>
                  </a:lnTo>
                  <a:lnTo>
                    <a:pt x="430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3851250" y="2290425"/>
              <a:ext cx="151800" cy="86750"/>
            </a:xfrm>
            <a:custGeom>
              <a:avLst/>
              <a:gdLst/>
              <a:ahLst/>
              <a:cxnLst/>
              <a:rect l="l" t="t" r="r" b="b"/>
              <a:pathLst>
                <a:path w="6072" h="3470" extrusionOk="0">
                  <a:moveTo>
                    <a:pt x="2236" y="0"/>
                  </a:moveTo>
                  <a:lnTo>
                    <a:pt x="1" y="1268"/>
                  </a:lnTo>
                  <a:lnTo>
                    <a:pt x="101" y="1301"/>
                  </a:lnTo>
                  <a:lnTo>
                    <a:pt x="3837" y="3469"/>
                  </a:lnTo>
                  <a:lnTo>
                    <a:pt x="5972" y="2268"/>
                  </a:lnTo>
                  <a:lnTo>
                    <a:pt x="6072" y="2235"/>
                  </a:lnTo>
                  <a:lnTo>
                    <a:pt x="223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3853750" y="2292925"/>
              <a:ext cx="146800" cy="84250"/>
            </a:xfrm>
            <a:custGeom>
              <a:avLst/>
              <a:gdLst/>
              <a:ahLst/>
              <a:cxnLst/>
              <a:rect l="l" t="t" r="r" b="b"/>
              <a:pathLst>
                <a:path w="5872" h="3370" extrusionOk="0">
                  <a:moveTo>
                    <a:pt x="2136" y="0"/>
                  </a:moveTo>
                  <a:lnTo>
                    <a:pt x="1" y="1201"/>
                  </a:lnTo>
                  <a:lnTo>
                    <a:pt x="3737" y="3369"/>
                  </a:lnTo>
                  <a:lnTo>
                    <a:pt x="5872" y="2168"/>
                  </a:lnTo>
                  <a:lnTo>
                    <a:pt x="2136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1"/>
            <p:cNvSpPr/>
            <p:nvPr/>
          </p:nvSpPr>
          <p:spPr>
            <a:xfrm>
              <a:off x="3591900" y="2329600"/>
              <a:ext cx="355275" cy="218525"/>
            </a:xfrm>
            <a:custGeom>
              <a:avLst/>
              <a:gdLst/>
              <a:ahLst/>
              <a:cxnLst/>
              <a:rect l="l" t="t" r="r" b="b"/>
              <a:pathLst>
                <a:path w="14211" h="8741" extrusionOk="0">
                  <a:moveTo>
                    <a:pt x="1" y="1"/>
                  </a:moveTo>
                  <a:lnTo>
                    <a:pt x="1" y="201"/>
                  </a:lnTo>
                  <a:cubicBezTo>
                    <a:pt x="1" y="501"/>
                    <a:pt x="134" y="735"/>
                    <a:pt x="368" y="868"/>
                  </a:cubicBezTo>
                  <a:lnTo>
                    <a:pt x="13844" y="8607"/>
                  </a:lnTo>
                  <a:cubicBezTo>
                    <a:pt x="13977" y="8707"/>
                    <a:pt x="14111" y="8740"/>
                    <a:pt x="14211" y="8740"/>
                  </a:cubicBezTo>
                  <a:lnTo>
                    <a:pt x="14211" y="8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1"/>
            <p:cNvSpPr/>
            <p:nvPr/>
          </p:nvSpPr>
          <p:spPr>
            <a:xfrm>
              <a:off x="3591900" y="2329600"/>
              <a:ext cx="355275" cy="218525"/>
            </a:xfrm>
            <a:custGeom>
              <a:avLst/>
              <a:gdLst/>
              <a:ahLst/>
              <a:cxnLst/>
              <a:rect l="l" t="t" r="r" b="b"/>
              <a:pathLst>
                <a:path w="14211" h="8741" extrusionOk="0">
                  <a:moveTo>
                    <a:pt x="1" y="1"/>
                  </a:moveTo>
                  <a:lnTo>
                    <a:pt x="1" y="201"/>
                  </a:lnTo>
                  <a:cubicBezTo>
                    <a:pt x="1" y="501"/>
                    <a:pt x="134" y="735"/>
                    <a:pt x="368" y="868"/>
                  </a:cubicBezTo>
                  <a:lnTo>
                    <a:pt x="13844" y="8607"/>
                  </a:lnTo>
                  <a:cubicBezTo>
                    <a:pt x="13977" y="8707"/>
                    <a:pt x="14111" y="8740"/>
                    <a:pt x="14211" y="8740"/>
                  </a:cubicBezTo>
                  <a:lnTo>
                    <a:pt x="14211" y="8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3538525" y="2089450"/>
              <a:ext cx="403650" cy="450675"/>
            </a:xfrm>
            <a:custGeom>
              <a:avLst/>
              <a:gdLst/>
              <a:ahLst/>
              <a:cxnLst/>
              <a:rect l="l" t="t" r="r" b="b"/>
              <a:pathLst>
                <a:path w="16146" h="18027" extrusionOk="0">
                  <a:moveTo>
                    <a:pt x="301" y="0"/>
                  </a:moveTo>
                  <a:cubicBezTo>
                    <a:pt x="101" y="200"/>
                    <a:pt x="1" y="500"/>
                    <a:pt x="67" y="801"/>
                  </a:cubicBezTo>
                  <a:lnTo>
                    <a:pt x="1502" y="9540"/>
                  </a:lnTo>
                  <a:cubicBezTo>
                    <a:pt x="1569" y="9807"/>
                    <a:pt x="1735" y="10041"/>
                    <a:pt x="1969" y="10174"/>
                  </a:cubicBezTo>
                  <a:lnTo>
                    <a:pt x="15345" y="17946"/>
                  </a:lnTo>
                  <a:cubicBezTo>
                    <a:pt x="15492" y="18001"/>
                    <a:pt x="15639" y="18026"/>
                    <a:pt x="15786" y="18026"/>
                  </a:cubicBezTo>
                  <a:cubicBezTo>
                    <a:pt x="15906" y="18026"/>
                    <a:pt x="16026" y="18010"/>
                    <a:pt x="16146" y="17980"/>
                  </a:cubicBezTo>
                  <a:lnTo>
                    <a:pt x="14578" y="8506"/>
                  </a:lnTo>
                  <a:cubicBezTo>
                    <a:pt x="14511" y="8339"/>
                    <a:pt x="14378" y="8139"/>
                    <a:pt x="14211" y="8039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3546025" y="2085275"/>
              <a:ext cx="401150" cy="452850"/>
            </a:xfrm>
            <a:custGeom>
              <a:avLst/>
              <a:gdLst/>
              <a:ahLst/>
              <a:cxnLst/>
              <a:rect l="l" t="t" r="r" b="b"/>
              <a:pathLst>
                <a:path w="16046" h="18114" extrusionOk="0">
                  <a:moveTo>
                    <a:pt x="168" y="0"/>
                  </a:moveTo>
                  <a:cubicBezTo>
                    <a:pt x="134" y="34"/>
                    <a:pt x="34" y="100"/>
                    <a:pt x="1" y="134"/>
                  </a:cubicBezTo>
                  <a:lnTo>
                    <a:pt x="13911" y="8173"/>
                  </a:lnTo>
                  <a:cubicBezTo>
                    <a:pt x="14111" y="8273"/>
                    <a:pt x="14211" y="8440"/>
                    <a:pt x="14278" y="8640"/>
                  </a:cubicBezTo>
                  <a:lnTo>
                    <a:pt x="15846" y="18113"/>
                  </a:lnTo>
                  <a:lnTo>
                    <a:pt x="15979" y="18046"/>
                  </a:lnTo>
                  <a:lnTo>
                    <a:pt x="16046" y="18013"/>
                  </a:lnTo>
                  <a:lnTo>
                    <a:pt x="14478" y="8506"/>
                  </a:lnTo>
                  <a:cubicBezTo>
                    <a:pt x="14411" y="8340"/>
                    <a:pt x="14311" y="8139"/>
                    <a:pt x="14144" y="8039"/>
                  </a:cubicBezTo>
                  <a:lnTo>
                    <a:pt x="168" y="0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3899625" y="2290425"/>
              <a:ext cx="47550" cy="246850"/>
            </a:xfrm>
            <a:custGeom>
              <a:avLst/>
              <a:gdLst/>
              <a:ahLst/>
              <a:cxnLst/>
              <a:rect l="l" t="t" r="r" b="b"/>
              <a:pathLst>
                <a:path w="1902" h="9874" extrusionOk="0">
                  <a:moveTo>
                    <a:pt x="201" y="0"/>
                  </a:moveTo>
                  <a:lnTo>
                    <a:pt x="0" y="134"/>
                  </a:lnTo>
                  <a:cubicBezTo>
                    <a:pt x="34" y="267"/>
                    <a:pt x="134" y="334"/>
                    <a:pt x="134" y="434"/>
                  </a:cubicBezTo>
                  <a:lnTo>
                    <a:pt x="1702" y="9874"/>
                  </a:lnTo>
                  <a:lnTo>
                    <a:pt x="1835" y="9840"/>
                  </a:lnTo>
                  <a:lnTo>
                    <a:pt x="1902" y="9807"/>
                  </a:lnTo>
                  <a:lnTo>
                    <a:pt x="334" y="300"/>
                  </a:lnTo>
                  <a:cubicBezTo>
                    <a:pt x="334" y="167"/>
                    <a:pt x="267" y="10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3693700" y="2288050"/>
              <a:ext cx="61075" cy="63100"/>
            </a:xfrm>
            <a:custGeom>
              <a:avLst/>
              <a:gdLst/>
              <a:ahLst/>
              <a:cxnLst/>
              <a:rect l="l" t="t" r="r" b="b"/>
              <a:pathLst>
                <a:path w="2443" h="2524" extrusionOk="0">
                  <a:moveTo>
                    <a:pt x="450" y="0"/>
                  </a:moveTo>
                  <a:cubicBezTo>
                    <a:pt x="155" y="0"/>
                    <a:pt x="1" y="199"/>
                    <a:pt x="65" y="562"/>
                  </a:cubicBezTo>
                  <a:cubicBezTo>
                    <a:pt x="265" y="1329"/>
                    <a:pt x="765" y="1896"/>
                    <a:pt x="1399" y="2330"/>
                  </a:cubicBezTo>
                  <a:cubicBezTo>
                    <a:pt x="1636" y="2461"/>
                    <a:pt x="1840" y="2524"/>
                    <a:pt x="2001" y="2524"/>
                  </a:cubicBezTo>
                  <a:cubicBezTo>
                    <a:pt x="2292" y="2524"/>
                    <a:pt x="2443" y="2317"/>
                    <a:pt x="2400" y="1930"/>
                  </a:cubicBezTo>
                  <a:cubicBezTo>
                    <a:pt x="2200" y="1196"/>
                    <a:pt x="1699" y="562"/>
                    <a:pt x="1066" y="195"/>
                  </a:cubicBezTo>
                  <a:cubicBezTo>
                    <a:pt x="825" y="63"/>
                    <a:pt x="616" y="0"/>
                    <a:pt x="450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3523525" y="2946725"/>
              <a:ext cx="463675" cy="298575"/>
            </a:xfrm>
            <a:custGeom>
              <a:avLst/>
              <a:gdLst/>
              <a:ahLst/>
              <a:cxnLst/>
              <a:rect l="l" t="t" r="r" b="b"/>
              <a:pathLst>
                <a:path w="18547" h="11943" extrusionOk="0">
                  <a:moveTo>
                    <a:pt x="9707" y="0"/>
                  </a:moveTo>
                  <a:cubicBezTo>
                    <a:pt x="9574" y="0"/>
                    <a:pt x="9440" y="34"/>
                    <a:pt x="9340" y="67"/>
                  </a:cubicBezTo>
                  <a:lnTo>
                    <a:pt x="6338" y="1768"/>
                  </a:lnTo>
                  <a:cubicBezTo>
                    <a:pt x="6071" y="1935"/>
                    <a:pt x="6005" y="2235"/>
                    <a:pt x="6105" y="2502"/>
                  </a:cubicBezTo>
                  <a:lnTo>
                    <a:pt x="6238" y="2736"/>
                  </a:lnTo>
                  <a:cubicBezTo>
                    <a:pt x="6238" y="2769"/>
                    <a:pt x="6238" y="2836"/>
                    <a:pt x="6205" y="2869"/>
                  </a:cubicBezTo>
                  <a:lnTo>
                    <a:pt x="200" y="6371"/>
                  </a:lnTo>
                  <a:cubicBezTo>
                    <a:pt x="67" y="6438"/>
                    <a:pt x="0" y="6572"/>
                    <a:pt x="0" y="6705"/>
                  </a:cubicBezTo>
                  <a:cubicBezTo>
                    <a:pt x="0" y="6872"/>
                    <a:pt x="67" y="7005"/>
                    <a:pt x="200" y="7072"/>
                  </a:cubicBezTo>
                  <a:lnTo>
                    <a:pt x="7572" y="11842"/>
                  </a:lnTo>
                  <a:cubicBezTo>
                    <a:pt x="7672" y="11909"/>
                    <a:pt x="7773" y="11942"/>
                    <a:pt x="7939" y="11942"/>
                  </a:cubicBezTo>
                  <a:cubicBezTo>
                    <a:pt x="8073" y="11942"/>
                    <a:pt x="8206" y="11909"/>
                    <a:pt x="8340" y="11875"/>
                  </a:cubicBezTo>
                  <a:lnTo>
                    <a:pt x="18347" y="6071"/>
                  </a:lnTo>
                  <a:cubicBezTo>
                    <a:pt x="18447" y="6005"/>
                    <a:pt x="18547" y="5871"/>
                    <a:pt x="18547" y="5738"/>
                  </a:cubicBezTo>
                  <a:cubicBezTo>
                    <a:pt x="18547" y="5604"/>
                    <a:pt x="18447" y="5437"/>
                    <a:pt x="18347" y="5371"/>
                  </a:cubicBezTo>
                  <a:lnTo>
                    <a:pt x="10074" y="100"/>
                  </a:lnTo>
                  <a:cubicBezTo>
                    <a:pt x="9941" y="34"/>
                    <a:pt x="9841" y="0"/>
                    <a:pt x="9707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3526025" y="2967975"/>
              <a:ext cx="466200" cy="264525"/>
            </a:xfrm>
            <a:custGeom>
              <a:avLst/>
              <a:gdLst/>
              <a:ahLst/>
              <a:cxnLst/>
              <a:rect l="l" t="t" r="r" b="b"/>
              <a:pathLst>
                <a:path w="18648" h="10581" extrusionOk="0">
                  <a:moveTo>
                    <a:pt x="10741" y="1"/>
                  </a:moveTo>
                  <a:cubicBezTo>
                    <a:pt x="10650" y="1"/>
                    <a:pt x="10558" y="18"/>
                    <a:pt x="10475" y="51"/>
                  </a:cubicBezTo>
                  <a:lnTo>
                    <a:pt x="167" y="5888"/>
                  </a:lnTo>
                  <a:cubicBezTo>
                    <a:pt x="0" y="5988"/>
                    <a:pt x="0" y="6089"/>
                    <a:pt x="167" y="6189"/>
                  </a:cubicBezTo>
                  <a:lnTo>
                    <a:pt x="7673" y="10525"/>
                  </a:lnTo>
                  <a:cubicBezTo>
                    <a:pt x="7770" y="10564"/>
                    <a:pt x="7891" y="10580"/>
                    <a:pt x="8014" y="10580"/>
                  </a:cubicBezTo>
                  <a:cubicBezTo>
                    <a:pt x="8101" y="10580"/>
                    <a:pt x="8190" y="10572"/>
                    <a:pt x="8273" y="10558"/>
                  </a:cubicBezTo>
                  <a:lnTo>
                    <a:pt x="18480" y="4654"/>
                  </a:lnTo>
                  <a:cubicBezTo>
                    <a:pt x="18647" y="4554"/>
                    <a:pt x="18647" y="4421"/>
                    <a:pt x="18480" y="4354"/>
                  </a:cubicBezTo>
                  <a:lnTo>
                    <a:pt x="11008" y="51"/>
                  </a:lnTo>
                  <a:cubicBezTo>
                    <a:pt x="10925" y="18"/>
                    <a:pt x="10833" y="1"/>
                    <a:pt x="1074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3526850" y="2938800"/>
              <a:ext cx="462850" cy="291700"/>
            </a:xfrm>
            <a:custGeom>
              <a:avLst/>
              <a:gdLst/>
              <a:ahLst/>
              <a:cxnLst/>
              <a:rect l="l" t="t" r="r" b="b"/>
              <a:pathLst>
                <a:path w="18514" h="11668" extrusionOk="0">
                  <a:moveTo>
                    <a:pt x="9708" y="0"/>
                  </a:moveTo>
                  <a:cubicBezTo>
                    <a:pt x="9616" y="0"/>
                    <a:pt x="9524" y="17"/>
                    <a:pt x="9441" y="50"/>
                  </a:cubicBezTo>
                  <a:lnTo>
                    <a:pt x="6405" y="1818"/>
                  </a:lnTo>
                  <a:cubicBezTo>
                    <a:pt x="6272" y="1885"/>
                    <a:pt x="6172" y="2052"/>
                    <a:pt x="6272" y="2219"/>
                  </a:cubicBezTo>
                  <a:lnTo>
                    <a:pt x="6405" y="2485"/>
                  </a:lnTo>
                  <a:cubicBezTo>
                    <a:pt x="6472" y="2652"/>
                    <a:pt x="6405" y="2819"/>
                    <a:pt x="6272" y="2886"/>
                  </a:cubicBezTo>
                  <a:lnTo>
                    <a:pt x="134" y="6488"/>
                  </a:lnTo>
                  <a:cubicBezTo>
                    <a:pt x="67" y="6522"/>
                    <a:pt x="1" y="6588"/>
                    <a:pt x="67" y="6688"/>
                  </a:cubicBezTo>
                  <a:cubicBezTo>
                    <a:pt x="67" y="6722"/>
                    <a:pt x="101" y="6755"/>
                    <a:pt x="134" y="6755"/>
                  </a:cubicBezTo>
                  <a:lnTo>
                    <a:pt x="7640" y="11592"/>
                  </a:lnTo>
                  <a:cubicBezTo>
                    <a:pt x="7723" y="11642"/>
                    <a:pt x="7815" y="11667"/>
                    <a:pt x="7906" y="11667"/>
                  </a:cubicBezTo>
                  <a:cubicBezTo>
                    <a:pt x="7998" y="11667"/>
                    <a:pt x="8090" y="11642"/>
                    <a:pt x="8173" y="11592"/>
                  </a:cubicBezTo>
                  <a:lnTo>
                    <a:pt x="18414" y="5688"/>
                  </a:lnTo>
                  <a:cubicBezTo>
                    <a:pt x="18481" y="5654"/>
                    <a:pt x="18514" y="5554"/>
                    <a:pt x="18481" y="5488"/>
                  </a:cubicBezTo>
                  <a:cubicBezTo>
                    <a:pt x="18481" y="5488"/>
                    <a:pt x="18447" y="5488"/>
                    <a:pt x="18447" y="5421"/>
                  </a:cubicBezTo>
                  <a:lnTo>
                    <a:pt x="9975" y="50"/>
                  </a:lnTo>
                  <a:cubicBezTo>
                    <a:pt x="9891" y="17"/>
                    <a:pt x="9799" y="0"/>
                    <a:pt x="970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4178150" y="3031350"/>
              <a:ext cx="533750" cy="308175"/>
            </a:xfrm>
            <a:custGeom>
              <a:avLst/>
              <a:gdLst/>
              <a:ahLst/>
              <a:cxnLst/>
              <a:rect l="l" t="t" r="r" b="b"/>
              <a:pathLst>
                <a:path w="21350" h="12327" extrusionOk="0">
                  <a:moveTo>
                    <a:pt x="9570" y="1"/>
                  </a:moveTo>
                  <a:cubicBezTo>
                    <a:pt x="9491" y="1"/>
                    <a:pt x="9407" y="18"/>
                    <a:pt x="9341" y="51"/>
                  </a:cubicBezTo>
                  <a:lnTo>
                    <a:pt x="1" y="5488"/>
                  </a:lnTo>
                  <a:lnTo>
                    <a:pt x="11842" y="12326"/>
                  </a:lnTo>
                  <a:lnTo>
                    <a:pt x="21249" y="6823"/>
                  </a:lnTo>
                  <a:lnTo>
                    <a:pt x="21283" y="6789"/>
                  </a:lnTo>
                  <a:cubicBezTo>
                    <a:pt x="21349" y="6722"/>
                    <a:pt x="21283" y="6689"/>
                    <a:pt x="21249" y="6656"/>
                  </a:cubicBezTo>
                  <a:lnTo>
                    <a:pt x="9774" y="51"/>
                  </a:lnTo>
                  <a:cubicBezTo>
                    <a:pt x="9724" y="18"/>
                    <a:pt x="9649" y="1"/>
                    <a:pt x="9570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4201500" y="3045125"/>
              <a:ext cx="493725" cy="271675"/>
            </a:xfrm>
            <a:custGeom>
              <a:avLst/>
              <a:gdLst/>
              <a:ahLst/>
              <a:cxnLst/>
              <a:rect l="l" t="t" r="r" b="b"/>
              <a:pathLst>
                <a:path w="19749" h="10867" extrusionOk="0">
                  <a:moveTo>
                    <a:pt x="9307" y="0"/>
                  </a:moveTo>
                  <a:lnTo>
                    <a:pt x="134" y="4637"/>
                  </a:lnTo>
                  <a:cubicBezTo>
                    <a:pt x="101" y="4637"/>
                    <a:pt x="67" y="4737"/>
                    <a:pt x="1" y="4770"/>
                  </a:cubicBezTo>
                  <a:cubicBezTo>
                    <a:pt x="1" y="4837"/>
                    <a:pt x="67" y="4904"/>
                    <a:pt x="134" y="4937"/>
                  </a:cubicBezTo>
                  <a:lnTo>
                    <a:pt x="10341" y="10841"/>
                  </a:lnTo>
                  <a:cubicBezTo>
                    <a:pt x="10375" y="10858"/>
                    <a:pt x="10408" y="10866"/>
                    <a:pt x="10446" y="10866"/>
                  </a:cubicBezTo>
                  <a:cubicBezTo>
                    <a:pt x="10483" y="10866"/>
                    <a:pt x="10525" y="10858"/>
                    <a:pt x="10575" y="10841"/>
                  </a:cubicBezTo>
                  <a:lnTo>
                    <a:pt x="19748" y="6205"/>
                  </a:lnTo>
                  <a:lnTo>
                    <a:pt x="19748" y="6005"/>
                  </a:lnTo>
                  <a:lnTo>
                    <a:pt x="9307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4201500" y="3160200"/>
              <a:ext cx="261875" cy="155975"/>
            </a:xfrm>
            <a:custGeom>
              <a:avLst/>
              <a:gdLst/>
              <a:ahLst/>
              <a:cxnLst/>
              <a:rect l="l" t="t" r="r" b="b"/>
              <a:pathLst>
                <a:path w="10475" h="6239" extrusionOk="0">
                  <a:moveTo>
                    <a:pt x="134" y="1"/>
                  </a:moveTo>
                  <a:cubicBezTo>
                    <a:pt x="101" y="1"/>
                    <a:pt x="67" y="34"/>
                    <a:pt x="67" y="67"/>
                  </a:cubicBezTo>
                  <a:cubicBezTo>
                    <a:pt x="1" y="201"/>
                    <a:pt x="67" y="301"/>
                    <a:pt x="134" y="334"/>
                  </a:cubicBezTo>
                  <a:lnTo>
                    <a:pt x="10341" y="6238"/>
                  </a:lnTo>
                  <a:lnTo>
                    <a:pt x="10475" y="6238"/>
                  </a:lnTo>
                  <a:lnTo>
                    <a:pt x="10475" y="6038"/>
                  </a:lnTo>
                  <a:lnTo>
                    <a:pt x="10341" y="6038"/>
                  </a:lnTo>
                  <a:lnTo>
                    <a:pt x="134" y="134"/>
                  </a:lnTo>
                  <a:cubicBezTo>
                    <a:pt x="101" y="67"/>
                    <a:pt x="101" y="34"/>
                    <a:pt x="134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4204000" y="3043450"/>
              <a:ext cx="491225" cy="267500"/>
            </a:xfrm>
            <a:custGeom>
              <a:avLst/>
              <a:gdLst/>
              <a:ahLst/>
              <a:cxnLst/>
              <a:rect l="l" t="t" r="r" b="b"/>
              <a:pathLst>
                <a:path w="19649" h="10700" extrusionOk="0">
                  <a:moveTo>
                    <a:pt x="9207" y="1"/>
                  </a:moveTo>
                  <a:lnTo>
                    <a:pt x="34" y="4637"/>
                  </a:lnTo>
                  <a:cubicBezTo>
                    <a:pt x="1" y="4671"/>
                    <a:pt x="1" y="4704"/>
                    <a:pt x="34" y="4737"/>
                  </a:cubicBezTo>
                  <a:lnTo>
                    <a:pt x="10241" y="10675"/>
                  </a:lnTo>
                  <a:cubicBezTo>
                    <a:pt x="10291" y="10692"/>
                    <a:pt x="10325" y="10700"/>
                    <a:pt x="10358" y="10700"/>
                  </a:cubicBezTo>
                  <a:cubicBezTo>
                    <a:pt x="10392" y="10700"/>
                    <a:pt x="10425" y="10692"/>
                    <a:pt x="10475" y="10675"/>
                  </a:cubicBezTo>
                  <a:lnTo>
                    <a:pt x="19648" y="6038"/>
                  </a:lnTo>
                  <a:lnTo>
                    <a:pt x="9207" y="1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4462525" y="3194400"/>
              <a:ext cx="232700" cy="121300"/>
            </a:xfrm>
            <a:custGeom>
              <a:avLst/>
              <a:gdLst/>
              <a:ahLst/>
              <a:cxnLst/>
              <a:rect l="l" t="t" r="r" b="b"/>
              <a:pathLst>
                <a:path w="9308" h="4852" extrusionOk="0">
                  <a:moveTo>
                    <a:pt x="9307" y="0"/>
                  </a:moveTo>
                  <a:lnTo>
                    <a:pt x="134" y="4604"/>
                  </a:lnTo>
                  <a:cubicBezTo>
                    <a:pt x="67" y="4637"/>
                    <a:pt x="34" y="4637"/>
                    <a:pt x="0" y="4637"/>
                  </a:cubicBezTo>
                  <a:lnTo>
                    <a:pt x="0" y="4837"/>
                  </a:lnTo>
                  <a:cubicBezTo>
                    <a:pt x="12" y="4848"/>
                    <a:pt x="23" y="4852"/>
                    <a:pt x="35" y="4852"/>
                  </a:cubicBezTo>
                  <a:cubicBezTo>
                    <a:pt x="60" y="4852"/>
                    <a:pt x="89" y="4837"/>
                    <a:pt x="134" y="4837"/>
                  </a:cubicBezTo>
                  <a:lnTo>
                    <a:pt x="9307" y="200"/>
                  </a:lnTo>
                  <a:lnTo>
                    <a:pt x="9307" y="0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4430000" y="2980075"/>
              <a:ext cx="261875" cy="216850"/>
            </a:xfrm>
            <a:custGeom>
              <a:avLst/>
              <a:gdLst/>
              <a:ahLst/>
              <a:cxnLst/>
              <a:rect l="l" t="t" r="r" b="b"/>
              <a:pathLst>
                <a:path w="10475" h="8674" extrusionOk="0">
                  <a:moveTo>
                    <a:pt x="1" y="1"/>
                  </a:moveTo>
                  <a:lnTo>
                    <a:pt x="1" y="2636"/>
                  </a:lnTo>
                  <a:lnTo>
                    <a:pt x="10475" y="8673"/>
                  </a:lnTo>
                  <a:lnTo>
                    <a:pt x="10475" y="60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4430000" y="2980075"/>
              <a:ext cx="261875" cy="216850"/>
            </a:xfrm>
            <a:custGeom>
              <a:avLst/>
              <a:gdLst/>
              <a:ahLst/>
              <a:cxnLst/>
              <a:rect l="l" t="t" r="r" b="b"/>
              <a:pathLst>
                <a:path w="10475" h="8674" extrusionOk="0">
                  <a:moveTo>
                    <a:pt x="1" y="1"/>
                  </a:moveTo>
                  <a:lnTo>
                    <a:pt x="1" y="2636"/>
                  </a:lnTo>
                  <a:lnTo>
                    <a:pt x="10475" y="8673"/>
                  </a:lnTo>
                  <a:lnTo>
                    <a:pt x="10475" y="60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4201500" y="3023450"/>
              <a:ext cx="457850" cy="277300"/>
            </a:xfrm>
            <a:custGeom>
              <a:avLst/>
              <a:gdLst/>
              <a:ahLst/>
              <a:cxnLst/>
              <a:rect l="l" t="t" r="r" b="b"/>
              <a:pathLst>
                <a:path w="18314" h="11092" extrusionOk="0">
                  <a:moveTo>
                    <a:pt x="7906" y="0"/>
                  </a:moveTo>
                  <a:lnTo>
                    <a:pt x="134" y="4203"/>
                  </a:lnTo>
                  <a:cubicBezTo>
                    <a:pt x="67" y="4270"/>
                    <a:pt x="1" y="4337"/>
                    <a:pt x="1" y="4437"/>
                  </a:cubicBezTo>
                  <a:lnTo>
                    <a:pt x="1" y="4970"/>
                  </a:lnTo>
                  <a:cubicBezTo>
                    <a:pt x="1" y="5037"/>
                    <a:pt x="67" y="5137"/>
                    <a:pt x="134" y="5170"/>
                  </a:cubicBezTo>
                  <a:lnTo>
                    <a:pt x="10308" y="11041"/>
                  </a:lnTo>
                  <a:cubicBezTo>
                    <a:pt x="10341" y="11075"/>
                    <a:pt x="10383" y="11091"/>
                    <a:pt x="10429" y="11091"/>
                  </a:cubicBezTo>
                  <a:cubicBezTo>
                    <a:pt x="10475" y="11091"/>
                    <a:pt x="10525" y="11075"/>
                    <a:pt x="10575" y="11041"/>
                  </a:cubicBezTo>
                  <a:lnTo>
                    <a:pt x="18314" y="6838"/>
                  </a:lnTo>
                  <a:lnTo>
                    <a:pt x="18314" y="6004"/>
                  </a:lnTo>
                  <a:lnTo>
                    <a:pt x="7906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4204000" y="3023450"/>
              <a:ext cx="456200" cy="257500"/>
            </a:xfrm>
            <a:custGeom>
              <a:avLst/>
              <a:gdLst/>
              <a:ahLst/>
              <a:cxnLst/>
              <a:rect l="l" t="t" r="r" b="b"/>
              <a:pathLst>
                <a:path w="18248" h="10300" extrusionOk="0">
                  <a:moveTo>
                    <a:pt x="7840" y="0"/>
                  </a:moveTo>
                  <a:lnTo>
                    <a:pt x="67" y="4203"/>
                  </a:lnTo>
                  <a:cubicBezTo>
                    <a:pt x="1" y="4270"/>
                    <a:pt x="1" y="4337"/>
                    <a:pt x="67" y="4370"/>
                  </a:cubicBezTo>
                  <a:lnTo>
                    <a:pt x="10241" y="10274"/>
                  </a:lnTo>
                  <a:cubicBezTo>
                    <a:pt x="10291" y="10291"/>
                    <a:pt x="10333" y="10299"/>
                    <a:pt x="10375" y="10299"/>
                  </a:cubicBezTo>
                  <a:cubicBezTo>
                    <a:pt x="10417" y="10299"/>
                    <a:pt x="10458" y="10291"/>
                    <a:pt x="10508" y="10274"/>
                  </a:cubicBezTo>
                  <a:lnTo>
                    <a:pt x="18247" y="6038"/>
                  </a:lnTo>
                  <a:lnTo>
                    <a:pt x="7840" y="0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4633475" y="3171875"/>
              <a:ext cx="10025" cy="5025"/>
            </a:xfrm>
            <a:custGeom>
              <a:avLst/>
              <a:gdLst/>
              <a:ahLst/>
              <a:cxnLst/>
              <a:rect l="l" t="t" r="r" b="b"/>
              <a:pathLst>
                <a:path w="401" h="201" extrusionOk="0">
                  <a:moveTo>
                    <a:pt x="34" y="1"/>
                  </a:moveTo>
                  <a:cubicBezTo>
                    <a:pt x="1" y="34"/>
                    <a:pt x="34" y="101"/>
                    <a:pt x="67" y="167"/>
                  </a:cubicBezTo>
                  <a:cubicBezTo>
                    <a:pt x="134" y="167"/>
                    <a:pt x="134" y="201"/>
                    <a:pt x="167" y="201"/>
                  </a:cubicBezTo>
                  <a:lnTo>
                    <a:pt x="334" y="201"/>
                  </a:lnTo>
                  <a:cubicBezTo>
                    <a:pt x="401" y="167"/>
                    <a:pt x="368" y="67"/>
                    <a:pt x="334" y="34"/>
                  </a:cubicBezTo>
                  <a:cubicBezTo>
                    <a:pt x="301" y="1"/>
                    <a:pt x="234" y="1"/>
                    <a:pt x="2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4203175" y="3128525"/>
              <a:ext cx="260200" cy="172650"/>
            </a:xfrm>
            <a:custGeom>
              <a:avLst/>
              <a:gdLst/>
              <a:ahLst/>
              <a:cxnLst/>
              <a:rect l="l" t="t" r="r" b="b"/>
              <a:pathLst>
                <a:path w="10408" h="6906" extrusionOk="0">
                  <a:moveTo>
                    <a:pt x="67" y="0"/>
                  </a:moveTo>
                  <a:cubicBezTo>
                    <a:pt x="34" y="34"/>
                    <a:pt x="0" y="134"/>
                    <a:pt x="0" y="200"/>
                  </a:cubicBezTo>
                  <a:lnTo>
                    <a:pt x="0" y="767"/>
                  </a:lnTo>
                  <a:cubicBezTo>
                    <a:pt x="0" y="834"/>
                    <a:pt x="34" y="934"/>
                    <a:pt x="100" y="967"/>
                  </a:cubicBezTo>
                  <a:lnTo>
                    <a:pt x="10274" y="6838"/>
                  </a:lnTo>
                  <a:cubicBezTo>
                    <a:pt x="10341" y="6905"/>
                    <a:pt x="10374" y="6905"/>
                    <a:pt x="10408" y="6905"/>
                  </a:cubicBezTo>
                  <a:lnTo>
                    <a:pt x="10408" y="6071"/>
                  </a:lnTo>
                  <a:cubicBezTo>
                    <a:pt x="10374" y="6071"/>
                    <a:pt x="10274" y="6071"/>
                    <a:pt x="10274" y="6004"/>
                  </a:cubicBezTo>
                  <a:lnTo>
                    <a:pt x="100" y="134"/>
                  </a:lnTo>
                  <a:cubicBezTo>
                    <a:pt x="34" y="100"/>
                    <a:pt x="34" y="34"/>
                    <a:pt x="67" y="0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4638475" y="3145075"/>
              <a:ext cx="38400" cy="61025"/>
            </a:xfrm>
            <a:custGeom>
              <a:avLst/>
              <a:gdLst/>
              <a:ahLst/>
              <a:cxnLst/>
              <a:rect l="l" t="t" r="r" b="b"/>
              <a:pathLst>
                <a:path w="1536" h="2441" extrusionOk="0">
                  <a:moveTo>
                    <a:pt x="1006" y="1"/>
                  </a:moveTo>
                  <a:cubicBezTo>
                    <a:pt x="899" y="1"/>
                    <a:pt x="791" y="34"/>
                    <a:pt x="701" y="105"/>
                  </a:cubicBezTo>
                  <a:cubicBezTo>
                    <a:pt x="334" y="339"/>
                    <a:pt x="101" y="739"/>
                    <a:pt x="1" y="1173"/>
                  </a:cubicBezTo>
                  <a:lnTo>
                    <a:pt x="168" y="1239"/>
                  </a:lnTo>
                  <a:cubicBezTo>
                    <a:pt x="268" y="839"/>
                    <a:pt x="501" y="506"/>
                    <a:pt x="801" y="272"/>
                  </a:cubicBezTo>
                  <a:cubicBezTo>
                    <a:pt x="868" y="239"/>
                    <a:pt x="935" y="172"/>
                    <a:pt x="1002" y="172"/>
                  </a:cubicBezTo>
                  <a:cubicBezTo>
                    <a:pt x="1035" y="172"/>
                    <a:pt x="1102" y="172"/>
                    <a:pt x="1135" y="239"/>
                  </a:cubicBezTo>
                  <a:cubicBezTo>
                    <a:pt x="1302" y="406"/>
                    <a:pt x="1368" y="606"/>
                    <a:pt x="1335" y="806"/>
                  </a:cubicBezTo>
                  <a:cubicBezTo>
                    <a:pt x="1335" y="1340"/>
                    <a:pt x="1035" y="1907"/>
                    <a:pt x="635" y="2240"/>
                  </a:cubicBezTo>
                  <a:cubicBezTo>
                    <a:pt x="564" y="2264"/>
                    <a:pt x="510" y="2287"/>
                    <a:pt x="449" y="2287"/>
                  </a:cubicBezTo>
                  <a:cubicBezTo>
                    <a:pt x="424" y="2287"/>
                    <a:pt x="397" y="2283"/>
                    <a:pt x="368" y="2274"/>
                  </a:cubicBezTo>
                  <a:lnTo>
                    <a:pt x="168" y="2407"/>
                  </a:lnTo>
                  <a:cubicBezTo>
                    <a:pt x="268" y="2440"/>
                    <a:pt x="301" y="2440"/>
                    <a:pt x="368" y="2440"/>
                  </a:cubicBezTo>
                  <a:cubicBezTo>
                    <a:pt x="501" y="2440"/>
                    <a:pt x="601" y="2407"/>
                    <a:pt x="668" y="2340"/>
                  </a:cubicBezTo>
                  <a:cubicBezTo>
                    <a:pt x="1168" y="1973"/>
                    <a:pt x="1469" y="1440"/>
                    <a:pt x="1469" y="806"/>
                  </a:cubicBezTo>
                  <a:cubicBezTo>
                    <a:pt x="1535" y="506"/>
                    <a:pt x="1469" y="272"/>
                    <a:pt x="1268" y="72"/>
                  </a:cubicBezTo>
                  <a:cubicBezTo>
                    <a:pt x="1191" y="26"/>
                    <a:pt x="1099" y="1"/>
                    <a:pt x="10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4201500" y="2976750"/>
              <a:ext cx="493725" cy="296675"/>
            </a:xfrm>
            <a:custGeom>
              <a:avLst/>
              <a:gdLst/>
              <a:ahLst/>
              <a:cxnLst/>
              <a:rect l="l" t="t" r="r" b="b"/>
              <a:pathLst>
                <a:path w="19749" h="11867" extrusionOk="0">
                  <a:moveTo>
                    <a:pt x="9307" y="0"/>
                  </a:moveTo>
                  <a:lnTo>
                    <a:pt x="134" y="5637"/>
                  </a:lnTo>
                  <a:cubicBezTo>
                    <a:pt x="101" y="5671"/>
                    <a:pt x="67" y="5738"/>
                    <a:pt x="1" y="5804"/>
                  </a:cubicBezTo>
                  <a:cubicBezTo>
                    <a:pt x="1" y="5871"/>
                    <a:pt x="67" y="5904"/>
                    <a:pt x="134" y="5971"/>
                  </a:cubicBezTo>
                  <a:lnTo>
                    <a:pt x="10341" y="11842"/>
                  </a:lnTo>
                  <a:cubicBezTo>
                    <a:pt x="10375" y="11859"/>
                    <a:pt x="10408" y="11867"/>
                    <a:pt x="10446" y="11867"/>
                  </a:cubicBezTo>
                  <a:cubicBezTo>
                    <a:pt x="10483" y="11867"/>
                    <a:pt x="10525" y="11859"/>
                    <a:pt x="10575" y="11842"/>
                  </a:cubicBezTo>
                  <a:lnTo>
                    <a:pt x="19748" y="6238"/>
                  </a:lnTo>
                  <a:lnTo>
                    <a:pt x="19748" y="6038"/>
                  </a:lnTo>
                  <a:lnTo>
                    <a:pt x="9307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4201500" y="3117675"/>
              <a:ext cx="261875" cy="155975"/>
            </a:xfrm>
            <a:custGeom>
              <a:avLst/>
              <a:gdLst/>
              <a:ahLst/>
              <a:cxnLst/>
              <a:rect l="l" t="t" r="r" b="b"/>
              <a:pathLst>
                <a:path w="10475" h="6239" extrusionOk="0">
                  <a:moveTo>
                    <a:pt x="134" y="0"/>
                  </a:moveTo>
                  <a:cubicBezTo>
                    <a:pt x="121" y="0"/>
                    <a:pt x="113" y="5"/>
                    <a:pt x="108" y="14"/>
                  </a:cubicBezTo>
                  <a:lnTo>
                    <a:pt x="108" y="14"/>
                  </a:lnTo>
                  <a:cubicBezTo>
                    <a:pt x="117" y="9"/>
                    <a:pt x="126" y="5"/>
                    <a:pt x="134" y="0"/>
                  </a:cubicBezTo>
                  <a:close/>
                  <a:moveTo>
                    <a:pt x="108" y="14"/>
                  </a:moveTo>
                  <a:cubicBezTo>
                    <a:pt x="51" y="44"/>
                    <a:pt x="1" y="80"/>
                    <a:pt x="1" y="167"/>
                  </a:cubicBezTo>
                  <a:cubicBezTo>
                    <a:pt x="67" y="234"/>
                    <a:pt x="101" y="267"/>
                    <a:pt x="134" y="334"/>
                  </a:cubicBezTo>
                  <a:lnTo>
                    <a:pt x="10341" y="6205"/>
                  </a:lnTo>
                  <a:cubicBezTo>
                    <a:pt x="10408" y="6238"/>
                    <a:pt x="10441" y="6238"/>
                    <a:pt x="10475" y="6238"/>
                  </a:cubicBezTo>
                  <a:lnTo>
                    <a:pt x="10475" y="6038"/>
                  </a:lnTo>
                  <a:cubicBezTo>
                    <a:pt x="10464" y="6049"/>
                    <a:pt x="10453" y="6053"/>
                    <a:pt x="10440" y="6053"/>
                  </a:cubicBezTo>
                  <a:cubicBezTo>
                    <a:pt x="10416" y="6053"/>
                    <a:pt x="10386" y="6038"/>
                    <a:pt x="10341" y="6038"/>
                  </a:cubicBezTo>
                  <a:lnTo>
                    <a:pt x="134" y="101"/>
                  </a:lnTo>
                  <a:cubicBezTo>
                    <a:pt x="134" y="101"/>
                    <a:pt x="101" y="101"/>
                    <a:pt x="101" y="67"/>
                  </a:cubicBezTo>
                  <a:cubicBezTo>
                    <a:pt x="101" y="47"/>
                    <a:pt x="101" y="26"/>
                    <a:pt x="108" y="14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4204000" y="2977575"/>
              <a:ext cx="491225" cy="291700"/>
            </a:xfrm>
            <a:custGeom>
              <a:avLst/>
              <a:gdLst/>
              <a:ahLst/>
              <a:cxnLst/>
              <a:rect l="l" t="t" r="r" b="b"/>
              <a:pathLst>
                <a:path w="19649" h="11668" extrusionOk="0">
                  <a:moveTo>
                    <a:pt x="9207" y="0"/>
                  </a:moveTo>
                  <a:lnTo>
                    <a:pt x="34" y="5604"/>
                  </a:lnTo>
                  <a:cubicBezTo>
                    <a:pt x="34" y="5604"/>
                    <a:pt x="1" y="5604"/>
                    <a:pt x="1" y="5638"/>
                  </a:cubicBezTo>
                  <a:cubicBezTo>
                    <a:pt x="1" y="5671"/>
                    <a:pt x="1" y="5705"/>
                    <a:pt x="34" y="5705"/>
                  </a:cubicBezTo>
                  <a:lnTo>
                    <a:pt x="10241" y="11642"/>
                  </a:lnTo>
                  <a:cubicBezTo>
                    <a:pt x="10291" y="11659"/>
                    <a:pt x="10325" y="11667"/>
                    <a:pt x="10358" y="11667"/>
                  </a:cubicBezTo>
                  <a:cubicBezTo>
                    <a:pt x="10392" y="11667"/>
                    <a:pt x="10425" y="11659"/>
                    <a:pt x="10475" y="11642"/>
                  </a:cubicBezTo>
                  <a:lnTo>
                    <a:pt x="19648" y="6038"/>
                  </a:lnTo>
                  <a:lnTo>
                    <a:pt x="9207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4462525" y="3128525"/>
              <a:ext cx="232700" cy="145950"/>
            </a:xfrm>
            <a:custGeom>
              <a:avLst/>
              <a:gdLst/>
              <a:ahLst/>
              <a:cxnLst/>
              <a:rect l="l" t="t" r="r" b="b"/>
              <a:pathLst>
                <a:path w="9308" h="5838" extrusionOk="0">
                  <a:moveTo>
                    <a:pt x="9307" y="0"/>
                  </a:moveTo>
                  <a:lnTo>
                    <a:pt x="134" y="5637"/>
                  </a:lnTo>
                  <a:lnTo>
                    <a:pt x="0" y="5637"/>
                  </a:lnTo>
                  <a:lnTo>
                    <a:pt x="0" y="5838"/>
                  </a:lnTo>
                  <a:cubicBezTo>
                    <a:pt x="34" y="5838"/>
                    <a:pt x="67" y="5804"/>
                    <a:pt x="134" y="5804"/>
                  </a:cubicBezTo>
                  <a:lnTo>
                    <a:pt x="9307" y="234"/>
                  </a:lnTo>
                  <a:lnTo>
                    <a:pt x="9307" y="0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4691850" y="3128525"/>
              <a:ext cx="3375" cy="68400"/>
            </a:xfrm>
            <a:custGeom>
              <a:avLst/>
              <a:gdLst/>
              <a:ahLst/>
              <a:cxnLst/>
              <a:rect l="l" t="t" r="r" b="b"/>
              <a:pathLst>
                <a:path w="135" h="2736" extrusionOk="0">
                  <a:moveTo>
                    <a:pt x="134" y="0"/>
                  </a:moveTo>
                  <a:lnTo>
                    <a:pt x="1" y="100"/>
                  </a:lnTo>
                  <a:lnTo>
                    <a:pt x="1" y="2735"/>
                  </a:lnTo>
                  <a:lnTo>
                    <a:pt x="134" y="266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4691850" y="3128525"/>
              <a:ext cx="3375" cy="68400"/>
            </a:xfrm>
            <a:custGeom>
              <a:avLst/>
              <a:gdLst/>
              <a:ahLst/>
              <a:cxnLst/>
              <a:rect l="l" t="t" r="r" b="b"/>
              <a:pathLst>
                <a:path w="135" h="2736" extrusionOk="0">
                  <a:moveTo>
                    <a:pt x="134" y="0"/>
                  </a:moveTo>
                  <a:lnTo>
                    <a:pt x="1" y="100"/>
                  </a:lnTo>
                  <a:lnTo>
                    <a:pt x="1" y="2735"/>
                  </a:lnTo>
                  <a:lnTo>
                    <a:pt x="134" y="266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4199825" y="2975700"/>
              <a:ext cx="488725" cy="282100"/>
            </a:xfrm>
            <a:custGeom>
              <a:avLst/>
              <a:gdLst/>
              <a:ahLst/>
              <a:cxnLst/>
              <a:rect l="l" t="t" r="r" b="b"/>
              <a:pathLst>
                <a:path w="19549" h="11284" extrusionOk="0">
                  <a:moveTo>
                    <a:pt x="9262" y="0"/>
                  </a:moveTo>
                  <a:cubicBezTo>
                    <a:pt x="9183" y="0"/>
                    <a:pt x="9107" y="25"/>
                    <a:pt x="9041" y="75"/>
                  </a:cubicBezTo>
                  <a:lnTo>
                    <a:pt x="1" y="5279"/>
                  </a:lnTo>
                  <a:lnTo>
                    <a:pt x="10408" y="11283"/>
                  </a:lnTo>
                  <a:lnTo>
                    <a:pt x="19482" y="6080"/>
                  </a:lnTo>
                  <a:cubicBezTo>
                    <a:pt x="19515" y="6046"/>
                    <a:pt x="19548" y="6013"/>
                    <a:pt x="19548" y="5946"/>
                  </a:cubicBezTo>
                  <a:lnTo>
                    <a:pt x="19548" y="5746"/>
                  </a:lnTo>
                  <a:lnTo>
                    <a:pt x="9508" y="75"/>
                  </a:lnTo>
                  <a:cubicBezTo>
                    <a:pt x="9424" y="25"/>
                    <a:pt x="9341" y="0"/>
                    <a:pt x="9262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4199825" y="2975700"/>
              <a:ext cx="488725" cy="282100"/>
            </a:xfrm>
            <a:custGeom>
              <a:avLst/>
              <a:gdLst/>
              <a:ahLst/>
              <a:cxnLst/>
              <a:rect l="l" t="t" r="r" b="b"/>
              <a:pathLst>
                <a:path w="19549" h="11284" extrusionOk="0">
                  <a:moveTo>
                    <a:pt x="9262" y="0"/>
                  </a:moveTo>
                  <a:cubicBezTo>
                    <a:pt x="9183" y="0"/>
                    <a:pt x="9107" y="25"/>
                    <a:pt x="9041" y="75"/>
                  </a:cubicBezTo>
                  <a:lnTo>
                    <a:pt x="1" y="5279"/>
                  </a:lnTo>
                  <a:lnTo>
                    <a:pt x="10408" y="11283"/>
                  </a:lnTo>
                  <a:lnTo>
                    <a:pt x="19482" y="6080"/>
                  </a:lnTo>
                  <a:cubicBezTo>
                    <a:pt x="19515" y="6046"/>
                    <a:pt x="19548" y="6013"/>
                    <a:pt x="19548" y="5946"/>
                  </a:cubicBezTo>
                  <a:lnTo>
                    <a:pt x="19548" y="5746"/>
                  </a:lnTo>
                  <a:lnTo>
                    <a:pt x="9508" y="75"/>
                  </a:lnTo>
                  <a:cubicBezTo>
                    <a:pt x="9424" y="25"/>
                    <a:pt x="9341" y="0"/>
                    <a:pt x="9262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4199825" y="2970700"/>
              <a:ext cx="489550" cy="282100"/>
            </a:xfrm>
            <a:custGeom>
              <a:avLst/>
              <a:gdLst/>
              <a:ahLst/>
              <a:cxnLst/>
              <a:rect l="l" t="t" r="r" b="b"/>
              <a:pathLst>
                <a:path w="19582" h="11284" extrusionOk="0">
                  <a:moveTo>
                    <a:pt x="9262" y="0"/>
                  </a:moveTo>
                  <a:cubicBezTo>
                    <a:pt x="9183" y="0"/>
                    <a:pt x="9107" y="25"/>
                    <a:pt x="9041" y="75"/>
                  </a:cubicBezTo>
                  <a:lnTo>
                    <a:pt x="1" y="5279"/>
                  </a:lnTo>
                  <a:lnTo>
                    <a:pt x="10408" y="11283"/>
                  </a:lnTo>
                  <a:lnTo>
                    <a:pt x="19482" y="6080"/>
                  </a:lnTo>
                  <a:cubicBezTo>
                    <a:pt x="19548" y="6013"/>
                    <a:pt x="19582" y="5980"/>
                    <a:pt x="19548" y="5913"/>
                  </a:cubicBezTo>
                  <a:cubicBezTo>
                    <a:pt x="19548" y="5879"/>
                    <a:pt x="19515" y="5813"/>
                    <a:pt x="19482" y="5813"/>
                  </a:cubicBezTo>
                  <a:lnTo>
                    <a:pt x="9508" y="75"/>
                  </a:lnTo>
                  <a:cubicBezTo>
                    <a:pt x="9424" y="25"/>
                    <a:pt x="9341" y="0"/>
                    <a:pt x="9262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4199825" y="2970700"/>
              <a:ext cx="489550" cy="282100"/>
            </a:xfrm>
            <a:custGeom>
              <a:avLst/>
              <a:gdLst/>
              <a:ahLst/>
              <a:cxnLst/>
              <a:rect l="l" t="t" r="r" b="b"/>
              <a:pathLst>
                <a:path w="19582" h="11284" extrusionOk="0">
                  <a:moveTo>
                    <a:pt x="9262" y="0"/>
                  </a:moveTo>
                  <a:cubicBezTo>
                    <a:pt x="9183" y="0"/>
                    <a:pt x="9107" y="25"/>
                    <a:pt x="9041" y="75"/>
                  </a:cubicBezTo>
                  <a:lnTo>
                    <a:pt x="1" y="5279"/>
                  </a:lnTo>
                  <a:lnTo>
                    <a:pt x="10408" y="11283"/>
                  </a:lnTo>
                  <a:lnTo>
                    <a:pt x="19482" y="6080"/>
                  </a:lnTo>
                  <a:cubicBezTo>
                    <a:pt x="19548" y="6013"/>
                    <a:pt x="19582" y="5980"/>
                    <a:pt x="19548" y="5913"/>
                  </a:cubicBezTo>
                  <a:cubicBezTo>
                    <a:pt x="19548" y="5879"/>
                    <a:pt x="19515" y="5813"/>
                    <a:pt x="19482" y="5813"/>
                  </a:cubicBezTo>
                  <a:lnTo>
                    <a:pt x="9508" y="75"/>
                  </a:lnTo>
                  <a:cubicBezTo>
                    <a:pt x="9424" y="25"/>
                    <a:pt x="9341" y="0"/>
                    <a:pt x="9262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4226525" y="2969850"/>
              <a:ext cx="456175" cy="262100"/>
            </a:xfrm>
            <a:custGeom>
              <a:avLst/>
              <a:gdLst/>
              <a:ahLst/>
              <a:cxnLst/>
              <a:rect l="l" t="t" r="r" b="b"/>
              <a:pathLst>
                <a:path w="18247" h="10484" extrusionOk="0">
                  <a:moveTo>
                    <a:pt x="7919" y="1"/>
                  </a:moveTo>
                  <a:cubicBezTo>
                    <a:pt x="7839" y="1"/>
                    <a:pt x="7756" y="26"/>
                    <a:pt x="7673" y="76"/>
                  </a:cubicBezTo>
                  <a:lnTo>
                    <a:pt x="1001" y="3945"/>
                  </a:lnTo>
                  <a:lnTo>
                    <a:pt x="0" y="3345"/>
                  </a:lnTo>
                  <a:lnTo>
                    <a:pt x="0" y="4479"/>
                  </a:lnTo>
                  <a:lnTo>
                    <a:pt x="10441" y="10483"/>
                  </a:lnTo>
                  <a:lnTo>
                    <a:pt x="18113" y="6047"/>
                  </a:lnTo>
                  <a:cubicBezTo>
                    <a:pt x="18180" y="6014"/>
                    <a:pt x="18247" y="5947"/>
                    <a:pt x="18180" y="5913"/>
                  </a:cubicBezTo>
                  <a:lnTo>
                    <a:pt x="18180" y="4846"/>
                  </a:lnTo>
                  <a:lnTo>
                    <a:pt x="17313" y="5346"/>
                  </a:lnTo>
                  <a:lnTo>
                    <a:pt x="8140" y="76"/>
                  </a:lnTo>
                  <a:cubicBezTo>
                    <a:pt x="8073" y="26"/>
                    <a:pt x="7998" y="1"/>
                    <a:pt x="7919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4226525" y="2941500"/>
              <a:ext cx="456175" cy="262100"/>
            </a:xfrm>
            <a:custGeom>
              <a:avLst/>
              <a:gdLst/>
              <a:ahLst/>
              <a:cxnLst/>
              <a:rect l="l" t="t" r="r" b="b"/>
              <a:pathLst>
                <a:path w="18247" h="10484" extrusionOk="0">
                  <a:moveTo>
                    <a:pt x="7894" y="1"/>
                  </a:moveTo>
                  <a:cubicBezTo>
                    <a:pt x="7814" y="1"/>
                    <a:pt x="7739" y="26"/>
                    <a:pt x="7673" y="76"/>
                  </a:cubicBezTo>
                  <a:lnTo>
                    <a:pt x="0" y="4479"/>
                  </a:lnTo>
                  <a:lnTo>
                    <a:pt x="10441" y="10483"/>
                  </a:lnTo>
                  <a:lnTo>
                    <a:pt x="18113" y="6080"/>
                  </a:lnTo>
                  <a:cubicBezTo>
                    <a:pt x="18247" y="5980"/>
                    <a:pt x="18247" y="5847"/>
                    <a:pt x="18113" y="5813"/>
                  </a:cubicBezTo>
                  <a:lnTo>
                    <a:pt x="8140" y="76"/>
                  </a:lnTo>
                  <a:cubicBezTo>
                    <a:pt x="8056" y="26"/>
                    <a:pt x="7973" y="1"/>
                    <a:pt x="7894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4227350" y="3053450"/>
              <a:ext cx="261050" cy="179325"/>
            </a:xfrm>
            <a:custGeom>
              <a:avLst/>
              <a:gdLst/>
              <a:ahLst/>
              <a:cxnLst/>
              <a:rect l="l" t="t" r="r" b="b"/>
              <a:pathLst>
                <a:path w="10442" h="7173" extrusionOk="0">
                  <a:moveTo>
                    <a:pt x="1" y="1"/>
                  </a:moveTo>
                  <a:lnTo>
                    <a:pt x="1" y="1135"/>
                  </a:lnTo>
                  <a:lnTo>
                    <a:pt x="10442" y="7173"/>
                  </a:lnTo>
                  <a:lnTo>
                    <a:pt x="10442" y="60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4483375" y="3189400"/>
              <a:ext cx="10025" cy="5025"/>
            </a:xfrm>
            <a:custGeom>
              <a:avLst/>
              <a:gdLst/>
              <a:ahLst/>
              <a:cxnLst/>
              <a:rect l="l" t="t" r="r" b="b"/>
              <a:pathLst>
                <a:path w="401" h="201" extrusionOk="0">
                  <a:moveTo>
                    <a:pt x="201" y="0"/>
                  </a:moveTo>
                  <a:cubicBezTo>
                    <a:pt x="167" y="0"/>
                    <a:pt x="134" y="0"/>
                    <a:pt x="34" y="34"/>
                  </a:cubicBezTo>
                  <a:cubicBezTo>
                    <a:pt x="67" y="34"/>
                    <a:pt x="0" y="100"/>
                    <a:pt x="67" y="167"/>
                  </a:cubicBezTo>
                  <a:cubicBezTo>
                    <a:pt x="134" y="167"/>
                    <a:pt x="134" y="200"/>
                    <a:pt x="167" y="200"/>
                  </a:cubicBezTo>
                  <a:lnTo>
                    <a:pt x="334" y="200"/>
                  </a:lnTo>
                  <a:cubicBezTo>
                    <a:pt x="401" y="167"/>
                    <a:pt x="367" y="67"/>
                    <a:pt x="334" y="34"/>
                  </a:cubicBezTo>
                  <a:cubicBezTo>
                    <a:pt x="301" y="34"/>
                    <a:pt x="234" y="0"/>
                    <a:pt x="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4455850" y="3185225"/>
              <a:ext cx="35050" cy="43375"/>
            </a:xfrm>
            <a:custGeom>
              <a:avLst/>
              <a:gdLst/>
              <a:ahLst/>
              <a:cxnLst/>
              <a:rect l="l" t="t" r="r" b="b"/>
              <a:pathLst>
                <a:path w="1402" h="1735" extrusionOk="0">
                  <a:moveTo>
                    <a:pt x="968" y="0"/>
                  </a:moveTo>
                  <a:cubicBezTo>
                    <a:pt x="835" y="0"/>
                    <a:pt x="768" y="34"/>
                    <a:pt x="634" y="67"/>
                  </a:cubicBezTo>
                  <a:cubicBezTo>
                    <a:pt x="267" y="334"/>
                    <a:pt x="1" y="734"/>
                    <a:pt x="1" y="1201"/>
                  </a:cubicBezTo>
                  <a:cubicBezTo>
                    <a:pt x="1" y="1335"/>
                    <a:pt x="67" y="1501"/>
                    <a:pt x="134" y="1568"/>
                  </a:cubicBezTo>
                  <a:cubicBezTo>
                    <a:pt x="234" y="1668"/>
                    <a:pt x="334" y="1735"/>
                    <a:pt x="468" y="1735"/>
                  </a:cubicBezTo>
                  <a:cubicBezTo>
                    <a:pt x="601" y="1735"/>
                    <a:pt x="668" y="1702"/>
                    <a:pt x="801" y="1668"/>
                  </a:cubicBezTo>
                  <a:lnTo>
                    <a:pt x="835" y="1602"/>
                  </a:lnTo>
                  <a:lnTo>
                    <a:pt x="734" y="1535"/>
                  </a:lnTo>
                  <a:cubicBezTo>
                    <a:pt x="639" y="1583"/>
                    <a:pt x="549" y="1606"/>
                    <a:pt x="469" y="1606"/>
                  </a:cubicBezTo>
                  <a:cubicBezTo>
                    <a:pt x="270" y="1606"/>
                    <a:pt x="134" y="1463"/>
                    <a:pt x="134" y="1201"/>
                  </a:cubicBezTo>
                  <a:cubicBezTo>
                    <a:pt x="167" y="768"/>
                    <a:pt x="401" y="401"/>
                    <a:pt x="734" y="201"/>
                  </a:cubicBezTo>
                  <a:cubicBezTo>
                    <a:pt x="785" y="167"/>
                    <a:pt x="851" y="150"/>
                    <a:pt x="922" y="150"/>
                  </a:cubicBezTo>
                  <a:cubicBezTo>
                    <a:pt x="993" y="150"/>
                    <a:pt x="1068" y="167"/>
                    <a:pt x="1135" y="201"/>
                  </a:cubicBezTo>
                  <a:cubicBezTo>
                    <a:pt x="1168" y="234"/>
                    <a:pt x="1235" y="267"/>
                    <a:pt x="1268" y="367"/>
                  </a:cubicBezTo>
                  <a:lnTo>
                    <a:pt x="1402" y="367"/>
                  </a:lnTo>
                  <a:cubicBezTo>
                    <a:pt x="1402" y="267"/>
                    <a:pt x="1335" y="234"/>
                    <a:pt x="1302" y="167"/>
                  </a:cubicBezTo>
                  <a:cubicBezTo>
                    <a:pt x="1235" y="67"/>
                    <a:pt x="1101" y="0"/>
                    <a:pt x="9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4464200" y="3078475"/>
              <a:ext cx="225175" cy="115950"/>
            </a:xfrm>
            <a:custGeom>
              <a:avLst/>
              <a:gdLst/>
              <a:ahLst/>
              <a:cxnLst/>
              <a:rect l="l" t="t" r="r" b="b"/>
              <a:pathLst>
                <a:path w="9007" h="4638" extrusionOk="0">
                  <a:moveTo>
                    <a:pt x="9007" y="1"/>
                  </a:moveTo>
                  <a:lnTo>
                    <a:pt x="0" y="4404"/>
                  </a:lnTo>
                  <a:lnTo>
                    <a:pt x="0" y="4637"/>
                  </a:lnTo>
                  <a:lnTo>
                    <a:pt x="8907" y="368"/>
                  </a:lnTo>
                  <a:cubicBezTo>
                    <a:pt x="8973" y="334"/>
                    <a:pt x="9007" y="268"/>
                    <a:pt x="9007" y="167"/>
                  </a:cubicBezTo>
                  <a:lnTo>
                    <a:pt x="9007" y="1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464200" y="3078475"/>
              <a:ext cx="225175" cy="115950"/>
            </a:xfrm>
            <a:custGeom>
              <a:avLst/>
              <a:gdLst/>
              <a:ahLst/>
              <a:cxnLst/>
              <a:rect l="l" t="t" r="r" b="b"/>
              <a:pathLst>
                <a:path w="9007" h="4638" extrusionOk="0">
                  <a:moveTo>
                    <a:pt x="9007" y="1"/>
                  </a:moveTo>
                  <a:lnTo>
                    <a:pt x="0" y="4404"/>
                  </a:lnTo>
                  <a:lnTo>
                    <a:pt x="0" y="4637"/>
                  </a:lnTo>
                  <a:lnTo>
                    <a:pt x="8907" y="368"/>
                  </a:lnTo>
                  <a:cubicBezTo>
                    <a:pt x="8973" y="334"/>
                    <a:pt x="9007" y="268"/>
                    <a:pt x="9007" y="167"/>
                  </a:cubicBezTo>
                  <a:lnTo>
                    <a:pt x="9007" y="1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51"/>
            <p:cNvSpPr/>
            <p:nvPr/>
          </p:nvSpPr>
          <p:spPr>
            <a:xfrm>
              <a:off x="4199825" y="2930450"/>
              <a:ext cx="489550" cy="259800"/>
            </a:xfrm>
            <a:custGeom>
              <a:avLst/>
              <a:gdLst/>
              <a:ahLst/>
              <a:cxnLst/>
              <a:rect l="l" t="t" r="r" b="b"/>
              <a:pathLst>
                <a:path w="19582" h="10392" extrusionOk="0">
                  <a:moveTo>
                    <a:pt x="9262" y="1"/>
                  </a:moveTo>
                  <a:cubicBezTo>
                    <a:pt x="9183" y="1"/>
                    <a:pt x="9107" y="17"/>
                    <a:pt x="9041" y="51"/>
                  </a:cubicBezTo>
                  <a:lnTo>
                    <a:pt x="1" y="4387"/>
                  </a:lnTo>
                  <a:lnTo>
                    <a:pt x="10408" y="10392"/>
                  </a:lnTo>
                  <a:lnTo>
                    <a:pt x="19482" y="6055"/>
                  </a:lnTo>
                  <a:cubicBezTo>
                    <a:pt x="19548" y="6022"/>
                    <a:pt x="19582" y="5922"/>
                    <a:pt x="19548" y="5888"/>
                  </a:cubicBezTo>
                  <a:cubicBezTo>
                    <a:pt x="19548" y="5855"/>
                    <a:pt x="19515" y="5822"/>
                    <a:pt x="19482" y="5822"/>
                  </a:cubicBezTo>
                  <a:lnTo>
                    <a:pt x="9508" y="51"/>
                  </a:lnTo>
                  <a:cubicBezTo>
                    <a:pt x="9424" y="17"/>
                    <a:pt x="9341" y="1"/>
                    <a:pt x="9262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1"/>
            <p:cNvSpPr/>
            <p:nvPr/>
          </p:nvSpPr>
          <p:spPr>
            <a:xfrm>
              <a:off x="4199825" y="3040125"/>
              <a:ext cx="260225" cy="217675"/>
            </a:xfrm>
            <a:custGeom>
              <a:avLst/>
              <a:gdLst/>
              <a:ahLst/>
              <a:cxnLst/>
              <a:rect l="l" t="t" r="r" b="b"/>
              <a:pathLst>
                <a:path w="10409" h="8707" extrusionOk="0">
                  <a:moveTo>
                    <a:pt x="1" y="0"/>
                  </a:moveTo>
                  <a:lnTo>
                    <a:pt x="1" y="2669"/>
                  </a:lnTo>
                  <a:lnTo>
                    <a:pt x="10408" y="8706"/>
                  </a:lnTo>
                  <a:lnTo>
                    <a:pt x="10408" y="60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1"/>
            <p:cNvSpPr/>
            <p:nvPr/>
          </p:nvSpPr>
          <p:spPr>
            <a:xfrm>
              <a:off x="4199825" y="3040125"/>
              <a:ext cx="260225" cy="217675"/>
            </a:xfrm>
            <a:custGeom>
              <a:avLst/>
              <a:gdLst/>
              <a:ahLst/>
              <a:cxnLst/>
              <a:rect l="l" t="t" r="r" b="b"/>
              <a:pathLst>
                <a:path w="10409" h="8707" extrusionOk="0">
                  <a:moveTo>
                    <a:pt x="1" y="0"/>
                  </a:moveTo>
                  <a:lnTo>
                    <a:pt x="1" y="2669"/>
                  </a:lnTo>
                  <a:lnTo>
                    <a:pt x="10408" y="8706"/>
                  </a:lnTo>
                  <a:lnTo>
                    <a:pt x="10408" y="600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1"/>
            <p:cNvSpPr/>
            <p:nvPr/>
          </p:nvSpPr>
          <p:spPr>
            <a:xfrm>
              <a:off x="4384975" y="3170200"/>
              <a:ext cx="35875" cy="44225"/>
            </a:xfrm>
            <a:custGeom>
              <a:avLst/>
              <a:gdLst/>
              <a:ahLst/>
              <a:cxnLst/>
              <a:rect l="l" t="t" r="r" b="b"/>
              <a:pathLst>
                <a:path w="1435" h="1769" extrusionOk="0">
                  <a:moveTo>
                    <a:pt x="467" y="1"/>
                  </a:moveTo>
                  <a:cubicBezTo>
                    <a:pt x="167" y="1"/>
                    <a:pt x="0" y="234"/>
                    <a:pt x="0" y="568"/>
                  </a:cubicBezTo>
                  <a:cubicBezTo>
                    <a:pt x="67" y="1002"/>
                    <a:pt x="267" y="1435"/>
                    <a:pt x="667" y="1669"/>
                  </a:cubicBezTo>
                  <a:cubicBezTo>
                    <a:pt x="734" y="1769"/>
                    <a:pt x="834" y="1769"/>
                    <a:pt x="968" y="1769"/>
                  </a:cubicBezTo>
                  <a:cubicBezTo>
                    <a:pt x="1101" y="1769"/>
                    <a:pt x="1234" y="1702"/>
                    <a:pt x="1301" y="1602"/>
                  </a:cubicBezTo>
                  <a:cubicBezTo>
                    <a:pt x="1401" y="1469"/>
                    <a:pt x="1435" y="1335"/>
                    <a:pt x="1435" y="1235"/>
                  </a:cubicBezTo>
                  <a:cubicBezTo>
                    <a:pt x="1401" y="768"/>
                    <a:pt x="1168" y="335"/>
                    <a:pt x="801" y="101"/>
                  </a:cubicBezTo>
                  <a:cubicBezTo>
                    <a:pt x="734" y="68"/>
                    <a:pt x="601" y="1"/>
                    <a:pt x="467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1"/>
            <p:cNvSpPr/>
            <p:nvPr/>
          </p:nvSpPr>
          <p:spPr>
            <a:xfrm>
              <a:off x="4388300" y="3173375"/>
              <a:ext cx="29225" cy="38200"/>
            </a:xfrm>
            <a:custGeom>
              <a:avLst/>
              <a:gdLst/>
              <a:ahLst/>
              <a:cxnLst/>
              <a:rect l="l" t="t" r="r" b="b"/>
              <a:pathLst>
                <a:path w="1169" h="1528" extrusionOk="0">
                  <a:moveTo>
                    <a:pt x="315" y="1"/>
                  </a:moveTo>
                  <a:cubicBezTo>
                    <a:pt x="127" y="1"/>
                    <a:pt x="1" y="166"/>
                    <a:pt x="1" y="441"/>
                  </a:cubicBezTo>
                  <a:cubicBezTo>
                    <a:pt x="34" y="841"/>
                    <a:pt x="268" y="1208"/>
                    <a:pt x="601" y="1442"/>
                  </a:cubicBezTo>
                  <a:cubicBezTo>
                    <a:pt x="699" y="1500"/>
                    <a:pt x="787" y="1527"/>
                    <a:pt x="865" y="1527"/>
                  </a:cubicBezTo>
                  <a:cubicBezTo>
                    <a:pt x="1051" y="1527"/>
                    <a:pt x="1168" y="1368"/>
                    <a:pt x="1168" y="1108"/>
                  </a:cubicBezTo>
                  <a:cubicBezTo>
                    <a:pt x="1135" y="708"/>
                    <a:pt x="935" y="341"/>
                    <a:pt x="601" y="107"/>
                  </a:cubicBezTo>
                  <a:cubicBezTo>
                    <a:pt x="497" y="35"/>
                    <a:pt x="400" y="1"/>
                    <a:pt x="31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1"/>
            <p:cNvSpPr/>
            <p:nvPr/>
          </p:nvSpPr>
          <p:spPr>
            <a:xfrm>
              <a:off x="4219850" y="3072200"/>
              <a:ext cx="144300" cy="111825"/>
            </a:xfrm>
            <a:custGeom>
              <a:avLst/>
              <a:gdLst/>
              <a:ahLst/>
              <a:cxnLst/>
              <a:rect l="l" t="t" r="r" b="b"/>
              <a:pathLst>
                <a:path w="5772" h="4473" extrusionOk="0">
                  <a:moveTo>
                    <a:pt x="338" y="1"/>
                  </a:moveTo>
                  <a:cubicBezTo>
                    <a:pt x="137" y="1"/>
                    <a:pt x="1" y="175"/>
                    <a:pt x="1" y="485"/>
                  </a:cubicBezTo>
                  <a:lnTo>
                    <a:pt x="1" y="685"/>
                  </a:lnTo>
                  <a:cubicBezTo>
                    <a:pt x="1" y="1086"/>
                    <a:pt x="234" y="1519"/>
                    <a:pt x="601" y="1753"/>
                  </a:cubicBezTo>
                  <a:lnTo>
                    <a:pt x="5171" y="4388"/>
                  </a:lnTo>
                  <a:cubicBezTo>
                    <a:pt x="5267" y="4446"/>
                    <a:pt x="5357" y="4473"/>
                    <a:pt x="5438" y="4473"/>
                  </a:cubicBezTo>
                  <a:cubicBezTo>
                    <a:pt x="5636" y="4473"/>
                    <a:pt x="5771" y="4306"/>
                    <a:pt x="5771" y="4021"/>
                  </a:cubicBezTo>
                  <a:lnTo>
                    <a:pt x="5771" y="3821"/>
                  </a:lnTo>
                  <a:cubicBezTo>
                    <a:pt x="5738" y="3387"/>
                    <a:pt x="5538" y="2987"/>
                    <a:pt x="5171" y="2720"/>
                  </a:cubicBezTo>
                  <a:lnTo>
                    <a:pt x="601" y="85"/>
                  </a:lnTo>
                  <a:cubicBezTo>
                    <a:pt x="506" y="28"/>
                    <a:pt x="417" y="1"/>
                    <a:pt x="338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1"/>
            <p:cNvSpPr/>
            <p:nvPr/>
          </p:nvSpPr>
          <p:spPr>
            <a:xfrm>
              <a:off x="4460025" y="3189400"/>
              <a:ext cx="4200" cy="68400"/>
            </a:xfrm>
            <a:custGeom>
              <a:avLst/>
              <a:gdLst/>
              <a:ahLst/>
              <a:cxnLst/>
              <a:rect l="l" t="t" r="r" b="b"/>
              <a:pathLst>
                <a:path w="168" h="2736" extrusionOk="0">
                  <a:moveTo>
                    <a:pt x="167" y="0"/>
                  </a:moveTo>
                  <a:lnTo>
                    <a:pt x="0" y="34"/>
                  </a:lnTo>
                  <a:lnTo>
                    <a:pt x="0" y="2735"/>
                  </a:lnTo>
                  <a:lnTo>
                    <a:pt x="167" y="266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4460025" y="3189400"/>
              <a:ext cx="4200" cy="68400"/>
            </a:xfrm>
            <a:custGeom>
              <a:avLst/>
              <a:gdLst/>
              <a:ahLst/>
              <a:cxnLst/>
              <a:rect l="l" t="t" r="r" b="b"/>
              <a:pathLst>
                <a:path w="168" h="2736" extrusionOk="0">
                  <a:moveTo>
                    <a:pt x="167" y="0"/>
                  </a:moveTo>
                  <a:lnTo>
                    <a:pt x="0" y="34"/>
                  </a:lnTo>
                  <a:lnTo>
                    <a:pt x="0" y="2735"/>
                  </a:lnTo>
                  <a:lnTo>
                    <a:pt x="167" y="2669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4153975" y="2494100"/>
              <a:ext cx="138450" cy="69650"/>
            </a:xfrm>
            <a:custGeom>
              <a:avLst/>
              <a:gdLst/>
              <a:ahLst/>
              <a:cxnLst/>
              <a:rect l="l" t="t" r="r" b="b"/>
              <a:pathLst>
                <a:path w="5538" h="2786" extrusionOk="0">
                  <a:moveTo>
                    <a:pt x="2756" y="1"/>
                  </a:moveTo>
                  <a:cubicBezTo>
                    <a:pt x="2152" y="1"/>
                    <a:pt x="1551" y="142"/>
                    <a:pt x="1001" y="426"/>
                  </a:cubicBezTo>
                  <a:cubicBezTo>
                    <a:pt x="0" y="960"/>
                    <a:pt x="0" y="1827"/>
                    <a:pt x="1001" y="2361"/>
                  </a:cubicBezTo>
                  <a:cubicBezTo>
                    <a:pt x="1535" y="2644"/>
                    <a:pt x="2135" y="2786"/>
                    <a:pt x="2744" y="2786"/>
                  </a:cubicBezTo>
                  <a:cubicBezTo>
                    <a:pt x="3353" y="2786"/>
                    <a:pt x="3970" y="2644"/>
                    <a:pt x="4537" y="2361"/>
                  </a:cubicBezTo>
                  <a:cubicBezTo>
                    <a:pt x="5538" y="1827"/>
                    <a:pt x="5538" y="960"/>
                    <a:pt x="4537" y="426"/>
                  </a:cubicBezTo>
                  <a:cubicBezTo>
                    <a:pt x="3970" y="142"/>
                    <a:pt x="3361" y="1"/>
                    <a:pt x="2756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4179000" y="2510575"/>
              <a:ext cx="45875" cy="16700"/>
            </a:xfrm>
            <a:custGeom>
              <a:avLst/>
              <a:gdLst/>
              <a:ahLst/>
              <a:cxnLst/>
              <a:rect l="l" t="t" r="r" b="b"/>
              <a:pathLst>
                <a:path w="1835" h="668" extrusionOk="0">
                  <a:moveTo>
                    <a:pt x="1801" y="0"/>
                  </a:moveTo>
                  <a:cubicBezTo>
                    <a:pt x="967" y="0"/>
                    <a:pt x="234" y="301"/>
                    <a:pt x="0" y="668"/>
                  </a:cubicBezTo>
                  <a:cubicBezTo>
                    <a:pt x="267" y="301"/>
                    <a:pt x="1001" y="0"/>
                    <a:pt x="18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4162300" y="2419400"/>
              <a:ext cx="121800" cy="40875"/>
            </a:xfrm>
            <a:custGeom>
              <a:avLst/>
              <a:gdLst/>
              <a:ahLst/>
              <a:cxnLst/>
              <a:rect l="l" t="t" r="r" b="b"/>
              <a:pathLst>
                <a:path w="4872" h="1635" extrusionOk="0">
                  <a:moveTo>
                    <a:pt x="2319" y="0"/>
                  </a:moveTo>
                  <a:cubicBezTo>
                    <a:pt x="1850" y="0"/>
                    <a:pt x="1376" y="60"/>
                    <a:pt x="902" y="178"/>
                  </a:cubicBezTo>
                  <a:cubicBezTo>
                    <a:pt x="34" y="478"/>
                    <a:pt x="1" y="1012"/>
                    <a:pt x="868" y="1346"/>
                  </a:cubicBezTo>
                  <a:cubicBezTo>
                    <a:pt x="1408" y="1544"/>
                    <a:pt x="1978" y="1635"/>
                    <a:pt x="2550" y="1635"/>
                  </a:cubicBezTo>
                  <a:cubicBezTo>
                    <a:pt x="3038" y="1635"/>
                    <a:pt x="3528" y="1569"/>
                    <a:pt x="4004" y="1446"/>
                  </a:cubicBezTo>
                  <a:cubicBezTo>
                    <a:pt x="4871" y="1146"/>
                    <a:pt x="4871" y="612"/>
                    <a:pt x="4037" y="278"/>
                  </a:cubicBezTo>
                  <a:cubicBezTo>
                    <a:pt x="3481" y="93"/>
                    <a:pt x="2905" y="0"/>
                    <a:pt x="2319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4162300" y="2419400"/>
              <a:ext cx="121800" cy="40875"/>
            </a:xfrm>
            <a:custGeom>
              <a:avLst/>
              <a:gdLst/>
              <a:ahLst/>
              <a:cxnLst/>
              <a:rect l="l" t="t" r="r" b="b"/>
              <a:pathLst>
                <a:path w="4872" h="1635" extrusionOk="0">
                  <a:moveTo>
                    <a:pt x="2319" y="0"/>
                  </a:moveTo>
                  <a:cubicBezTo>
                    <a:pt x="1850" y="0"/>
                    <a:pt x="1376" y="60"/>
                    <a:pt x="902" y="178"/>
                  </a:cubicBezTo>
                  <a:cubicBezTo>
                    <a:pt x="34" y="478"/>
                    <a:pt x="1" y="1012"/>
                    <a:pt x="868" y="1346"/>
                  </a:cubicBezTo>
                  <a:cubicBezTo>
                    <a:pt x="1408" y="1544"/>
                    <a:pt x="1978" y="1635"/>
                    <a:pt x="2550" y="1635"/>
                  </a:cubicBezTo>
                  <a:cubicBezTo>
                    <a:pt x="3038" y="1635"/>
                    <a:pt x="3528" y="1569"/>
                    <a:pt x="4004" y="1446"/>
                  </a:cubicBezTo>
                  <a:cubicBezTo>
                    <a:pt x="4871" y="1146"/>
                    <a:pt x="4871" y="612"/>
                    <a:pt x="4037" y="278"/>
                  </a:cubicBezTo>
                  <a:cubicBezTo>
                    <a:pt x="3481" y="93"/>
                    <a:pt x="2905" y="0"/>
                    <a:pt x="2319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4168150" y="2397150"/>
              <a:ext cx="112600" cy="154025"/>
            </a:xfrm>
            <a:custGeom>
              <a:avLst/>
              <a:gdLst/>
              <a:ahLst/>
              <a:cxnLst/>
              <a:rect l="l" t="t" r="r" b="b"/>
              <a:pathLst>
                <a:path w="4504" h="6161" extrusionOk="0">
                  <a:moveTo>
                    <a:pt x="0" y="1"/>
                  </a:moveTo>
                  <a:lnTo>
                    <a:pt x="234" y="5338"/>
                  </a:lnTo>
                  <a:cubicBezTo>
                    <a:pt x="234" y="5505"/>
                    <a:pt x="401" y="5705"/>
                    <a:pt x="768" y="5872"/>
                  </a:cubicBezTo>
                  <a:cubicBezTo>
                    <a:pt x="1236" y="6070"/>
                    <a:pt x="1733" y="6161"/>
                    <a:pt x="2228" y="6161"/>
                  </a:cubicBezTo>
                  <a:cubicBezTo>
                    <a:pt x="2650" y="6161"/>
                    <a:pt x="3070" y="6095"/>
                    <a:pt x="3470" y="5972"/>
                  </a:cubicBezTo>
                  <a:cubicBezTo>
                    <a:pt x="3836" y="5838"/>
                    <a:pt x="4003" y="5672"/>
                    <a:pt x="4037" y="5471"/>
                  </a:cubicBezTo>
                  <a:lnTo>
                    <a:pt x="4504" y="1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4168150" y="2398000"/>
              <a:ext cx="112600" cy="40925"/>
            </a:xfrm>
            <a:custGeom>
              <a:avLst/>
              <a:gdLst/>
              <a:ahLst/>
              <a:cxnLst/>
              <a:rect l="l" t="t" r="r" b="b"/>
              <a:pathLst>
                <a:path w="4504" h="1637" extrusionOk="0">
                  <a:moveTo>
                    <a:pt x="0" y="0"/>
                  </a:moveTo>
                  <a:lnTo>
                    <a:pt x="67" y="1101"/>
                  </a:lnTo>
                  <a:cubicBezTo>
                    <a:pt x="134" y="1134"/>
                    <a:pt x="267" y="1201"/>
                    <a:pt x="334" y="1268"/>
                  </a:cubicBezTo>
                  <a:lnTo>
                    <a:pt x="467" y="1301"/>
                  </a:lnTo>
                  <a:cubicBezTo>
                    <a:pt x="1081" y="1518"/>
                    <a:pt x="1744" y="1637"/>
                    <a:pt x="2408" y="1637"/>
                  </a:cubicBezTo>
                  <a:cubicBezTo>
                    <a:pt x="2971" y="1637"/>
                    <a:pt x="3535" y="1551"/>
                    <a:pt x="4070" y="1368"/>
                  </a:cubicBezTo>
                  <a:cubicBezTo>
                    <a:pt x="4170" y="1301"/>
                    <a:pt x="4303" y="1268"/>
                    <a:pt x="4437" y="1168"/>
                  </a:cubicBezTo>
                  <a:lnTo>
                    <a:pt x="4504" y="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4161475" y="2370825"/>
              <a:ext cx="126775" cy="56850"/>
            </a:xfrm>
            <a:custGeom>
              <a:avLst/>
              <a:gdLst/>
              <a:ahLst/>
              <a:cxnLst/>
              <a:rect l="l" t="t" r="r" b="b"/>
              <a:pathLst>
                <a:path w="5071" h="2274" extrusionOk="0">
                  <a:moveTo>
                    <a:pt x="2428" y="1"/>
                  </a:moveTo>
                  <a:cubicBezTo>
                    <a:pt x="1866" y="1"/>
                    <a:pt x="1303" y="85"/>
                    <a:pt x="768" y="253"/>
                  </a:cubicBezTo>
                  <a:cubicBezTo>
                    <a:pt x="701" y="253"/>
                    <a:pt x="601" y="287"/>
                    <a:pt x="534" y="353"/>
                  </a:cubicBezTo>
                  <a:lnTo>
                    <a:pt x="1" y="353"/>
                  </a:lnTo>
                  <a:lnTo>
                    <a:pt x="1" y="1187"/>
                  </a:lnTo>
                  <a:cubicBezTo>
                    <a:pt x="1" y="1421"/>
                    <a:pt x="234" y="1721"/>
                    <a:pt x="734" y="1921"/>
                  </a:cubicBezTo>
                  <a:cubicBezTo>
                    <a:pt x="1349" y="2156"/>
                    <a:pt x="2012" y="2273"/>
                    <a:pt x="2676" y="2273"/>
                  </a:cubicBezTo>
                  <a:cubicBezTo>
                    <a:pt x="3239" y="2273"/>
                    <a:pt x="3802" y="2189"/>
                    <a:pt x="4337" y="2021"/>
                  </a:cubicBezTo>
                  <a:cubicBezTo>
                    <a:pt x="4837" y="1854"/>
                    <a:pt x="5071" y="1554"/>
                    <a:pt x="5071" y="1287"/>
                  </a:cubicBezTo>
                  <a:lnTo>
                    <a:pt x="5071" y="453"/>
                  </a:lnTo>
                  <a:lnTo>
                    <a:pt x="4570" y="453"/>
                  </a:lnTo>
                  <a:cubicBezTo>
                    <a:pt x="4537" y="420"/>
                    <a:pt x="4437" y="387"/>
                    <a:pt x="4370" y="353"/>
                  </a:cubicBezTo>
                  <a:cubicBezTo>
                    <a:pt x="3756" y="118"/>
                    <a:pt x="3093" y="1"/>
                    <a:pt x="2428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4161475" y="2370825"/>
              <a:ext cx="126775" cy="56850"/>
            </a:xfrm>
            <a:custGeom>
              <a:avLst/>
              <a:gdLst/>
              <a:ahLst/>
              <a:cxnLst/>
              <a:rect l="l" t="t" r="r" b="b"/>
              <a:pathLst>
                <a:path w="5071" h="2274" extrusionOk="0">
                  <a:moveTo>
                    <a:pt x="2428" y="1"/>
                  </a:moveTo>
                  <a:cubicBezTo>
                    <a:pt x="1866" y="1"/>
                    <a:pt x="1303" y="85"/>
                    <a:pt x="768" y="253"/>
                  </a:cubicBezTo>
                  <a:cubicBezTo>
                    <a:pt x="701" y="253"/>
                    <a:pt x="601" y="287"/>
                    <a:pt x="534" y="353"/>
                  </a:cubicBezTo>
                  <a:lnTo>
                    <a:pt x="1" y="353"/>
                  </a:lnTo>
                  <a:lnTo>
                    <a:pt x="1" y="1187"/>
                  </a:lnTo>
                  <a:cubicBezTo>
                    <a:pt x="1" y="1421"/>
                    <a:pt x="234" y="1721"/>
                    <a:pt x="734" y="1921"/>
                  </a:cubicBezTo>
                  <a:cubicBezTo>
                    <a:pt x="1349" y="2156"/>
                    <a:pt x="2012" y="2273"/>
                    <a:pt x="2676" y="2273"/>
                  </a:cubicBezTo>
                  <a:cubicBezTo>
                    <a:pt x="3239" y="2273"/>
                    <a:pt x="3802" y="2189"/>
                    <a:pt x="4337" y="2021"/>
                  </a:cubicBezTo>
                  <a:cubicBezTo>
                    <a:pt x="4837" y="1854"/>
                    <a:pt x="5071" y="1554"/>
                    <a:pt x="5071" y="1287"/>
                  </a:cubicBezTo>
                  <a:lnTo>
                    <a:pt x="5071" y="453"/>
                  </a:lnTo>
                  <a:lnTo>
                    <a:pt x="4570" y="453"/>
                  </a:lnTo>
                  <a:cubicBezTo>
                    <a:pt x="4537" y="420"/>
                    <a:pt x="4437" y="387"/>
                    <a:pt x="4370" y="353"/>
                  </a:cubicBezTo>
                  <a:cubicBezTo>
                    <a:pt x="3756" y="118"/>
                    <a:pt x="3093" y="1"/>
                    <a:pt x="2428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4154800" y="2356250"/>
              <a:ext cx="140125" cy="51400"/>
            </a:xfrm>
            <a:custGeom>
              <a:avLst/>
              <a:gdLst/>
              <a:ahLst/>
              <a:cxnLst/>
              <a:rect l="l" t="t" r="r" b="b"/>
              <a:pathLst>
                <a:path w="5605" h="2056" extrusionOk="0">
                  <a:moveTo>
                    <a:pt x="2696" y="0"/>
                  </a:moveTo>
                  <a:cubicBezTo>
                    <a:pt x="2134" y="0"/>
                    <a:pt x="1570" y="86"/>
                    <a:pt x="1035" y="269"/>
                  </a:cubicBezTo>
                  <a:cubicBezTo>
                    <a:pt x="34" y="636"/>
                    <a:pt x="1" y="1303"/>
                    <a:pt x="1001" y="1704"/>
                  </a:cubicBezTo>
                  <a:cubicBezTo>
                    <a:pt x="1616" y="1938"/>
                    <a:pt x="2269" y="2056"/>
                    <a:pt x="2925" y="2056"/>
                  </a:cubicBezTo>
                  <a:cubicBezTo>
                    <a:pt x="3479" y="2056"/>
                    <a:pt x="4036" y="1972"/>
                    <a:pt x="4571" y="1804"/>
                  </a:cubicBezTo>
                  <a:cubicBezTo>
                    <a:pt x="5605" y="1437"/>
                    <a:pt x="5605" y="770"/>
                    <a:pt x="4637" y="336"/>
                  </a:cubicBezTo>
                  <a:cubicBezTo>
                    <a:pt x="4023" y="119"/>
                    <a:pt x="3360" y="0"/>
                    <a:pt x="2696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4171475" y="2358800"/>
              <a:ext cx="108450" cy="41025"/>
            </a:xfrm>
            <a:custGeom>
              <a:avLst/>
              <a:gdLst/>
              <a:ahLst/>
              <a:cxnLst/>
              <a:rect l="l" t="t" r="r" b="b"/>
              <a:pathLst>
                <a:path w="4338" h="1641" extrusionOk="0">
                  <a:moveTo>
                    <a:pt x="234" y="0"/>
                  </a:moveTo>
                  <a:lnTo>
                    <a:pt x="101" y="668"/>
                  </a:lnTo>
                  <a:cubicBezTo>
                    <a:pt x="1" y="901"/>
                    <a:pt x="168" y="1168"/>
                    <a:pt x="668" y="1368"/>
                  </a:cubicBezTo>
                  <a:cubicBezTo>
                    <a:pt x="1190" y="1548"/>
                    <a:pt x="1731" y="1641"/>
                    <a:pt x="2271" y="1641"/>
                  </a:cubicBezTo>
                  <a:cubicBezTo>
                    <a:pt x="2731" y="1641"/>
                    <a:pt x="3191" y="1573"/>
                    <a:pt x="3637" y="1435"/>
                  </a:cubicBezTo>
                  <a:cubicBezTo>
                    <a:pt x="4137" y="1268"/>
                    <a:pt x="4337" y="1034"/>
                    <a:pt x="4271" y="768"/>
                  </a:cubicBezTo>
                  <a:lnTo>
                    <a:pt x="4104" y="100"/>
                  </a:lnTo>
                  <a:lnTo>
                    <a:pt x="2836" y="67"/>
                  </a:lnTo>
                  <a:cubicBezTo>
                    <a:pt x="2602" y="28"/>
                    <a:pt x="2344" y="12"/>
                    <a:pt x="2084" y="12"/>
                  </a:cubicBezTo>
                  <a:cubicBezTo>
                    <a:pt x="1900" y="12"/>
                    <a:pt x="1715" y="20"/>
                    <a:pt x="1535" y="34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4171475" y="2358800"/>
              <a:ext cx="108450" cy="41025"/>
            </a:xfrm>
            <a:custGeom>
              <a:avLst/>
              <a:gdLst/>
              <a:ahLst/>
              <a:cxnLst/>
              <a:rect l="l" t="t" r="r" b="b"/>
              <a:pathLst>
                <a:path w="4338" h="1641" extrusionOk="0">
                  <a:moveTo>
                    <a:pt x="234" y="0"/>
                  </a:moveTo>
                  <a:lnTo>
                    <a:pt x="101" y="668"/>
                  </a:lnTo>
                  <a:cubicBezTo>
                    <a:pt x="1" y="901"/>
                    <a:pt x="168" y="1168"/>
                    <a:pt x="668" y="1368"/>
                  </a:cubicBezTo>
                  <a:cubicBezTo>
                    <a:pt x="1190" y="1548"/>
                    <a:pt x="1731" y="1641"/>
                    <a:pt x="2271" y="1641"/>
                  </a:cubicBezTo>
                  <a:cubicBezTo>
                    <a:pt x="2731" y="1641"/>
                    <a:pt x="3191" y="1573"/>
                    <a:pt x="3637" y="1435"/>
                  </a:cubicBezTo>
                  <a:cubicBezTo>
                    <a:pt x="4137" y="1268"/>
                    <a:pt x="4337" y="1034"/>
                    <a:pt x="4271" y="768"/>
                  </a:cubicBezTo>
                  <a:lnTo>
                    <a:pt x="4104" y="100"/>
                  </a:lnTo>
                  <a:lnTo>
                    <a:pt x="2836" y="67"/>
                  </a:lnTo>
                  <a:cubicBezTo>
                    <a:pt x="2602" y="28"/>
                    <a:pt x="2344" y="12"/>
                    <a:pt x="2084" y="12"/>
                  </a:cubicBezTo>
                  <a:cubicBezTo>
                    <a:pt x="1900" y="12"/>
                    <a:pt x="1715" y="20"/>
                    <a:pt x="1535" y="34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51"/>
            <p:cNvSpPr/>
            <p:nvPr/>
          </p:nvSpPr>
          <p:spPr>
            <a:xfrm>
              <a:off x="4172325" y="2344125"/>
              <a:ext cx="106750" cy="35200"/>
            </a:xfrm>
            <a:custGeom>
              <a:avLst/>
              <a:gdLst/>
              <a:ahLst/>
              <a:cxnLst/>
              <a:rect l="l" t="t" r="r" b="b"/>
              <a:pathLst>
                <a:path w="4270" h="1408" extrusionOk="0">
                  <a:moveTo>
                    <a:pt x="1980" y="1"/>
                  </a:moveTo>
                  <a:cubicBezTo>
                    <a:pt x="1579" y="1"/>
                    <a:pt x="1180" y="52"/>
                    <a:pt x="801" y="154"/>
                  </a:cubicBezTo>
                  <a:cubicBezTo>
                    <a:pt x="0" y="421"/>
                    <a:pt x="0" y="854"/>
                    <a:pt x="767" y="1154"/>
                  </a:cubicBezTo>
                  <a:cubicBezTo>
                    <a:pt x="1255" y="1323"/>
                    <a:pt x="1775" y="1408"/>
                    <a:pt x="2290" y="1408"/>
                  </a:cubicBezTo>
                  <a:cubicBezTo>
                    <a:pt x="2691" y="1408"/>
                    <a:pt x="3090" y="1357"/>
                    <a:pt x="3469" y="1255"/>
                  </a:cubicBezTo>
                  <a:cubicBezTo>
                    <a:pt x="4237" y="988"/>
                    <a:pt x="4270" y="521"/>
                    <a:pt x="3503" y="254"/>
                  </a:cubicBezTo>
                  <a:cubicBezTo>
                    <a:pt x="3015" y="85"/>
                    <a:pt x="2495" y="1"/>
                    <a:pt x="1980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1"/>
            <p:cNvSpPr/>
            <p:nvPr/>
          </p:nvSpPr>
          <p:spPr>
            <a:xfrm>
              <a:off x="4184000" y="2350450"/>
              <a:ext cx="82575" cy="21725"/>
            </a:xfrm>
            <a:custGeom>
              <a:avLst/>
              <a:gdLst/>
              <a:ahLst/>
              <a:cxnLst/>
              <a:rect l="l" t="t" r="r" b="b"/>
              <a:pathLst>
                <a:path w="3303" h="869" extrusionOk="0">
                  <a:moveTo>
                    <a:pt x="1668" y="1"/>
                  </a:moveTo>
                  <a:cubicBezTo>
                    <a:pt x="1268" y="1"/>
                    <a:pt x="801" y="34"/>
                    <a:pt x="367" y="168"/>
                  </a:cubicBezTo>
                  <a:cubicBezTo>
                    <a:pt x="67" y="268"/>
                    <a:pt x="0" y="401"/>
                    <a:pt x="0" y="401"/>
                  </a:cubicBezTo>
                  <a:cubicBezTo>
                    <a:pt x="0" y="401"/>
                    <a:pt x="0" y="434"/>
                    <a:pt x="67" y="501"/>
                  </a:cubicBezTo>
                  <a:cubicBezTo>
                    <a:pt x="167" y="568"/>
                    <a:pt x="300" y="601"/>
                    <a:pt x="367" y="668"/>
                  </a:cubicBezTo>
                  <a:cubicBezTo>
                    <a:pt x="801" y="768"/>
                    <a:pt x="1201" y="868"/>
                    <a:pt x="1668" y="868"/>
                  </a:cubicBezTo>
                  <a:cubicBezTo>
                    <a:pt x="2102" y="868"/>
                    <a:pt x="2502" y="835"/>
                    <a:pt x="2936" y="701"/>
                  </a:cubicBezTo>
                  <a:cubicBezTo>
                    <a:pt x="3036" y="668"/>
                    <a:pt x="3136" y="601"/>
                    <a:pt x="3202" y="535"/>
                  </a:cubicBezTo>
                  <a:lnTo>
                    <a:pt x="3303" y="434"/>
                  </a:lnTo>
                  <a:cubicBezTo>
                    <a:pt x="3303" y="434"/>
                    <a:pt x="3236" y="301"/>
                    <a:pt x="2936" y="201"/>
                  </a:cubicBezTo>
                  <a:cubicBezTo>
                    <a:pt x="2502" y="68"/>
                    <a:pt x="2102" y="1"/>
                    <a:pt x="1668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4184000" y="2350450"/>
              <a:ext cx="82575" cy="21725"/>
            </a:xfrm>
            <a:custGeom>
              <a:avLst/>
              <a:gdLst/>
              <a:ahLst/>
              <a:cxnLst/>
              <a:rect l="l" t="t" r="r" b="b"/>
              <a:pathLst>
                <a:path w="3303" h="869" extrusionOk="0">
                  <a:moveTo>
                    <a:pt x="1668" y="1"/>
                  </a:moveTo>
                  <a:cubicBezTo>
                    <a:pt x="1268" y="1"/>
                    <a:pt x="801" y="34"/>
                    <a:pt x="367" y="168"/>
                  </a:cubicBezTo>
                  <a:cubicBezTo>
                    <a:pt x="67" y="268"/>
                    <a:pt x="0" y="401"/>
                    <a:pt x="0" y="401"/>
                  </a:cubicBezTo>
                  <a:cubicBezTo>
                    <a:pt x="0" y="401"/>
                    <a:pt x="0" y="434"/>
                    <a:pt x="67" y="501"/>
                  </a:cubicBezTo>
                  <a:cubicBezTo>
                    <a:pt x="167" y="568"/>
                    <a:pt x="300" y="601"/>
                    <a:pt x="367" y="668"/>
                  </a:cubicBezTo>
                  <a:cubicBezTo>
                    <a:pt x="801" y="768"/>
                    <a:pt x="1201" y="868"/>
                    <a:pt x="1668" y="868"/>
                  </a:cubicBezTo>
                  <a:cubicBezTo>
                    <a:pt x="2102" y="868"/>
                    <a:pt x="2502" y="835"/>
                    <a:pt x="2936" y="701"/>
                  </a:cubicBezTo>
                  <a:cubicBezTo>
                    <a:pt x="3036" y="668"/>
                    <a:pt x="3136" y="601"/>
                    <a:pt x="3202" y="535"/>
                  </a:cubicBezTo>
                  <a:lnTo>
                    <a:pt x="3303" y="434"/>
                  </a:lnTo>
                  <a:cubicBezTo>
                    <a:pt x="3303" y="434"/>
                    <a:pt x="3236" y="301"/>
                    <a:pt x="2936" y="201"/>
                  </a:cubicBezTo>
                  <a:cubicBezTo>
                    <a:pt x="2502" y="68"/>
                    <a:pt x="2102" y="1"/>
                    <a:pt x="1668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4185650" y="2355450"/>
              <a:ext cx="78425" cy="17550"/>
            </a:xfrm>
            <a:custGeom>
              <a:avLst/>
              <a:gdLst/>
              <a:ahLst/>
              <a:cxnLst/>
              <a:rect l="l" t="t" r="r" b="b"/>
              <a:pathLst>
                <a:path w="3137" h="702" extrusionOk="0">
                  <a:moveTo>
                    <a:pt x="1602" y="1"/>
                  </a:moveTo>
                  <a:cubicBezTo>
                    <a:pt x="1202" y="1"/>
                    <a:pt x="735" y="34"/>
                    <a:pt x="301" y="168"/>
                  </a:cubicBezTo>
                  <a:cubicBezTo>
                    <a:pt x="234" y="201"/>
                    <a:pt x="101" y="234"/>
                    <a:pt x="1" y="335"/>
                  </a:cubicBezTo>
                  <a:cubicBezTo>
                    <a:pt x="101" y="401"/>
                    <a:pt x="234" y="468"/>
                    <a:pt x="301" y="501"/>
                  </a:cubicBezTo>
                  <a:cubicBezTo>
                    <a:pt x="735" y="635"/>
                    <a:pt x="1135" y="701"/>
                    <a:pt x="1602" y="701"/>
                  </a:cubicBezTo>
                  <a:cubicBezTo>
                    <a:pt x="2036" y="701"/>
                    <a:pt x="2436" y="668"/>
                    <a:pt x="2870" y="535"/>
                  </a:cubicBezTo>
                  <a:cubicBezTo>
                    <a:pt x="2970" y="501"/>
                    <a:pt x="3070" y="468"/>
                    <a:pt x="3136" y="368"/>
                  </a:cubicBezTo>
                  <a:cubicBezTo>
                    <a:pt x="3070" y="301"/>
                    <a:pt x="2936" y="234"/>
                    <a:pt x="2870" y="201"/>
                  </a:cubicBezTo>
                  <a:cubicBezTo>
                    <a:pt x="2436" y="68"/>
                    <a:pt x="2036" y="1"/>
                    <a:pt x="1602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4185650" y="2355450"/>
              <a:ext cx="78425" cy="17550"/>
            </a:xfrm>
            <a:custGeom>
              <a:avLst/>
              <a:gdLst/>
              <a:ahLst/>
              <a:cxnLst/>
              <a:rect l="l" t="t" r="r" b="b"/>
              <a:pathLst>
                <a:path w="3137" h="702" extrusionOk="0">
                  <a:moveTo>
                    <a:pt x="1602" y="1"/>
                  </a:moveTo>
                  <a:cubicBezTo>
                    <a:pt x="1202" y="1"/>
                    <a:pt x="735" y="34"/>
                    <a:pt x="301" y="168"/>
                  </a:cubicBezTo>
                  <a:cubicBezTo>
                    <a:pt x="234" y="201"/>
                    <a:pt x="101" y="234"/>
                    <a:pt x="1" y="335"/>
                  </a:cubicBezTo>
                  <a:cubicBezTo>
                    <a:pt x="101" y="401"/>
                    <a:pt x="234" y="468"/>
                    <a:pt x="301" y="501"/>
                  </a:cubicBezTo>
                  <a:cubicBezTo>
                    <a:pt x="735" y="635"/>
                    <a:pt x="1135" y="701"/>
                    <a:pt x="1602" y="701"/>
                  </a:cubicBezTo>
                  <a:cubicBezTo>
                    <a:pt x="2036" y="701"/>
                    <a:pt x="2436" y="668"/>
                    <a:pt x="2870" y="535"/>
                  </a:cubicBezTo>
                  <a:cubicBezTo>
                    <a:pt x="2970" y="501"/>
                    <a:pt x="3070" y="468"/>
                    <a:pt x="3136" y="368"/>
                  </a:cubicBezTo>
                  <a:cubicBezTo>
                    <a:pt x="3070" y="301"/>
                    <a:pt x="2936" y="234"/>
                    <a:pt x="2870" y="201"/>
                  </a:cubicBezTo>
                  <a:cubicBezTo>
                    <a:pt x="2436" y="68"/>
                    <a:pt x="2036" y="1"/>
                    <a:pt x="1602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4196500" y="2362975"/>
              <a:ext cx="12525" cy="5850"/>
            </a:xfrm>
            <a:custGeom>
              <a:avLst/>
              <a:gdLst/>
              <a:ahLst/>
              <a:cxnLst/>
              <a:rect l="l" t="t" r="r" b="b"/>
              <a:pathLst>
                <a:path w="501" h="234" extrusionOk="0">
                  <a:moveTo>
                    <a:pt x="34" y="0"/>
                  </a:moveTo>
                  <a:cubicBezTo>
                    <a:pt x="1" y="34"/>
                    <a:pt x="34" y="100"/>
                    <a:pt x="134" y="167"/>
                  </a:cubicBezTo>
                  <a:cubicBezTo>
                    <a:pt x="201" y="234"/>
                    <a:pt x="334" y="234"/>
                    <a:pt x="401" y="234"/>
                  </a:cubicBezTo>
                  <a:cubicBezTo>
                    <a:pt x="501" y="200"/>
                    <a:pt x="468" y="100"/>
                    <a:pt x="334" y="67"/>
                  </a:cubicBezTo>
                  <a:cubicBezTo>
                    <a:pt x="267" y="34"/>
                    <a:pt x="134" y="0"/>
                    <a:pt x="34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4167325" y="2438025"/>
              <a:ext cx="110925" cy="70200"/>
            </a:xfrm>
            <a:custGeom>
              <a:avLst/>
              <a:gdLst/>
              <a:ahLst/>
              <a:cxnLst/>
              <a:rect l="l" t="t" r="r" b="b"/>
              <a:pathLst>
                <a:path w="4437" h="2808" extrusionOk="0">
                  <a:moveTo>
                    <a:pt x="0" y="0"/>
                  </a:moveTo>
                  <a:cubicBezTo>
                    <a:pt x="0" y="7"/>
                    <a:pt x="0" y="14"/>
                    <a:pt x="1" y="21"/>
                  </a:cubicBezTo>
                  <a:lnTo>
                    <a:pt x="1" y="21"/>
                  </a:lnTo>
                  <a:lnTo>
                    <a:pt x="0" y="0"/>
                  </a:lnTo>
                  <a:close/>
                  <a:moveTo>
                    <a:pt x="1" y="21"/>
                  </a:moveTo>
                  <a:lnTo>
                    <a:pt x="67" y="1935"/>
                  </a:lnTo>
                  <a:cubicBezTo>
                    <a:pt x="67" y="2169"/>
                    <a:pt x="300" y="2369"/>
                    <a:pt x="701" y="2535"/>
                  </a:cubicBezTo>
                  <a:cubicBezTo>
                    <a:pt x="1222" y="2715"/>
                    <a:pt x="1764" y="2808"/>
                    <a:pt x="2303" y="2808"/>
                  </a:cubicBezTo>
                  <a:cubicBezTo>
                    <a:pt x="2764" y="2808"/>
                    <a:pt x="3224" y="2740"/>
                    <a:pt x="3669" y="2602"/>
                  </a:cubicBezTo>
                  <a:cubicBezTo>
                    <a:pt x="4070" y="2502"/>
                    <a:pt x="4303" y="2269"/>
                    <a:pt x="4303" y="2068"/>
                  </a:cubicBezTo>
                  <a:lnTo>
                    <a:pt x="4437" y="100"/>
                  </a:lnTo>
                  <a:lnTo>
                    <a:pt x="4437" y="100"/>
                  </a:lnTo>
                  <a:cubicBezTo>
                    <a:pt x="4370" y="334"/>
                    <a:pt x="4170" y="534"/>
                    <a:pt x="3736" y="701"/>
                  </a:cubicBezTo>
                  <a:cubicBezTo>
                    <a:pt x="3315" y="831"/>
                    <a:pt x="2863" y="893"/>
                    <a:pt x="2404" y="893"/>
                  </a:cubicBezTo>
                  <a:cubicBezTo>
                    <a:pt x="1807" y="893"/>
                    <a:pt x="1199" y="789"/>
                    <a:pt x="634" y="601"/>
                  </a:cubicBezTo>
                  <a:cubicBezTo>
                    <a:pt x="215" y="408"/>
                    <a:pt x="14" y="214"/>
                    <a:pt x="1" y="2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4234850" y="2473050"/>
              <a:ext cx="28400" cy="25675"/>
            </a:xfrm>
            <a:custGeom>
              <a:avLst/>
              <a:gdLst/>
              <a:ahLst/>
              <a:cxnLst/>
              <a:rect l="l" t="t" r="r" b="b"/>
              <a:pathLst>
                <a:path w="1136" h="1027" extrusionOk="0">
                  <a:moveTo>
                    <a:pt x="935" y="0"/>
                  </a:moveTo>
                  <a:cubicBezTo>
                    <a:pt x="668" y="34"/>
                    <a:pt x="501" y="200"/>
                    <a:pt x="401" y="401"/>
                  </a:cubicBezTo>
                  <a:cubicBezTo>
                    <a:pt x="335" y="534"/>
                    <a:pt x="301" y="667"/>
                    <a:pt x="234" y="768"/>
                  </a:cubicBezTo>
                  <a:cubicBezTo>
                    <a:pt x="168" y="834"/>
                    <a:pt x="101" y="868"/>
                    <a:pt x="1" y="968"/>
                  </a:cubicBezTo>
                  <a:lnTo>
                    <a:pt x="1" y="1001"/>
                  </a:lnTo>
                  <a:cubicBezTo>
                    <a:pt x="84" y="1018"/>
                    <a:pt x="159" y="1026"/>
                    <a:pt x="234" y="1026"/>
                  </a:cubicBezTo>
                  <a:cubicBezTo>
                    <a:pt x="310" y="1026"/>
                    <a:pt x="385" y="1018"/>
                    <a:pt x="468" y="1001"/>
                  </a:cubicBezTo>
                  <a:cubicBezTo>
                    <a:pt x="902" y="868"/>
                    <a:pt x="1135" y="467"/>
                    <a:pt x="1002" y="34"/>
                  </a:cubicBezTo>
                  <a:cubicBezTo>
                    <a:pt x="1002" y="0"/>
                    <a:pt x="968" y="0"/>
                    <a:pt x="935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1"/>
            <p:cNvSpPr/>
            <p:nvPr/>
          </p:nvSpPr>
          <p:spPr>
            <a:xfrm>
              <a:off x="4226525" y="2467350"/>
              <a:ext cx="29200" cy="27200"/>
            </a:xfrm>
            <a:custGeom>
              <a:avLst/>
              <a:gdLst/>
              <a:ahLst/>
              <a:cxnLst/>
              <a:rect l="l" t="t" r="r" b="b"/>
              <a:pathLst>
                <a:path w="1168" h="1088" extrusionOk="0">
                  <a:moveTo>
                    <a:pt x="870" y="1"/>
                  </a:moveTo>
                  <a:cubicBezTo>
                    <a:pt x="671" y="1"/>
                    <a:pt x="471" y="91"/>
                    <a:pt x="334" y="228"/>
                  </a:cubicBezTo>
                  <a:cubicBezTo>
                    <a:pt x="100" y="428"/>
                    <a:pt x="0" y="762"/>
                    <a:pt x="167" y="1062"/>
                  </a:cubicBezTo>
                  <a:cubicBezTo>
                    <a:pt x="184" y="1079"/>
                    <a:pt x="192" y="1087"/>
                    <a:pt x="205" y="1087"/>
                  </a:cubicBezTo>
                  <a:cubicBezTo>
                    <a:pt x="217" y="1087"/>
                    <a:pt x="234" y="1079"/>
                    <a:pt x="267" y="1062"/>
                  </a:cubicBezTo>
                  <a:cubicBezTo>
                    <a:pt x="401" y="996"/>
                    <a:pt x="467" y="862"/>
                    <a:pt x="534" y="695"/>
                  </a:cubicBezTo>
                  <a:cubicBezTo>
                    <a:pt x="634" y="562"/>
                    <a:pt x="734" y="428"/>
                    <a:pt x="801" y="362"/>
                  </a:cubicBezTo>
                  <a:cubicBezTo>
                    <a:pt x="868" y="262"/>
                    <a:pt x="1001" y="195"/>
                    <a:pt x="1135" y="162"/>
                  </a:cubicBezTo>
                  <a:cubicBezTo>
                    <a:pt x="1168" y="95"/>
                    <a:pt x="1168" y="62"/>
                    <a:pt x="1135" y="62"/>
                  </a:cubicBezTo>
                  <a:cubicBezTo>
                    <a:pt x="1051" y="20"/>
                    <a:pt x="960" y="1"/>
                    <a:pt x="87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3700325" y="3041575"/>
              <a:ext cx="421975" cy="242275"/>
            </a:xfrm>
            <a:custGeom>
              <a:avLst/>
              <a:gdLst/>
              <a:ahLst/>
              <a:cxnLst/>
              <a:rect l="l" t="t" r="r" b="b"/>
              <a:pathLst>
                <a:path w="16879" h="9691" extrusionOk="0">
                  <a:moveTo>
                    <a:pt x="9657" y="1"/>
                  </a:moveTo>
                  <a:cubicBezTo>
                    <a:pt x="9557" y="1"/>
                    <a:pt x="9457" y="26"/>
                    <a:pt x="9373" y="76"/>
                  </a:cubicBezTo>
                  <a:lnTo>
                    <a:pt x="133" y="5413"/>
                  </a:lnTo>
                  <a:cubicBezTo>
                    <a:pt x="100" y="5413"/>
                    <a:pt x="33" y="5446"/>
                    <a:pt x="33" y="5480"/>
                  </a:cubicBezTo>
                  <a:cubicBezTo>
                    <a:pt x="0" y="5580"/>
                    <a:pt x="33" y="5646"/>
                    <a:pt x="133" y="5713"/>
                  </a:cubicBezTo>
                  <a:lnTo>
                    <a:pt x="6972" y="9616"/>
                  </a:lnTo>
                  <a:cubicBezTo>
                    <a:pt x="7055" y="9666"/>
                    <a:pt x="7147" y="9691"/>
                    <a:pt x="7239" y="9691"/>
                  </a:cubicBezTo>
                  <a:cubicBezTo>
                    <a:pt x="7330" y="9691"/>
                    <a:pt x="7422" y="9666"/>
                    <a:pt x="7505" y="9616"/>
                  </a:cubicBezTo>
                  <a:lnTo>
                    <a:pt x="16779" y="4245"/>
                  </a:lnTo>
                  <a:cubicBezTo>
                    <a:pt x="16879" y="4145"/>
                    <a:pt x="16879" y="4045"/>
                    <a:pt x="16712" y="3978"/>
                  </a:cubicBezTo>
                  <a:lnTo>
                    <a:pt x="9940" y="76"/>
                  </a:lnTo>
                  <a:cubicBezTo>
                    <a:pt x="9857" y="26"/>
                    <a:pt x="9757" y="1"/>
                    <a:pt x="9657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3700325" y="3030525"/>
              <a:ext cx="421975" cy="242700"/>
            </a:xfrm>
            <a:custGeom>
              <a:avLst/>
              <a:gdLst/>
              <a:ahLst/>
              <a:cxnLst/>
              <a:rect l="l" t="t" r="r" b="b"/>
              <a:pathLst>
                <a:path w="16879" h="9708" extrusionOk="0">
                  <a:moveTo>
                    <a:pt x="9657" y="1"/>
                  </a:moveTo>
                  <a:cubicBezTo>
                    <a:pt x="9557" y="1"/>
                    <a:pt x="9457" y="17"/>
                    <a:pt x="9373" y="51"/>
                  </a:cubicBezTo>
                  <a:lnTo>
                    <a:pt x="133" y="5421"/>
                  </a:lnTo>
                  <a:cubicBezTo>
                    <a:pt x="100" y="5421"/>
                    <a:pt x="33" y="5488"/>
                    <a:pt x="33" y="5521"/>
                  </a:cubicBezTo>
                  <a:cubicBezTo>
                    <a:pt x="0" y="5588"/>
                    <a:pt x="33" y="5688"/>
                    <a:pt x="133" y="5721"/>
                  </a:cubicBezTo>
                  <a:lnTo>
                    <a:pt x="6972" y="9658"/>
                  </a:lnTo>
                  <a:cubicBezTo>
                    <a:pt x="7055" y="9691"/>
                    <a:pt x="7147" y="9708"/>
                    <a:pt x="7239" y="9708"/>
                  </a:cubicBezTo>
                  <a:cubicBezTo>
                    <a:pt x="7330" y="9708"/>
                    <a:pt x="7422" y="9691"/>
                    <a:pt x="7505" y="9658"/>
                  </a:cubicBezTo>
                  <a:lnTo>
                    <a:pt x="16779" y="4320"/>
                  </a:lnTo>
                  <a:cubicBezTo>
                    <a:pt x="16879" y="4220"/>
                    <a:pt x="16879" y="4087"/>
                    <a:pt x="16712" y="3987"/>
                  </a:cubicBezTo>
                  <a:lnTo>
                    <a:pt x="9940" y="51"/>
                  </a:lnTo>
                  <a:cubicBezTo>
                    <a:pt x="9857" y="17"/>
                    <a:pt x="9757" y="1"/>
                    <a:pt x="9657" y="1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3712825" y="3030525"/>
              <a:ext cx="398650" cy="225825"/>
            </a:xfrm>
            <a:custGeom>
              <a:avLst/>
              <a:gdLst/>
              <a:ahLst/>
              <a:cxnLst/>
              <a:rect l="l" t="t" r="r" b="b"/>
              <a:pathLst>
                <a:path w="15946" h="9033" extrusionOk="0">
                  <a:moveTo>
                    <a:pt x="9203" y="1"/>
                  </a:moveTo>
                  <a:cubicBezTo>
                    <a:pt x="9107" y="1"/>
                    <a:pt x="9007" y="17"/>
                    <a:pt x="8907" y="51"/>
                  </a:cubicBezTo>
                  <a:lnTo>
                    <a:pt x="0" y="5221"/>
                  </a:lnTo>
                  <a:lnTo>
                    <a:pt x="6472" y="8957"/>
                  </a:lnTo>
                  <a:cubicBezTo>
                    <a:pt x="6555" y="9007"/>
                    <a:pt x="6647" y="9032"/>
                    <a:pt x="6739" y="9032"/>
                  </a:cubicBezTo>
                  <a:cubicBezTo>
                    <a:pt x="6830" y="9032"/>
                    <a:pt x="6922" y="9007"/>
                    <a:pt x="7005" y="8957"/>
                  </a:cubicBezTo>
                  <a:lnTo>
                    <a:pt x="15945" y="3820"/>
                  </a:lnTo>
                  <a:lnTo>
                    <a:pt x="9474" y="51"/>
                  </a:lnTo>
                  <a:cubicBezTo>
                    <a:pt x="9390" y="17"/>
                    <a:pt x="9299" y="1"/>
                    <a:pt x="920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3700325" y="3007375"/>
              <a:ext cx="421975" cy="241675"/>
            </a:xfrm>
            <a:custGeom>
              <a:avLst/>
              <a:gdLst/>
              <a:ahLst/>
              <a:cxnLst/>
              <a:rect l="l" t="t" r="r" b="b"/>
              <a:pathLst>
                <a:path w="16879" h="9667" extrusionOk="0">
                  <a:moveTo>
                    <a:pt x="9657" y="1"/>
                  </a:moveTo>
                  <a:cubicBezTo>
                    <a:pt x="9557" y="1"/>
                    <a:pt x="9457" y="26"/>
                    <a:pt x="9373" y="76"/>
                  </a:cubicBezTo>
                  <a:lnTo>
                    <a:pt x="133" y="5413"/>
                  </a:lnTo>
                  <a:cubicBezTo>
                    <a:pt x="100" y="5413"/>
                    <a:pt x="33" y="5447"/>
                    <a:pt x="33" y="5480"/>
                  </a:cubicBezTo>
                  <a:cubicBezTo>
                    <a:pt x="0" y="5580"/>
                    <a:pt x="33" y="5647"/>
                    <a:pt x="133" y="5680"/>
                  </a:cubicBezTo>
                  <a:lnTo>
                    <a:pt x="6972" y="9616"/>
                  </a:lnTo>
                  <a:cubicBezTo>
                    <a:pt x="7055" y="9650"/>
                    <a:pt x="7147" y="9666"/>
                    <a:pt x="7239" y="9666"/>
                  </a:cubicBezTo>
                  <a:cubicBezTo>
                    <a:pt x="7330" y="9666"/>
                    <a:pt x="7422" y="9650"/>
                    <a:pt x="7505" y="9616"/>
                  </a:cubicBezTo>
                  <a:lnTo>
                    <a:pt x="16779" y="4279"/>
                  </a:lnTo>
                  <a:cubicBezTo>
                    <a:pt x="16879" y="4179"/>
                    <a:pt x="16879" y="4046"/>
                    <a:pt x="16712" y="3979"/>
                  </a:cubicBezTo>
                  <a:lnTo>
                    <a:pt x="9940" y="76"/>
                  </a:lnTo>
                  <a:cubicBezTo>
                    <a:pt x="9857" y="26"/>
                    <a:pt x="9757" y="1"/>
                    <a:pt x="9657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3771200" y="2843825"/>
              <a:ext cx="162650" cy="63525"/>
            </a:xfrm>
            <a:custGeom>
              <a:avLst/>
              <a:gdLst/>
              <a:ahLst/>
              <a:cxnLst/>
              <a:rect l="l" t="t" r="r" b="b"/>
              <a:pathLst>
                <a:path w="6506" h="2541" extrusionOk="0">
                  <a:moveTo>
                    <a:pt x="3289" y="1"/>
                  </a:moveTo>
                  <a:cubicBezTo>
                    <a:pt x="2568" y="1"/>
                    <a:pt x="1847" y="126"/>
                    <a:pt x="1168" y="380"/>
                  </a:cubicBezTo>
                  <a:cubicBezTo>
                    <a:pt x="0" y="881"/>
                    <a:pt x="0" y="1681"/>
                    <a:pt x="1168" y="2182"/>
                  </a:cubicBezTo>
                  <a:cubicBezTo>
                    <a:pt x="1813" y="2423"/>
                    <a:pt x="2497" y="2541"/>
                    <a:pt x="3182" y="2541"/>
                  </a:cubicBezTo>
                  <a:cubicBezTo>
                    <a:pt x="3914" y="2541"/>
                    <a:pt x="4648" y="2407"/>
                    <a:pt x="5338" y="2148"/>
                  </a:cubicBezTo>
                  <a:cubicBezTo>
                    <a:pt x="6505" y="1648"/>
                    <a:pt x="6505" y="847"/>
                    <a:pt x="5338" y="347"/>
                  </a:cubicBezTo>
                  <a:cubicBezTo>
                    <a:pt x="4682" y="117"/>
                    <a:pt x="3986" y="1"/>
                    <a:pt x="3289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3904625" y="2753075"/>
              <a:ext cx="62575" cy="100950"/>
            </a:xfrm>
            <a:custGeom>
              <a:avLst/>
              <a:gdLst/>
              <a:ahLst/>
              <a:cxnLst/>
              <a:rect l="l" t="t" r="r" b="b"/>
              <a:pathLst>
                <a:path w="2503" h="4038" extrusionOk="0">
                  <a:moveTo>
                    <a:pt x="1135" y="1"/>
                  </a:moveTo>
                  <a:cubicBezTo>
                    <a:pt x="975" y="1"/>
                    <a:pt x="816" y="7"/>
                    <a:pt x="668" y="7"/>
                  </a:cubicBezTo>
                  <a:lnTo>
                    <a:pt x="468" y="7"/>
                  </a:lnTo>
                  <a:lnTo>
                    <a:pt x="468" y="741"/>
                  </a:lnTo>
                  <a:lnTo>
                    <a:pt x="668" y="741"/>
                  </a:lnTo>
                  <a:cubicBezTo>
                    <a:pt x="1001" y="741"/>
                    <a:pt x="1535" y="741"/>
                    <a:pt x="1635" y="908"/>
                  </a:cubicBezTo>
                  <a:cubicBezTo>
                    <a:pt x="1768" y="1242"/>
                    <a:pt x="1368" y="3110"/>
                    <a:pt x="1101" y="3310"/>
                  </a:cubicBezTo>
                  <a:cubicBezTo>
                    <a:pt x="951" y="3360"/>
                    <a:pt x="809" y="3385"/>
                    <a:pt x="672" y="3385"/>
                  </a:cubicBezTo>
                  <a:cubicBezTo>
                    <a:pt x="534" y="3385"/>
                    <a:pt x="401" y="3360"/>
                    <a:pt x="267" y="3310"/>
                  </a:cubicBezTo>
                  <a:lnTo>
                    <a:pt x="1" y="3944"/>
                  </a:lnTo>
                  <a:cubicBezTo>
                    <a:pt x="167" y="3977"/>
                    <a:pt x="334" y="4010"/>
                    <a:pt x="501" y="4010"/>
                  </a:cubicBezTo>
                  <a:cubicBezTo>
                    <a:pt x="579" y="4030"/>
                    <a:pt x="657" y="4038"/>
                    <a:pt x="735" y="4038"/>
                  </a:cubicBezTo>
                  <a:cubicBezTo>
                    <a:pt x="924" y="4038"/>
                    <a:pt x="1113" y="3991"/>
                    <a:pt x="1301" y="3944"/>
                  </a:cubicBezTo>
                  <a:cubicBezTo>
                    <a:pt x="1635" y="3810"/>
                    <a:pt x="1802" y="3443"/>
                    <a:pt x="2002" y="2809"/>
                  </a:cubicBezTo>
                  <a:cubicBezTo>
                    <a:pt x="2202" y="2309"/>
                    <a:pt x="2502" y="841"/>
                    <a:pt x="2302" y="474"/>
                  </a:cubicBezTo>
                  <a:cubicBezTo>
                    <a:pt x="2056" y="55"/>
                    <a:pt x="1590" y="1"/>
                    <a:pt x="1135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3904625" y="2753075"/>
              <a:ext cx="62575" cy="100950"/>
            </a:xfrm>
            <a:custGeom>
              <a:avLst/>
              <a:gdLst/>
              <a:ahLst/>
              <a:cxnLst/>
              <a:rect l="l" t="t" r="r" b="b"/>
              <a:pathLst>
                <a:path w="2503" h="4038" extrusionOk="0">
                  <a:moveTo>
                    <a:pt x="1135" y="1"/>
                  </a:moveTo>
                  <a:cubicBezTo>
                    <a:pt x="975" y="1"/>
                    <a:pt x="816" y="7"/>
                    <a:pt x="668" y="7"/>
                  </a:cubicBezTo>
                  <a:lnTo>
                    <a:pt x="468" y="7"/>
                  </a:lnTo>
                  <a:lnTo>
                    <a:pt x="468" y="741"/>
                  </a:lnTo>
                  <a:lnTo>
                    <a:pt x="668" y="741"/>
                  </a:lnTo>
                  <a:cubicBezTo>
                    <a:pt x="1001" y="741"/>
                    <a:pt x="1535" y="741"/>
                    <a:pt x="1635" y="908"/>
                  </a:cubicBezTo>
                  <a:cubicBezTo>
                    <a:pt x="1768" y="1242"/>
                    <a:pt x="1368" y="3110"/>
                    <a:pt x="1101" y="3310"/>
                  </a:cubicBezTo>
                  <a:cubicBezTo>
                    <a:pt x="951" y="3360"/>
                    <a:pt x="809" y="3385"/>
                    <a:pt x="672" y="3385"/>
                  </a:cubicBezTo>
                  <a:cubicBezTo>
                    <a:pt x="534" y="3385"/>
                    <a:pt x="401" y="3360"/>
                    <a:pt x="267" y="3310"/>
                  </a:cubicBezTo>
                  <a:lnTo>
                    <a:pt x="1" y="3944"/>
                  </a:lnTo>
                  <a:cubicBezTo>
                    <a:pt x="167" y="3977"/>
                    <a:pt x="334" y="4010"/>
                    <a:pt x="501" y="4010"/>
                  </a:cubicBezTo>
                  <a:cubicBezTo>
                    <a:pt x="579" y="4030"/>
                    <a:pt x="657" y="4038"/>
                    <a:pt x="735" y="4038"/>
                  </a:cubicBezTo>
                  <a:cubicBezTo>
                    <a:pt x="924" y="4038"/>
                    <a:pt x="1113" y="3991"/>
                    <a:pt x="1301" y="3944"/>
                  </a:cubicBezTo>
                  <a:cubicBezTo>
                    <a:pt x="1635" y="3810"/>
                    <a:pt x="1802" y="3443"/>
                    <a:pt x="2002" y="2809"/>
                  </a:cubicBezTo>
                  <a:cubicBezTo>
                    <a:pt x="2202" y="2309"/>
                    <a:pt x="2502" y="841"/>
                    <a:pt x="2302" y="474"/>
                  </a:cubicBezTo>
                  <a:cubicBezTo>
                    <a:pt x="2056" y="55"/>
                    <a:pt x="1590" y="1"/>
                    <a:pt x="1135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3775375" y="2701750"/>
              <a:ext cx="155125" cy="181725"/>
            </a:xfrm>
            <a:custGeom>
              <a:avLst/>
              <a:gdLst/>
              <a:ahLst/>
              <a:cxnLst/>
              <a:rect l="l" t="t" r="r" b="b"/>
              <a:pathLst>
                <a:path w="6205" h="7269" extrusionOk="0">
                  <a:moveTo>
                    <a:pt x="3157" y="0"/>
                  </a:moveTo>
                  <a:cubicBezTo>
                    <a:pt x="2424" y="0"/>
                    <a:pt x="1690" y="134"/>
                    <a:pt x="1001" y="392"/>
                  </a:cubicBezTo>
                  <a:cubicBezTo>
                    <a:pt x="501" y="626"/>
                    <a:pt x="200" y="893"/>
                    <a:pt x="167" y="1193"/>
                  </a:cubicBezTo>
                  <a:cubicBezTo>
                    <a:pt x="0" y="3061"/>
                    <a:pt x="334" y="5196"/>
                    <a:pt x="1001" y="6397"/>
                  </a:cubicBezTo>
                  <a:cubicBezTo>
                    <a:pt x="1134" y="6630"/>
                    <a:pt x="1334" y="6797"/>
                    <a:pt x="1535" y="6897"/>
                  </a:cubicBezTo>
                  <a:cubicBezTo>
                    <a:pt x="2027" y="7143"/>
                    <a:pt x="2560" y="7268"/>
                    <a:pt x="3093" y="7268"/>
                  </a:cubicBezTo>
                  <a:cubicBezTo>
                    <a:pt x="3644" y="7268"/>
                    <a:pt x="4195" y="7135"/>
                    <a:pt x="4704" y="6864"/>
                  </a:cubicBezTo>
                  <a:cubicBezTo>
                    <a:pt x="4937" y="6730"/>
                    <a:pt x="5137" y="6564"/>
                    <a:pt x="5271" y="6363"/>
                  </a:cubicBezTo>
                  <a:lnTo>
                    <a:pt x="5271" y="6330"/>
                  </a:lnTo>
                  <a:cubicBezTo>
                    <a:pt x="5938" y="5163"/>
                    <a:pt x="6205" y="3028"/>
                    <a:pt x="6038" y="1126"/>
                  </a:cubicBezTo>
                  <a:cubicBezTo>
                    <a:pt x="5971" y="826"/>
                    <a:pt x="5671" y="559"/>
                    <a:pt x="5171" y="359"/>
                  </a:cubicBezTo>
                  <a:cubicBezTo>
                    <a:pt x="4526" y="117"/>
                    <a:pt x="3842" y="0"/>
                    <a:pt x="3157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3771200" y="2701425"/>
              <a:ext cx="162650" cy="64150"/>
            </a:xfrm>
            <a:custGeom>
              <a:avLst/>
              <a:gdLst/>
              <a:ahLst/>
              <a:cxnLst/>
              <a:rect l="l" t="t" r="r" b="b"/>
              <a:pathLst>
                <a:path w="6506" h="2566" extrusionOk="0">
                  <a:moveTo>
                    <a:pt x="3287" y="1"/>
                  </a:moveTo>
                  <a:cubicBezTo>
                    <a:pt x="2567" y="1"/>
                    <a:pt x="1846" y="134"/>
                    <a:pt x="1168" y="405"/>
                  </a:cubicBezTo>
                  <a:cubicBezTo>
                    <a:pt x="0" y="906"/>
                    <a:pt x="0" y="1706"/>
                    <a:pt x="1168" y="2207"/>
                  </a:cubicBezTo>
                  <a:cubicBezTo>
                    <a:pt x="1813" y="2449"/>
                    <a:pt x="2497" y="2566"/>
                    <a:pt x="3182" y="2566"/>
                  </a:cubicBezTo>
                  <a:cubicBezTo>
                    <a:pt x="3914" y="2566"/>
                    <a:pt x="4648" y="2432"/>
                    <a:pt x="5338" y="2173"/>
                  </a:cubicBezTo>
                  <a:cubicBezTo>
                    <a:pt x="6505" y="1673"/>
                    <a:pt x="6505" y="872"/>
                    <a:pt x="5338" y="372"/>
                  </a:cubicBezTo>
                  <a:cubicBezTo>
                    <a:pt x="4681" y="126"/>
                    <a:pt x="3984" y="1"/>
                    <a:pt x="3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51"/>
            <p:cNvSpPr/>
            <p:nvPr/>
          </p:nvSpPr>
          <p:spPr>
            <a:xfrm>
              <a:off x="3788700" y="2712700"/>
              <a:ext cx="129300" cy="41100"/>
            </a:xfrm>
            <a:custGeom>
              <a:avLst/>
              <a:gdLst/>
              <a:ahLst/>
              <a:cxnLst/>
              <a:rect l="l" t="t" r="r" b="b"/>
              <a:pathLst>
                <a:path w="5172" h="1644" extrusionOk="0">
                  <a:moveTo>
                    <a:pt x="2635" y="0"/>
                  </a:moveTo>
                  <a:cubicBezTo>
                    <a:pt x="2057" y="0"/>
                    <a:pt x="1483" y="84"/>
                    <a:pt x="935" y="255"/>
                  </a:cubicBezTo>
                  <a:cubicBezTo>
                    <a:pt x="1" y="588"/>
                    <a:pt x="1" y="1089"/>
                    <a:pt x="935" y="1422"/>
                  </a:cubicBezTo>
                  <a:cubicBezTo>
                    <a:pt x="1455" y="1568"/>
                    <a:pt x="1998" y="1643"/>
                    <a:pt x="2546" y="1643"/>
                  </a:cubicBezTo>
                  <a:cubicBezTo>
                    <a:pt x="3123" y="1643"/>
                    <a:pt x="3706" y="1560"/>
                    <a:pt x="4271" y="1389"/>
                  </a:cubicBezTo>
                  <a:cubicBezTo>
                    <a:pt x="5171" y="1055"/>
                    <a:pt x="5171" y="555"/>
                    <a:pt x="4271" y="221"/>
                  </a:cubicBezTo>
                  <a:cubicBezTo>
                    <a:pt x="3735" y="75"/>
                    <a:pt x="3183" y="0"/>
                    <a:pt x="2635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51"/>
            <p:cNvSpPr/>
            <p:nvPr/>
          </p:nvSpPr>
          <p:spPr>
            <a:xfrm>
              <a:off x="3788700" y="2712700"/>
              <a:ext cx="129300" cy="41100"/>
            </a:xfrm>
            <a:custGeom>
              <a:avLst/>
              <a:gdLst/>
              <a:ahLst/>
              <a:cxnLst/>
              <a:rect l="l" t="t" r="r" b="b"/>
              <a:pathLst>
                <a:path w="5172" h="1644" extrusionOk="0">
                  <a:moveTo>
                    <a:pt x="2635" y="0"/>
                  </a:moveTo>
                  <a:cubicBezTo>
                    <a:pt x="2057" y="0"/>
                    <a:pt x="1483" y="84"/>
                    <a:pt x="935" y="255"/>
                  </a:cubicBezTo>
                  <a:cubicBezTo>
                    <a:pt x="1" y="588"/>
                    <a:pt x="1" y="1089"/>
                    <a:pt x="935" y="1422"/>
                  </a:cubicBezTo>
                  <a:cubicBezTo>
                    <a:pt x="1455" y="1568"/>
                    <a:pt x="1998" y="1643"/>
                    <a:pt x="2546" y="1643"/>
                  </a:cubicBezTo>
                  <a:cubicBezTo>
                    <a:pt x="3123" y="1643"/>
                    <a:pt x="3706" y="1560"/>
                    <a:pt x="4271" y="1389"/>
                  </a:cubicBezTo>
                  <a:cubicBezTo>
                    <a:pt x="5171" y="1055"/>
                    <a:pt x="5171" y="555"/>
                    <a:pt x="4271" y="221"/>
                  </a:cubicBezTo>
                  <a:cubicBezTo>
                    <a:pt x="3735" y="75"/>
                    <a:pt x="3183" y="0"/>
                    <a:pt x="2635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1"/>
            <p:cNvSpPr/>
            <p:nvPr/>
          </p:nvSpPr>
          <p:spPr>
            <a:xfrm>
              <a:off x="3800375" y="2730200"/>
              <a:ext cx="106775" cy="23600"/>
            </a:xfrm>
            <a:custGeom>
              <a:avLst/>
              <a:gdLst/>
              <a:ahLst/>
              <a:cxnLst/>
              <a:rect l="l" t="t" r="r" b="b"/>
              <a:pathLst>
                <a:path w="4271" h="944" extrusionOk="0">
                  <a:moveTo>
                    <a:pt x="2168" y="1"/>
                  </a:moveTo>
                  <a:cubicBezTo>
                    <a:pt x="1590" y="1"/>
                    <a:pt x="1016" y="84"/>
                    <a:pt x="468" y="255"/>
                  </a:cubicBezTo>
                  <a:cubicBezTo>
                    <a:pt x="301" y="355"/>
                    <a:pt x="134" y="422"/>
                    <a:pt x="1" y="522"/>
                  </a:cubicBezTo>
                  <a:cubicBezTo>
                    <a:pt x="134" y="589"/>
                    <a:pt x="301" y="689"/>
                    <a:pt x="468" y="722"/>
                  </a:cubicBezTo>
                  <a:cubicBezTo>
                    <a:pt x="988" y="868"/>
                    <a:pt x="1531" y="943"/>
                    <a:pt x="2079" y="943"/>
                  </a:cubicBezTo>
                  <a:cubicBezTo>
                    <a:pt x="2656" y="943"/>
                    <a:pt x="3239" y="860"/>
                    <a:pt x="3804" y="689"/>
                  </a:cubicBezTo>
                  <a:cubicBezTo>
                    <a:pt x="3970" y="589"/>
                    <a:pt x="4137" y="522"/>
                    <a:pt x="4271" y="422"/>
                  </a:cubicBezTo>
                  <a:cubicBezTo>
                    <a:pt x="4137" y="355"/>
                    <a:pt x="3970" y="255"/>
                    <a:pt x="3804" y="222"/>
                  </a:cubicBezTo>
                  <a:cubicBezTo>
                    <a:pt x="3268" y="76"/>
                    <a:pt x="2716" y="1"/>
                    <a:pt x="216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1"/>
            <p:cNvSpPr/>
            <p:nvPr/>
          </p:nvSpPr>
          <p:spPr>
            <a:xfrm>
              <a:off x="2670400" y="2455750"/>
              <a:ext cx="511225" cy="292900"/>
            </a:xfrm>
            <a:custGeom>
              <a:avLst/>
              <a:gdLst/>
              <a:ahLst/>
              <a:cxnLst/>
              <a:rect l="l" t="t" r="r" b="b"/>
              <a:pathLst>
                <a:path w="20449" h="11716" extrusionOk="0">
                  <a:moveTo>
                    <a:pt x="11909" y="0"/>
                  </a:moveTo>
                  <a:cubicBezTo>
                    <a:pt x="11876" y="0"/>
                    <a:pt x="11843" y="9"/>
                    <a:pt x="11809" y="25"/>
                  </a:cubicBezTo>
                  <a:lnTo>
                    <a:pt x="1" y="6797"/>
                  </a:lnTo>
                  <a:cubicBezTo>
                    <a:pt x="1" y="6830"/>
                    <a:pt x="1" y="6863"/>
                    <a:pt x="34" y="6863"/>
                  </a:cubicBezTo>
                  <a:lnTo>
                    <a:pt x="8407" y="11700"/>
                  </a:lnTo>
                  <a:cubicBezTo>
                    <a:pt x="8451" y="11700"/>
                    <a:pt x="8481" y="11715"/>
                    <a:pt x="8506" y="11715"/>
                  </a:cubicBezTo>
                  <a:cubicBezTo>
                    <a:pt x="8518" y="11715"/>
                    <a:pt x="8529" y="11711"/>
                    <a:pt x="8540" y="11700"/>
                  </a:cubicBezTo>
                  <a:lnTo>
                    <a:pt x="8674" y="11700"/>
                  </a:lnTo>
                  <a:lnTo>
                    <a:pt x="20382" y="4962"/>
                  </a:lnTo>
                  <a:cubicBezTo>
                    <a:pt x="20382" y="4962"/>
                    <a:pt x="20449" y="4962"/>
                    <a:pt x="20449" y="4895"/>
                  </a:cubicBezTo>
                  <a:lnTo>
                    <a:pt x="20449" y="4862"/>
                  </a:lnTo>
                  <a:lnTo>
                    <a:pt x="12010" y="25"/>
                  </a:lnTo>
                  <a:cubicBezTo>
                    <a:pt x="11976" y="9"/>
                    <a:pt x="11943" y="0"/>
                    <a:pt x="11909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1"/>
            <p:cNvSpPr/>
            <p:nvPr/>
          </p:nvSpPr>
          <p:spPr>
            <a:xfrm>
              <a:off x="2678750" y="2444075"/>
              <a:ext cx="491200" cy="293775"/>
            </a:xfrm>
            <a:custGeom>
              <a:avLst/>
              <a:gdLst/>
              <a:ahLst/>
              <a:cxnLst/>
              <a:rect l="l" t="t" r="r" b="b"/>
              <a:pathLst>
                <a:path w="19648" h="11751" extrusionOk="0">
                  <a:moveTo>
                    <a:pt x="11430" y="0"/>
                  </a:moveTo>
                  <a:cubicBezTo>
                    <a:pt x="11392" y="0"/>
                    <a:pt x="11359" y="9"/>
                    <a:pt x="11342" y="25"/>
                  </a:cubicBezTo>
                  <a:lnTo>
                    <a:pt x="101" y="6530"/>
                  </a:lnTo>
                  <a:cubicBezTo>
                    <a:pt x="34" y="6563"/>
                    <a:pt x="1" y="6630"/>
                    <a:pt x="1" y="6697"/>
                  </a:cubicBezTo>
                  <a:lnTo>
                    <a:pt x="1" y="6930"/>
                  </a:lnTo>
                  <a:cubicBezTo>
                    <a:pt x="1" y="6997"/>
                    <a:pt x="34" y="7030"/>
                    <a:pt x="101" y="7097"/>
                  </a:cubicBezTo>
                  <a:lnTo>
                    <a:pt x="8140" y="11700"/>
                  </a:lnTo>
                  <a:cubicBezTo>
                    <a:pt x="8173" y="11734"/>
                    <a:pt x="8215" y="11750"/>
                    <a:pt x="8252" y="11750"/>
                  </a:cubicBezTo>
                  <a:cubicBezTo>
                    <a:pt x="8290" y="11750"/>
                    <a:pt x="8323" y="11734"/>
                    <a:pt x="8340" y="11700"/>
                  </a:cubicBezTo>
                  <a:lnTo>
                    <a:pt x="19548" y="5196"/>
                  </a:lnTo>
                  <a:cubicBezTo>
                    <a:pt x="19615" y="5162"/>
                    <a:pt x="19648" y="5129"/>
                    <a:pt x="19648" y="5029"/>
                  </a:cubicBezTo>
                  <a:lnTo>
                    <a:pt x="19648" y="4829"/>
                  </a:lnTo>
                  <a:cubicBezTo>
                    <a:pt x="19648" y="4795"/>
                    <a:pt x="19615" y="4695"/>
                    <a:pt x="19615" y="4662"/>
                  </a:cubicBezTo>
                  <a:lnTo>
                    <a:pt x="11542" y="25"/>
                  </a:lnTo>
                  <a:cubicBezTo>
                    <a:pt x="11509" y="9"/>
                    <a:pt x="11467" y="0"/>
                    <a:pt x="11430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1"/>
            <p:cNvSpPr/>
            <p:nvPr/>
          </p:nvSpPr>
          <p:spPr>
            <a:xfrm>
              <a:off x="2677075" y="2607300"/>
              <a:ext cx="206025" cy="130950"/>
            </a:xfrm>
            <a:custGeom>
              <a:avLst/>
              <a:gdLst/>
              <a:ahLst/>
              <a:cxnLst/>
              <a:rect l="l" t="t" r="r" b="b"/>
              <a:pathLst>
                <a:path w="8241" h="5238" extrusionOk="0">
                  <a:moveTo>
                    <a:pt x="101" y="1"/>
                  </a:moveTo>
                  <a:cubicBezTo>
                    <a:pt x="34" y="1"/>
                    <a:pt x="1" y="101"/>
                    <a:pt x="34" y="168"/>
                  </a:cubicBezTo>
                  <a:lnTo>
                    <a:pt x="34" y="401"/>
                  </a:lnTo>
                  <a:cubicBezTo>
                    <a:pt x="34" y="468"/>
                    <a:pt x="68" y="501"/>
                    <a:pt x="101" y="568"/>
                  </a:cubicBezTo>
                  <a:lnTo>
                    <a:pt x="8173" y="5171"/>
                  </a:lnTo>
                  <a:cubicBezTo>
                    <a:pt x="8173" y="5238"/>
                    <a:pt x="8207" y="5238"/>
                    <a:pt x="8240" y="5238"/>
                  </a:cubicBezTo>
                  <a:lnTo>
                    <a:pt x="8240" y="4804"/>
                  </a:lnTo>
                  <a:cubicBezTo>
                    <a:pt x="8207" y="4804"/>
                    <a:pt x="8207" y="4771"/>
                    <a:pt x="8173" y="4771"/>
                  </a:cubicBezTo>
                  <a:lnTo>
                    <a:pt x="101" y="134"/>
                  </a:lnTo>
                  <a:cubicBezTo>
                    <a:pt x="68" y="101"/>
                    <a:pt x="68" y="68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1"/>
            <p:cNvSpPr/>
            <p:nvPr/>
          </p:nvSpPr>
          <p:spPr>
            <a:xfrm>
              <a:off x="2883075" y="2560600"/>
              <a:ext cx="286050" cy="176000"/>
            </a:xfrm>
            <a:custGeom>
              <a:avLst/>
              <a:gdLst/>
              <a:ahLst/>
              <a:cxnLst/>
              <a:rect l="l" t="t" r="r" b="b"/>
              <a:pathLst>
                <a:path w="11442" h="7040" extrusionOk="0">
                  <a:moveTo>
                    <a:pt x="11375" y="1"/>
                  </a:moveTo>
                  <a:cubicBezTo>
                    <a:pt x="11375" y="29"/>
                    <a:pt x="11375" y="33"/>
                    <a:pt x="11416" y="34"/>
                  </a:cubicBezTo>
                  <a:lnTo>
                    <a:pt x="11416" y="34"/>
                  </a:lnTo>
                  <a:cubicBezTo>
                    <a:pt x="11406" y="21"/>
                    <a:pt x="11393" y="10"/>
                    <a:pt x="11375" y="1"/>
                  </a:cubicBezTo>
                  <a:close/>
                  <a:moveTo>
                    <a:pt x="11416" y="34"/>
                  </a:moveTo>
                  <a:cubicBezTo>
                    <a:pt x="11420" y="39"/>
                    <a:pt x="11423" y="45"/>
                    <a:pt x="11426" y="50"/>
                  </a:cubicBezTo>
                  <a:lnTo>
                    <a:pt x="11426" y="50"/>
                  </a:lnTo>
                  <a:lnTo>
                    <a:pt x="11442" y="34"/>
                  </a:lnTo>
                  <a:cubicBezTo>
                    <a:pt x="11432" y="34"/>
                    <a:pt x="11423" y="34"/>
                    <a:pt x="11416" y="34"/>
                  </a:cubicBezTo>
                  <a:close/>
                  <a:moveTo>
                    <a:pt x="11426" y="50"/>
                  </a:moveTo>
                  <a:lnTo>
                    <a:pt x="11375" y="101"/>
                  </a:lnTo>
                  <a:lnTo>
                    <a:pt x="133" y="6606"/>
                  </a:lnTo>
                  <a:cubicBezTo>
                    <a:pt x="100" y="6639"/>
                    <a:pt x="33" y="6639"/>
                    <a:pt x="0" y="6639"/>
                  </a:cubicBezTo>
                  <a:lnTo>
                    <a:pt x="0" y="7039"/>
                  </a:lnTo>
                  <a:cubicBezTo>
                    <a:pt x="0" y="7039"/>
                    <a:pt x="33" y="7006"/>
                    <a:pt x="100" y="7006"/>
                  </a:cubicBezTo>
                  <a:lnTo>
                    <a:pt x="11341" y="501"/>
                  </a:lnTo>
                  <a:cubicBezTo>
                    <a:pt x="11375" y="468"/>
                    <a:pt x="11442" y="434"/>
                    <a:pt x="11442" y="334"/>
                  </a:cubicBezTo>
                  <a:lnTo>
                    <a:pt x="11442" y="134"/>
                  </a:lnTo>
                  <a:cubicBezTo>
                    <a:pt x="11442" y="114"/>
                    <a:pt x="11442" y="80"/>
                    <a:pt x="11426" y="5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1"/>
            <p:cNvSpPr/>
            <p:nvPr/>
          </p:nvSpPr>
          <p:spPr>
            <a:xfrm>
              <a:off x="2993975" y="2482225"/>
              <a:ext cx="100100" cy="64225"/>
            </a:xfrm>
            <a:custGeom>
              <a:avLst/>
              <a:gdLst/>
              <a:ahLst/>
              <a:cxnLst/>
              <a:rect l="l" t="t" r="r" b="b"/>
              <a:pathLst>
                <a:path w="4004" h="2569" extrusionOk="0">
                  <a:moveTo>
                    <a:pt x="3041" y="414"/>
                  </a:moveTo>
                  <a:cubicBezTo>
                    <a:pt x="3119" y="414"/>
                    <a:pt x="3196" y="422"/>
                    <a:pt x="3270" y="434"/>
                  </a:cubicBezTo>
                  <a:lnTo>
                    <a:pt x="3370" y="467"/>
                  </a:lnTo>
                  <a:cubicBezTo>
                    <a:pt x="3403" y="467"/>
                    <a:pt x="3436" y="501"/>
                    <a:pt x="3436" y="567"/>
                  </a:cubicBezTo>
                  <a:cubicBezTo>
                    <a:pt x="3436" y="634"/>
                    <a:pt x="3370" y="667"/>
                    <a:pt x="3270" y="734"/>
                  </a:cubicBezTo>
                  <a:cubicBezTo>
                    <a:pt x="3203" y="767"/>
                    <a:pt x="3103" y="801"/>
                    <a:pt x="3036" y="801"/>
                  </a:cubicBezTo>
                  <a:cubicBezTo>
                    <a:pt x="2967" y="815"/>
                    <a:pt x="2898" y="823"/>
                    <a:pt x="2831" y="823"/>
                  </a:cubicBezTo>
                  <a:cubicBezTo>
                    <a:pt x="2737" y="823"/>
                    <a:pt x="2647" y="807"/>
                    <a:pt x="2569" y="767"/>
                  </a:cubicBezTo>
                  <a:cubicBezTo>
                    <a:pt x="2536" y="767"/>
                    <a:pt x="2502" y="734"/>
                    <a:pt x="2502" y="667"/>
                  </a:cubicBezTo>
                  <a:cubicBezTo>
                    <a:pt x="2536" y="601"/>
                    <a:pt x="2602" y="567"/>
                    <a:pt x="2669" y="501"/>
                  </a:cubicBezTo>
                  <a:cubicBezTo>
                    <a:pt x="2775" y="437"/>
                    <a:pt x="2907" y="414"/>
                    <a:pt x="3041" y="414"/>
                  </a:cubicBezTo>
                  <a:close/>
                  <a:moveTo>
                    <a:pt x="3403" y="0"/>
                  </a:moveTo>
                  <a:cubicBezTo>
                    <a:pt x="3103" y="67"/>
                    <a:pt x="2769" y="100"/>
                    <a:pt x="2502" y="234"/>
                  </a:cubicBezTo>
                  <a:cubicBezTo>
                    <a:pt x="2235" y="234"/>
                    <a:pt x="1935" y="234"/>
                    <a:pt x="1702" y="134"/>
                  </a:cubicBezTo>
                  <a:lnTo>
                    <a:pt x="668" y="134"/>
                  </a:lnTo>
                  <a:cubicBezTo>
                    <a:pt x="568" y="134"/>
                    <a:pt x="501" y="134"/>
                    <a:pt x="434" y="167"/>
                  </a:cubicBezTo>
                  <a:lnTo>
                    <a:pt x="1" y="434"/>
                  </a:lnTo>
                  <a:lnTo>
                    <a:pt x="1" y="601"/>
                  </a:lnTo>
                  <a:lnTo>
                    <a:pt x="3370" y="2569"/>
                  </a:lnTo>
                  <a:lnTo>
                    <a:pt x="3837" y="2302"/>
                  </a:lnTo>
                  <a:cubicBezTo>
                    <a:pt x="3870" y="2269"/>
                    <a:pt x="3903" y="2235"/>
                    <a:pt x="3903" y="2168"/>
                  </a:cubicBezTo>
                  <a:lnTo>
                    <a:pt x="3903" y="1968"/>
                  </a:lnTo>
                  <a:cubicBezTo>
                    <a:pt x="3903" y="1902"/>
                    <a:pt x="3903" y="1835"/>
                    <a:pt x="3870" y="1768"/>
                  </a:cubicBezTo>
                  <a:cubicBezTo>
                    <a:pt x="3870" y="1735"/>
                    <a:pt x="3870" y="1668"/>
                    <a:pt x="3837" y="1635"/>
                  </a:cubicBezTo>
                  <a:lnTo>
                    <a:pt x="3837" y="1501"/>
                  </a:lnTo>
                  <a:lnTo>
                    <a:pt x="3837" y="1335"/>
                  </a:lnTo>
                  <a:lnTo>
                    <a:pt x="3837" y="1301"/>
                  </a:lnTo>
                  <a:cubicBezTo>
                    <a:pt x="3770" y="1234"/>
                    <a:pt x="3703" y="1134"/>
                    <a:pt x="3670" y="1068"/>
                  </a:cubicBezTo>
                  <a:lnTo>
                    <a:pt x="3670" y="1001"/>
                  </a:lnTo>
                  <a:cubicBezTo>
                    <a:pt x="3737" y="834"/>
                    <a:pt x="4003" y="634"/>
                    <a:pt x="4003" y="467"/>
                  </a:cubicBezTo>
                  <a:lnTo>
                    <a:pt x="4003" y="300"/>
                  </a:lnTo>
                  <a:cubicBezTo>
                    <a:pt x="4003" y="234"/>
                    <a:pt x="3937" y="134"/>
                    <a:pt x="3837" y="100"/>
                  </a:cubicBezTo>
                  <a:cubicBezTo>
                    <a:pt x="3703" y="67"/>
                    <a:pt x="3570" y="0"/>
                    <a:pt x="343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1"/>
            <p:cNvSpPr/>
            <p:nvPr/>
          </p:nvSpPr>
          <p:spPr>
            <a:xfrm>
              <a:off x="2992300" y="2482225"/>
              <a:ext cx="107600" cy="57550"/>
            </a:xfrm>
            <a:custGeom>
              <a:avLst/>
              <a:gdLst/>
              <a:ahLst/>
              <a:cxnLst/>
              <a:rect l="l" t="t" r="r" b="b"/>
              <a:pathLst>
                <a:path w="4304" h="2302" extrusionOk="0">
                  <a:moveTo>
                    <a:pt x="764" y="309"/>
                  </a:moveTo>
                  <a:cubicBezTo>
                    <a:pt x="793" y="309"/>
                    <a:pt x="818" y="317"/>
                    <a:pt x="835" y="334"/>
                  </a:cubicBezTo>
                  <a:cubicBezTo>
                    <a:pt x="901" y="401"/>
                    <a:pt x="901" y="434"/>
                    <a:pt x="801" y="467"/>
                  </a:cubicBezTo>
                  <a:cubicBezTo>
                    <a:pt x="785" y="484"/>
                    <a:pt x="751" y="492"/>
                    <a:pt x="718" y="492"/>
                  </a:cubicBezTo>
                  <a:cubicBezTo>
                    <a:pt x="685" y="492"/>
                    <a:pt x="651" y="484"/>
                    <a:pt x="635" y="467"/>
                  </a:cubicBezTo>
                  <a:cubicBezTo>
                    <a:pt x="601" y="434"/>
                    <a:pt x="601" y="334"/>
                    <a:pt x="668" y="334"/>
                  </a:cubicBezTo>
                  <a:cubicBezTo>
                    <a:pt x="701" y="317"/>
                    <a:pt x="735" y="309"/>
                    <a:pt x="764" y="309"/>
                  </a:cubicBezTo>
                  <a:close/>
                  <a:moveTo>
                    <a:pt x="3172" y="282"/>
                  </a:moveTo>
                  <a:cubicBezTo>
                    <a:pt x="3248" y="282"/>
                    <a:pt x="3325" y="289"/>
                    <a:pt x="3403" y="300"/>
                  </a:cubicBezTo>
                  <a:lnTo>
                    <a:pt x="3470" y="334"/>
                  </a:lnTo>
                  <a:cubicBezTo>
                    <a:pt x="3637" y="434"/>
                    <a:pt x="3603" y="634"/>
                    <a:pt x="3403" y="767"/>
                  </a:cubicBezTo>
                  <a:cubicBezTo>
                    <a:pt x="3303" y="801"/>
                    <a:pt x="3236" y="834"/>
                    <a:pt x="3136" y="834"/>
                  </a:cubicBezTo>
                  <a:cubicBezTo>
                    <a:pt x="3067" y="848"/>
                    <a:pt x="2998" y="856"/>
                    <a:pt x="2932" y="856"/>
                  </a:cubicBezTo>
                  <a:cubicBezTo>
                    <a:pt x="2837" y="856"/>
                    <a:pt x="2748" y="840"/>
                    <a:pt x="2669" y="801"/>
                  </a:cubicBezTo>
                  <a:cubicBezTo>
                    <a:pt x="2469" y="667"/>
                    <a:pt x="2569" y="501"/>
                    <a:pt x="2769" y="401"/>
                  </a:cubicBezTo>
                  <a:cubicBezTo>
                    <a:pt x="2881" y="312"/>
                    <a:pt x="3021" y="282"/>
                    <a:pt x="3172" y="282"/>
                  </a:cubicBezTo>
                  <a:close/>
                  <a:moveTo>
                    <a:pt x="3353" y="1810"/>
                  </a:moveTo>
                  <a:cubicBezTo>
                    <a:pt x="3387" y="1810"/>
                    <a:pt x="3420" y="1818"/>
                    <a:pt x="3437" y="1835"/>
                  </a:cubicBezTo>
                  <a:cubicBezTo>
                    <a:pt x="3470" y="1902"/>
                    <a:pt x="3470" y="1935"/>
                    <a:pt x="3403" y="1968"/>
                  </a:cubicBezTo>
                  <a:cubicBezTo>
                    <a:pt x="3370" y="1985"/>
                    <a:pt x="3337" y="1993"/>
                    <a:pt x="3307" y="1993"/>
                  </a:cubicBezTo>
                  <a:cubicBezTo>
                    <a:pt x="3278" y="1993"/>
                    <a:pt x="3253" y="1985"/>
                    <a:pt x="3236" y="1968"/>
                  </a:cubicBezTo>
                  <a:cubicBezTo>
                    <a:pt x="3170" y="1935"/>
                    <a:pt x="3236" y="1835"/>
                    <a:pt x="3270" y="1835"/>
                  </a:cubicBezTo>
                  <a:cubicBezTo>
                    <a:pt x="3286" y="1818"/>
                    <a:pt x="3320" y="1810"/>
                    <a:pt x="3353" y="1810"/>
                  </a:cubicBezTo>
                  <a:close/>
                  <a:moveTo>
                    <a:pt x="3470" y="0"/>
                  </a:moveTo>
                  <a:cubicBezTo>
                    <a:pt x="3170" y="34"/>
                    <a:pt x="2836" y="100"/>
                    <a:pt x="2569" y="234"/>
                  </a:cubicBezTo>
                  <a:cubicBezTo>
                    <a:pt x="2302" y="234"/>
                    <a:pt x="2002" y="234"/>
                    <a:pt x="1769" y="134"/>
                  </a:cubicBezTo>
                  <a:lnTo>
                    <a:pt x="735" y="134"/>
                  </a:lnTo>
                  <a:cubicBezTo>
                    <a:pt x="676" y="95"/>
                    <a:pt x="629" y="78"/>
                    <a:pt x="580" y="78"/>
                  </a:cubicBezTo>
                  <a:cubicBezTo>
                    <a:pt x="545" y="78"/>
                    <a:pt x="509" y="87"/>
                    <a:pt x="468" y="100"/>
                  </a:cubicBezTo>
                  <a:lnTo>
                    <a:pt x="1" y="334"/>
                  </a:lnTo>
                  <a:lnTo>
                    <a:pt x="3403" y="2302"/>
                  </a:lnTo>
                  <a:lnTo>
                    <a:pt x="3837" y="2068"/>
                  </a:lnTo>
                  <a:cubicBezTo>
                    <a:pt x="3904" y="2002"/>
                    <a:pt x="3970" y="1968"/>
                    <a:pt x="3904" y="1701"/>
                  </a:cubicBezTo>
                  <a:cubicBezTo>
                    <a:pt x="3804" y="1468"/>
                    <a:pt x="3904" y="1368"/>
                    <a:pt x="3904" y="1301"/>
                  </a:cubicBezTo>
                  <a:cubicBezTo>
                    <a:pt x="3904" y="1234"/>
                    <a:pt x="3637" y="1101"/>
                    <a:pt x="3737" y="834"/>
                  </a:cubicBezTo>
                  <a:cubicBezTo>
                    <a:pt x="3804" y="601"/>
                    <a:pt x="4304" y="334"/>
                    <a:pt x="3904" y="100"/>
                  </a:cubicBezTo>
                  <a:cubicBezTo>
                    <a:pt x="3770" y="34"/>
                    <a:pt x="3637" y="0"/>
                    <a:pt x="350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1"/>
            <p:cNvSpPr/>
            <p:nvPr/>
          </p:nvSpPr>
          <p:spPr>
            <a:xfrm>
              <a:off x="2715450" y="2465550"/>
              <a:ext cx="412825" cy="243525"/>
            </a:xfrm>
            <a:custGeom>
              <a:avLst/>
              <a:gdLst/>
              <a:ahLst/>
              <a:cxnLst/>
              <a:rect l="l" t="t" r="r" b="b"/>
              <a:pathLst>
                <a:path w="16513" h="9741" extrusionOk="0">
                  <a:moveTo>
                    <a:pt x="9274" y="0"/>
                  </a:moveTo>
                  <a:lnTo>
                    <a:pt x="34" y="5337"/>
                  </a:lnTo>
                  <a:cubicBezTo>
                    <a:pt x="34" y="5404"/>
                    <a:pt x="0" y="5437"/>
                    <a:pt x="0" y="5471"/>
                  </a:cubicBezTo>
                  <a:lnTo>
                    <a:pt x="0" y="5571"/>
                  </a:lnTo>
                  <a:cubicBezTo>
                    <a:pt x="0" y="5637"/>
                    <a:pt x="0" y="5637"/>
                    <a:pt x="34" y="5671"/>
                  </a:cubicBezTo>
                  <a:lnTo>
                    <a:pt x="7039" y="9740"/>
                  </a:lnTo>
                  <a:lnTo>
                    <a:pt x="7172" y="9740"/>
                  </a:lnTo>
                  <a:lnTo>
                    <a:pt x="16479" y="4337"/>
                  </a:lnTo>
                  <a:cubicBezTo>
                    <a:pt x="16479" y="4303"/>
                    <a:pt x="16512" y="4270"/>
                    <a:pt x="16512" y="4203"/>
                  </a:cubicBezTo>
                  <a:lnTo>
                    <a:pt x="16512" y="4136"/>
                  </a:lnTo>
                  <a:cubicBezTo>
                    <a:pt x="16512" y="4103"/>
                    <a:pt x="16512" y="4103"/>
                    <a:pt x="16479" y="4036"/>
                  </a:cubicBezTo>
                  <a:lnTo>
                    <a:pt x="9407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1"/>
            <p:cNvSpPr/>
            <p:nvPr/>
          </p:nvSpPr>
          <p:spPr>
            <a:xfrm>
              <a:off x="2713775" y="2600625"/>
              <a:ext cx="178475" cy="107625"/>
            </a:xfrm>
            <a:custGeom>
              <a:avLst/>
              <a:gdLst/>
              <a:ahLst/>
              <a:cxnLst/>
              <a:rect l="l" t="t" r="r" b="b"/>
              <a:pathLst>
                <a:path w="7139" h="4305" extrusionOk="0">
                  <a:moveTo>
                    <a:pt x="101" y="1"/>
                  </a:moveTo>
                  <a:cubicBezTo>
                    <a:pt x="67" y="34"/>
                    <a:pt x="1" y="68"/>
                    <a:pt x="67" y="68"/>
                  </a:cubicBezTo>
                  <a:lnTo>
                    <a:pt x="67" y="134"/>
                  </a:lnTo>
                  <a:cubicBezTo>
                    <a:pt x="67" y="234"/>
                    <a:pt x="67" y="234"/>
                    <a:pt x="101" y="268"/>
                  </a:cubicBezTo>
                  <a:lnTo>
                    <a:pt x="7106" y="4304"/>
                  </a:lnTo>
                  <a:lnTo>
                    <a:pt x="7139" y="4304"/>
                  </a:lnTo>
                  <a:lnTo>
                    <a:pt x="7139" y="4071"/>
                  </a:lnTo>
                  <a:lnTo>
                    <a:pt x="7106" y="4071"/>
                  </a:lnTo>
                  <a:lnTo>
                    <a:pt x="101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1"/>
            <p:cNvSpPr/>
            <p:nvPr/>
          </p:nvSpPr>
          <p:spPr>
            <a:xfrm>
              <a:off x="2892225" y="2568125"/>
              <a:ext cx="235200" cy="139275"/>
            </a:xfrm>
            <a:custGeom>
              <a:avLst/>
              <a:gdLst/>
              <a:ahLst/>
              <a:cxnLst/>
              <a:rect l="l" t="t" r="r" b="b"/>
              <a:pathLst>
                <a:path w="9408" h="5571" extrusionOk="0">
                  <a:moveTo>
                    <a:pt x="9341" y="0"/>
                  </a:moveTo>
                  <a:lnTo>
                    <a:pt x="9341" y="105"/>
                  </a:lnTo>
                  <a:lnTo>
                    <a:pt x="9341" y="105"/>
                  </a:lnTo>
                  <a:lnTo>
                    <a:pt x="9408" y="67"/>
                  </a:lnTo>
                  <a:cubicBezTo>
                    <a:pt x="9341" y="33"/>
                    <a:pt x="9341" y="0"/>
                    <a:pt x="9341" y="0"/>
                  </a:cubicBezTo>
                  <a:close/>
                  <a:moveTo>
                    <a:pt x="9341" y="105"/>
                  </a:moveTo>
                  <a:lnTo>
                    <a:pt x="68" y="5371"/>
                  </a:lnTo>
                  <a:lnTo>
                    <a:pt x="1" y="5371"/>
                  </a:lnTo>
                  <a:lnTo>
                    <a:pt x="1" y="5571"/>
                  </a:lnTo>
                  <a:lnTo>
                    <a:pt x="68" y="5571"/>
                  </a:lnTo>
                  <a:lnTo>
                    <a:pt x="9308" y="234"/>
                  </a:lnTo>
                  <a:cubicBezTo>
                    <a:pt x="9308" y="200"/>
                    <a:pt x="9341" y="167"/>
                    <a:pt x="9341" y="133"/>
                  </a:cubicBezTo>
                  <a:lnTo>
                    <a:pt x="9341" y="10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1"/>
            <p:cNvSpPr/>
            <p:nvPr/>
          </p:nvSpPr>
          <p:spPr>
            <a:xfrm>
              <a:off x="2929775" y="2497225"/>
              <a:ext cx="149275" cy="85725"/>
            </a:xfrm>
            <a:custGeom>
              <a:avLst/>
              <a:gdLst/>
              <a:ahLst/>
              <a:cxnLst/>
              <a:rect l="l" t="t" r="r" b="b"/>
              <a:pathLst>
                <a:path w="5971" h="3429" extrusionOk="0">
                  <a:moveTo>
                    <a:pt x="133" y="1"/>
                  </a:moveTo>
                  <a:lnTo>
                    <a:pt x="67" y="34"/>
                  </a:lnTo>
                  <a:cubicBezTo>
                    <a:pt x="0" y="34"/>
                    <a:pt x="0" y="67"/>
                    <a:pt x="0" y="101"/>
                  </a:cubicBezTo>
                  <a:lnTo>
                    <a:pt x="67" y="167"/>
                  </a:lnTo>
                  <a:lnTo>
                    <a:pt x="5671" y="3403"/>
                  </a:lnTo>
                  <a:cubicBezTo>
                    <a:pt x="5704" y="3420"/>
                    <a:pt x="5737" y="3428"/>
                    <a:pt x="5767" y="3428"/>
                  </a:cubicBezTo>
                  <a:cubicBezTo>
                    <a:pt x="5796" y="3428"/>
                    <a:pt x="5821" y="3420"/>
                    <a:pt x="5838" y="3403"/>
                  </a:cubicBezTo>
                  <a:lnTo>
                    <a:pt x="5938" y="3370"/>
                  </a:lnTo>
                  <a:cubicBezTo>
                    <a:pt x="5971" y="3336"/>
                    <a:pt x="5971" y="3303"/>
                    <a:pt x="5938" y="3303"/>
                  </a:cubicBezTo>
                  <a:lnTo>
                    <a:pt x="300" y="34"/>
                  </a:lnTo>
                  <a:cubicBezTo>
                    <a:pt x="234" y="1"/>
                    <a:pt x="167" y="1"/>
                    <a:pt x="133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1"/>
            <p:cNvSpPr/>
            <p:nvPr/>
          </p:nvSpPr>
          <p:spPr>
            <a:xfrm>
              <a:off x="2917250" y="2503075"/>
              <a:ext cx="149300" cy="86525"/>
            </a:xfrm>
            <a:custGeom>
              <a:avLst/>
              <a:gdLst/>
              <a:ahLst/>
              <a:cxnLst/>
              <a:rect l="l" t="t" r="r" b="b"/>
              <a:pathLst>
                <a:path w="5972" h="3461" extrusionOk="0">
                  <a:moveTo>
                    <a:pt x="301" y="0"/>
                  </a:moveTo>
                  <a:cubicBezTo>
                    <a:pt x="268" y="0"/>
                    <a:pt x="167" y="0"/>
                    <a:pt x="134" y="67"/>
                  </a:cubicBezTo>
                  <a:lnTo>
                    <a:pt x="67" y="100"/>
                  </a:lnTo>
                  <a:cubicBezTo>
                    <a:pt x="1" y="134"/>
                    <a:pt x="1" y="167"/>
                    <a:pt x="67" y="167"/>
                  </a:cubicBezTo>
                  <a:lnTo>
                    <a:pt x="5671" y="3436"/>
                  </a:lnTo>
                  <a:cubicBezTo>
                    <a:pt x="5705" y="3453"/>
                    <a:pt x="5738" y="3461"/>
                    <a:pt x="5767" y="3461"/>
                  </a:cubicBezTo>
                  <a:cubicBezTo>
                    <a:pt x="5796" y="3461"/>
                    <a:pt x="5821" y="3453"/>
                    <a:pt x="5838" y="3436"/>
                  </a:cubicBezTo>
                  <a:lnTo>
                    <a:pt x="5938" y="3403"/>
                  </a:lnTo>
                  <a:cubicBezTo>
                    <a:pt x="5972" y="3403"/>
                    <a:pt x="5972" y="3336"/>
                    <a:pt x="5972" y="3303"/>
                  </a:cubicBezTo>
                  <a:lnTo>
                    <a:pt x="5938" y="3269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1"/>
            <p:cNvSpPr/>
            <p:nvPr/>
          </p:nvSpPr>
          <p:spPr>
            <a:xfrm>
              <a:off x="2904750" y="2510900"/>
              <a:ext cx="149300" cy="87050"/>
            </a:xfrm>
            <a:custGeom>
              <a:avLst/>
              <a:gdLst/>
              <a:ahLst/>
              <a:cxnLst/>
              <a:rect l="l" t="t" r="r" b="b"/>
              <a:pathLst>
                <a:path w="5972" h="3482" extrusionOk="0">
                  <a:moveTo>
                    <a:pt x="191" y="1"/>
                  </a:moveTo>
                  <a:cubicBezTo>
                    <a:pt x="167" y="1"/>
                    <a:pt x="146" y="9"/>
                    <a:pt x="134" y="21"/>
                  </a:cubicBezTo>
                  <a:lnTo>
                    <a:pt x="67" y="87"/>
                  </a:lnTo>
                  <a:cubicBezTo>
                    <a:pt x="0" y="87"/>
                    <a:pt x="0" y="121"/>
                    <a:pt x="0" y="154"/>
                  </a:cubicBezTo>
                  <a:lnTo>
                    <a:pt x="67" y="188"/>
                  </a:lnTo>
                  <a:lnTo>
                    <a:pt x="5671" y="3457"/>
                  </a:lnTo>
                  <a:cubicBezTo>
                    <a:pt x="5704" y="3473"/>
                    <a:pt x="5738" y="3482"/>
                    <a:pt x="5767" y="3482"/>
                  </a:cubicBezTo>
                  <a:cubicBezTo>
                    <a:pt x="5796" y="3482"/>
                    <a:pt x="5821" y="3473"/>
                    <a:pt x="5838" y="3457"/>
                  </a:cubicBezTo>
                  <a:lnTo>
                    <a:pt x="5938" y="3423"/>
                  </a:lnTo>
                  <a:cubicBezTo>
                    <a:pt x="5971" y="3356"/>
                    <a:pt x="5971" y="3323"/>
                    <a:pt x="5938" y="3323"/>
                  </a:cubicBezTo>
                  <a:lnTo>
                    <a:pt x="301" y="87"/>
                  </a:lnTo>
                  <a:cubicBezTo>
                    <a:pt x="279" y="24"/>
                    <a:pt x="231" y="1"/>
                    <a:pt x="191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1"/>
            <p:cNvSpPr/>
            <p:nvPr/>
          </p:nvSpPr>
          <p:spPr>
            <a:xfrm>
              <a:off x="2878050" y="2526425"/>
              <a:ext cx="149300" cy="86325"/>
            </a:xfrm>
            <a:custGeom>
              <a:avLst/>
              <a:gdLst/>
              <a:ahLst/>
              <a:cxnLst/>
              <a:rect l="l" t="t" r="r" b="b"/>
              <a:pathLst>
                <a:path w="5972" h="3453" extrusionOk="0">
                  <a:moveTo>
                    <a:pt x="301" y="0"/>
                  </a:moveTo>
                  <a:cubicBezTo>
                    <a:pt x="234" y="0"/>
                    <a:pt x="168" y="0"/>
                    <a:pt x="101" y="34"/>
                  </a:cubicBezTo>
                  <a:lnTo>
                    <a:pt x="34" y="67"/>
                  </a:lnTo>
                  <a:cubicBezTo>
                    <a:pt x="1" y="134"/>
                    <a:pt x="1" y="167"/>
                    <a:pt x="34" y="167"/>
                  </a:cubicBezTo>
                  <a:lnTo>
                    <a:pt x="5672" y="3403"/>
                  </a:lnTo>
                  <a:cubicBezTo>
                    <a:pt x="5688" y="3436"/>
                    <a:pt x="5722" y="3453"/>
                    <a:pt x="5755" y="3453"/>
                  </a:cubicBezTo>
                  <a:cubicBezTo>
                    <a:pt x="5788" y="3453"/>
                    <a:pt x="5822" y="3436"/>
                    <a:pt x="5838" y="3403"/>
                  </a:cubicBezTo>
                  <a:lnTo>
                    <a:pt x="5905" y="3369"/>
                  </a:lnTo>
                  <a:cubicBezTo>
                    <a:pt x="5972" y="3369"/>
                    <a:pt x="5972" y="3336"/>
                    <a:pt x="5972" y="3303"/>
                  </a:cubicBezTo>
                  <a:lnTo>
                    <a:pt x="5905" y="3236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1"/>
            <p:cNvSpPr/>
            <p:nvPr/>
          </p:nvSpPr>
          <p:spPr>
            <a:xfrm>
              <a:off x="2865550" y="2533925"/>
              <a:ext cx="149300" cy="85700"/>
            </a:xfrm>
            <a:custGeom>
              <a:avLst/>
              <a:gdLst/>
              <a:ahLst/>
              <a:cxnLst/>
              <a:rect l="l" t="t" r="r" b="b"/>
              <a:pathLst>
                <a:path w="5972" h="3428" extrusionOk="0">
                  <a:moveTo>
                    <a:pt x="301" y="0"/>
                  </a:moveTo>
                  <a:cubicBezTo>
                    <a:pt x="234" y="0"/>
                    <a:pt x="201" y="0"/>
                    <a:pt x="134" y="34"/>
                  </a:cubicBezTo>
                  <a:lnTo>
                    <a:pt x="34" y="67"/>
                  </a:lnTo>
                  <a:cubicBezTo>
                    <a:pt x="1" y="100"/>
                    <a:pt x="1" y="167"/>
                    <a:pt x="34" y="167"/>
                  </a:cubicBezTo>
                  <a:lnTo>
                    <a:pt x="5671" y="3403"/>
                  </a:lnTo>
                  <a:cubicBezTo>
                    <a:pt x="5688" y="3420"/>
                    <a:pt x="5721" y="3428"/>
                    <a:pt x="5755" y="3428"/>
                  </a:cubicBezTo>
                  <a:cubicBezTo>
                    <a:pt x="5788" y="3428"/>
                    <a:pt x="5821" y="3420"/>
                    <a:pt x="5838" y="3403"/>
                  </a:cubicBezTo>
                  <a:lnTo>
                    <a:pt x="5905" y="3369"/>
                  </a:lnTo>
                  <a:cubicBezTo>
                    <a:pt x="5971" y="3369"/>
                    <a:pt x="5971" y="3336"/>
                    <a:pt x="5971" y="3269"/>
                  </a:cubicBezTo>
                  <a:lnTo>
                    <a:pt x="5905" y="3236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1"/>
            <p:cNvSpPr/>
            <p:nvPr/>
          </p:nvSpPr>
          <p:spPr>
            <a:xfrm>
              <a:off x="2853875" y="2540600"/>
              <a:ext cx="149300" cy="86550"/>
            </a:xfrm>
            <a:custGeom>
              <a:avLst/>
              <a:gdLst/>
              <a:ahLst/>
              <a:cxnLst/>
              <a:rect l="l" t="t" r="r" b="b"/>
              <a:pathLst>
                <a:path w="5972" h="3462" extrusionOk="0">
                  <a:moveTo>
                    <a:pt x="134" y="0"/>
                  </a:moveTo>
                  <a:lnTo>
                    <a:pt x="34" y="67"/>
                  </a:lnTo>
                  <a:cubicBezTo>
                    <a:pt x="1" y="67"/>
                    <a:pt x="1" y="100"/>
                    <a:pt x="1" y="134"/>
                  </a:cubicBezTo>
                  <a:lnTo>
                    <a:pt x="34" y="167"/>
                  </a:lnTo>
                  <a:lnTo>
                    <a:pt x="5671" y="3436"/>
                  </a:lnTo>
                  <a:cubicBezTo>
                    <a:pt x="5688" y="3453"/>
                    <a:pt x="5721" y="3461"/>
                    <a:pt x="5755" y="3461"/>
                  </a:cubicBezTo>
                  <a:cubicBezTo>
                    <a:pt x="5788" y="3461"/>
                    <a:pt x="5821" y="3453"/>
                    <a:pt x="5838" y="3436"/>
                  </a:cubicBezTo>
                  <a:lnTo>
                    <a:pt x="5938" y="3403"/>
                  </a:lnTo>
                  <a:cubicBezTo>
                    <a:pt x="5971" y="3336"/>
                    <a:pt x="5971" y="3303"/>
                    <a:pt x="5938" y="3303"/>
                  </a:cubicBezTo>
                  <a:lnTo>
                    <a:pt x="301" y="67"/>
                  </a:lnTo>
                  <a:cubicBezTo>
                    <a:pt x="201" y="0"/>
                    <a:pt x="167" y="0"/>
                    <a:pt x="13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2827200" y="2555600"/>
              <a:ext cx="148450" cy="86350"/>
            </a:xfrm>
            <a:custGeom>
              <a:avLst/>
              <a:gdLst/>
              <a:ahLst/>
              <a:cxnLst/>
              <a:rect l="l" t="t" r="r" b="b"/>
              <a:pathLst>
                <a:path w="5938" h="3454" extrusionOk="0">
                  <a:moveTo>
                    <a:pt x="267" y="1"/>
                  </a:moveTo>
                  <a:cubicBezTo>
                    <a:pt x="200" y="34"/>
                    <a:pt x="167" y="34"/>
                    <a:pt x="100" y="34"/>
                  </a:cubicBezTo>
                  <a:lnTo>
                    <a:pt x="33" y="67"/>
                  </a:lnTo>
                  <a:cubicBezTo>
                    <a:pt x="0" y="134"/>
                    <a:pt x="0" y="167"/>
                    <a:pt x="33" y="167"/>
                  </a:cubicBezTo>
                  <a:lnTo>
                    <a:pt x="5671" y="3403"/>
                  </a:lnTo>
                  <a:cubicBezTo>
                    <a:pt x="5687" y="3436"/>
                    <a:pt x="5713" y="3453"/>
                    <a:pt x="5742" y="3453"/>
                  </a:cubicBezTo>
                  <a:cubicBezTo>
                    <a:pt x="5771" y="3453"/>
                    <a:pt x="5804" y="3436"/>
                    <a:pt x="5838" y="3403"/>
                  </a:cubicBezTo>
                  <a:lnTo>
                    <a:pt x="5904" y="3370"/>
                  </a:lnTo>
                  <a:cubicBezTo>
                    <a:pt x="5938" y="3370"/>
                    <a:pt x="5938" y="3336"/>
                    <a:pt x="5938" y="3303"/>
                  </a:cubicBezTo>
                  <a:lnTo>
                    <a:pt x="5904" y="323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1"/>
            <p:cNvSpPr/>
            <p:nvPr/>
          </p:nvSpPr>
          <p:spPr>
            <a:xfrm>
              <a:off x="2814675" y="2563325"/>
              <a:ext cx="148475" cy="85500"/>
            </a:xfrm>
            <a:custGeom>
              <a:avLst/>
              <a:gdLst/>
              <a:ahLst/>
              <a:cxnLst/>
              <a:rect l="l" t="t" r="r" b="b"/>
              <a:pathLst>
                <a:path w="5939" h="3420" extrusionOk="0">
                  <a:moveTo>
                    <a:pt x="184" y="0"/>
                  </a:moveTo>
                  <a:cubicBezTo>
                    <a:pt x="151" y="0"/>
                    <a:pt x="117" y="9"/>
                    <a:pt x="101" y="25"/>
                  </a:cubicBezTo>
                  <a:lnTo>
                    <a:pt x="34" y="59"/>
                  </a:lnTo>
                  <a:cubicBezTo>
                    <a:pt x="1" y="92"/>
                    <a:pt x="1" y="125"/>
                    <a:pt x="34" y="125"/>
                  </a:cubicBezTo>
                  <a:lnTo>
                    <a:pt x="5671" y="3394"/>
                  </a:lnTo>
                  <a:cubicBezTo>
                    <a:pt x="5688" y="3411"/>
                    <a:pt x="5713" y="3419"/>
                    <a:pt x="5742" y="3419"/>
                  </a:cubicBezTo>
                  <a:cubicBezTo>
                    <a:pt x="5772" y="3419"/>
                    <a:pt x="5805" y="3411"/>
                    <a:pt x="5838" y="3394"/>
                  </a:cubicBezTo>
                  <a:lnTo>
                    <a:pt x="5905" y="3361"/>
                  </a:lnTo>
                  <a:cubicBezTo>
                    <a:pt x="5938" y="3328"/>
                    <a:pt x="5938" y="3261"/>
                    <a:pt x="5905" y="3261"/>
                  </a:cubicBezTo>
                  <a:lnTo>
                    <a:pt x="268" y="25"/>
                  </a:lnTo>
                  <a:cubicBezTo>
                    <a:pt x="251" y="9"/>
                    <a:pt x="218" y="0"/>
                    <a:pt x="184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1"/>
            <p:cNvSpPr/>
            <p:nvPr/>
          </p:nvSpPr>
          <p:spPr>
            <a:xfrm>
              <a:off x="2802175" y="2569775"/>
              <a:ext cx="148450" cy="86550"/>
            </a:xfrm>
            <a:custGeom>
              <a:avLst/>
              <a:gdLst/>
              <a:ahLst/>
              <a:cxnLst/>
              <a:rect l="l" t="t" r="r" b="b"/>
              <a:pathLst>
                <a:path w="5938" h="3462" extrusionOk="0">
                  <a:moveTo>
                    <a:pt x="267" y="1"/>
                  </a:moveTo>
                  <a:cubicBezTo>
                    <a:pt x="234" y="1"/>
                    <a:pt x="167" y="1"/>
                    <a:pt x="100" y="67"/>
                  </a:cubicBezTo>
                  <a:lnTo>
                    <a:pt x="34" y="101"/>
                  </a:lnTo>
                  <a:cubicBezTo>
                    <a:pt x="0" y="134"/>
                    <a:pt x="0" y="168"/>
                    <a:pt x="34" y="168"/>
                  </a:cubicBezTo>
                  <a:lnTo>
                    <a:pt x="5671" y="3437"/>
                  </a:lnTo>
                  <a:cubicBezTo>
                    <a:pt x="5688" y="3453"/>
                    <a:pt x="5713" y="3462"/>
                    <a:pt x="5742" y="3462"/>
                  </a:cubicBezTo>
                  <a:cubicBezTo>
                    <a:pt x="5771" y="3462"/>
                    <a:pt x="5805" y="3453"/>
                    <a:pt x="5838" y="3437"/>
                  </a:cubicBezTo>
                  <a:lnTo>
                    <a:pt x="5905" y="3403"/>
                  </a:lnTo>
                  <a:cubicBezTo>
                    <a:pt x="5938" y="3403"/>
                    <a:pt x="5938" y="3336"/>
                    <a:pt x="5938" y="3303"/>
                  </a:cubicBezTo>
                  <a:lnTo>
                    <a:pt x="5905" y="3270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1"/>
            <p:cNvSpPr/>
            <p:nvPr/>
          </p:nvSpPr>
          <p:spPr>
            <a:xfrm>
              <a:off x="2960625" y="2472200"/>
              <a:ext cx="105925" cy="79250"/>
            </a:xfrm>
            <a:custGeom>
              <a:avLst/>
              <a:gdLst/>
              <a:ahLst/>
              <a:cxnLst/>
              <a:rect l="l" t="t" r="r" b="b"/>
              <a:pathLst>
                <a:path w="4237" h="3170" extrusionOk="0">
                  <a:moveTo>
                    <a:pt x="3594" y="335"/>
                  </a:moveTo>
                  <a:cubicBezTo>
                    <a:pt x="3655" y="335"/>
                    <a:pt x="3714" y="346"/>
                    <a:pt x="3770" y="368"/>
                  </a:cubicBezTo>
                  <a:cubicBezTo>
                    <a:pt x="3836" y="368"/>
                    <a:pt x="3836" y="368"/>
                    <a:pt x="3836" y="401"/>
                  </a:cubicBezTo>
                  <a:cubicBezTo>
                    <a:pt x="3903" y="468"/>
                    <a:pt x="3936" y="501"/>
                    <a:pt x="4003" y="568"/>
                  </a:cubicBezTo>
                  <a:cubicBezTo>
                    <a:pt x="4003" y="635"/>
                    <a:pt x="3936" y="668"/>
                    <a:pt x="3903" y="701"/>
                  </a:cubicBezTo>
                  <a:cubicBezTo>
                    <a:pt x="3870" y="735"/>
                    <a:pt x="3770" y="802"/>
                    <a:pt x="3736" y="802"/>
                  </a:cubicBezTo>
                  <a:cubicBezTo>
                    <a:pt x="3687" y="814"/>
                    <a:pt x="3634" y="821"/>
                    <a:pt x="3581" y="821"/>
                  </a:cubicBezTo>
                  <a:cubicBezTo>
                    <a:pt x="3490" y="821"/>
                    <a:pt x="3399" y="798"/>
                    <a:pt x="3336" y="735"/>
                  </a:cubicBezTo>
                  <a:cubicBezTo>
                    <a:pt x="3236" y="701"/>
                    <a:pt x="3203" y="668"/>
                    <a:pt x="3169" y="568"/>
                  </a:cubicBezTo>
                  <a:cubicBezTo>
                    <a:pt x="3169" y="535"/>
                    <a:pt x="3203" y="501"/>
                    <a:pt x="3236" y="468"/>
                  </a:cubicBezTo>
                  <a:cubicBezTo>
                    <a:pt x="3347" y="379"/>
                    <a:pt x="3473" y="335"/>
                    <a:pt x="3594" y="335"/>
                  </a:cubicBezTo>
                  <a:close/>
                  <a:moveTo>
                    <a:pt x="3536" y="1"/>
                  </a:moveTo>
                  <a:cubicBezTo>
                    <a:pt x="3336" y="1"/>
                    <a:pt x="3102" y="68"/>
                    <a:pt x="2936" y="201"/>
                  </a:cubicBezTo>
                  <a:cubicBezTo>
                    <a:pt x="2836" y="301"/>
                    <a:pt x="2702" y="335"/>
                    <a:pt x="2569" y="335"/>
                  </a:cubicBezTo>
                  <a:lnTo>
                    <a:pt x="2168" y="335"/>
                  </a:lnTo>
                  <a:cubicBezTo>
                    <a:pt x="2102" y="335"/>
                    <a:pt x="2035" y="335"/>
                    <a:pt x="2002" y="368"/>
                  </a:cubicBezTo>
                  <a:lnTo>
                    <a:pt x="1668" y="668"/>
                  </a:lnTo>
                  <a:lnTo>
                    <a:pt x="1535" y="802"/>
                  </a:lnTo>
                  <a:cubicBezTo>
                    <a:pt x="1464" y="825"/>
                    <a:pt x="1393" y="849"/>
                    <a:pt x="1322" y="849"/>
                  </a:cubicBezTo>
                  <a:cubicBezTo>
                    <a:pt x="1293" y="849"/>
                    <a:pt x="1264" y="845"/>
                    <a:pt x="1234" y="835"/>
                  </a:cubicBezTo>
                  <a:cubicBezTo>
                    <a:pt x="1068" y="735"/>
                    <a:pt x="1001" y="701"/>
                    <a:pt x="667" y="568"/>
                  </a:cubicBezTo>
                  <a:cubicBezTo>
                    <a:pt x="567" y="535"/>
                    <a:pt x="501" y="535"/>
                    <a:pt x="401" y="535"/>
                  </a:cubicBezTo>
                  <a:cubicBezTo>
                    <a:pt x="267" y="535"/>
                    <a:pt x="100" y="568"/>
                    <a:pt x="0" y="635"/>
                  </a:cubicBezTo>
                  <a:lnTo>
                    <a:pt x="0" y="802"/>
                  </a:lnTo>
                  <a:lnTo>
                    <a:pt x="4103" y="3170"/>
                  </a:lnTo>
                  <a:cubicBezTo>
                    <a:pt x="4170" y="3137"/>
                    <a:pt x="4203" y="3036"/>
                    <a:pt x="4203" y="2970"/>
                  </a:cubicBezTo>
                  <a:lnTo>
                    <a:pt x="4203" y="2803"/>
                  </a:lnTo>
                  <a:cubicBezTo>
                    <a:pt x="4237" y="2736"/>
                    <a:pt x="4170" y="2636"/>
                    <a:pt x="4070" y="2536"/>
                  </a:cubicBezTo>
                  <a:lnTo>
                    <a:pt x="3569" y="2169"/>
                  </a:lnTo>
                  <a:cubicBezTo>
                    <a:pt x="3569" y="2169"/>
                    <a:pt x="3569" y="2136"/>
                    <a:pt x="3536" y="2136"/>
                  </a:cubicBezTo>
                  <a:lnTo>
                    <a:pt x="3670" y="2002"/>
                  </a:lnTo>
                  <a:lnTo>
                    <a:pt x="4036" y="1635"/>
                  </a:lnTo>
                  <a:cubicBezTo>
                    <a:pt x="4070" y="1635"/>
                    <a:pt x="4070" y="1569"/>
                    <a:pt x="4070" y="1535"/>
                  </a:cubicBezTo>
                  <a:lnTo>
                    <a:pt x="4070" y="1369"/>
                  </a:lnTo>
                  <a:cubicBezTo>
                    <a:pt x="4070" y="1335"/>
                    <a:pt x="4070" y="1302"/>
                    <a:pt x="4036" y="1302"/>
                  </a:cubicBezTo>
                  <a:cubicBezTo>
                    <a:pt x="4003" y="1235"/>
                    <a:pt x="3936" y="1168"/>
                    <a:pt x="3936" y="1068"/>
                  </a:cubicBezTo>
                  <a:cubicBezTo>
                    <a:pt x="3936" y="1002"/>
                    <a:pt x="4003" y="968"/>
                    <a:pt x="4036" y="902"/>
                  </a:cubicBezTo>
                  <a:cubicBezTo>
                    <a:pt x="4170" y="835"/>
                    <a:pt x="4203" y="668"/>
                    <a:pt x="4170" y="535"/>
                  </a:cubicBezTo>
                  <a:cubicBezTo>
                    <a:pt x="4203" y="368"/>
                    <a:pt x="4070" y="168"/>
                    <a:pt x="3903" y="68"/>
                  </a:cubicBezTo>
                  <a:cubicBezTo>
                    <a:pt x="3770" y="34"/>
                    <a:pt x="3670" y="1"/>
                    <a:pt x="353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1"/>
            <p:cNvSpPr/>
            <p:nvPr/>
          </p:nvSpPr>
          <p:spPr>
            <a:xfrm>
              <a:off x="2961450" y="2473050"/>
              <a:ext cx="105925" cy="75075"/>
            </a:xfrm>
            <a:custGeom>
              <a:avLst/>
              <a:gdLst/>
              <a:ahLst/>
              <a:cxnLst/>
              <a:rect l="l" t="t" r="r" b="b"/>
              <a:pathLst>
                <a:path w="4237" h="3003" extrusionOk="0">
                  <a:moveTo>
                    <a:pt x="3573" y="155"/>
                  </a:moveTo>
                  <a:cubicBezTo>
                    <a:pt x="3618" y="155"/>
                    <a:pt x="3662" y="159"/>
                    <a:pt x="3703" y="167"/>
                  </a:cubicBezTo>
                  <a:cubicBezTo>
                    <a:pt x="3737" y="167"/>
                    <a:pt x="3737" y="167"/>
                    <a:pt x="3737" y="200"/>
                  </a:cubicBezTo>
                  <a:cubicBezTo>
                    <a:pt x="3870" y="267"/>
                    <a:pt x="3970" y="367"/>
                    <a:pt x="3870" y="501"/>
                  </a:cubicBezTo>
                  <a:cubicBezTo>
                    <a:pt x="3870" y="534"/>
                    <a:pt x="3837" y="601"/>
                    <a:pt x="3803" y="634"/>
                  </a:cubicBezTo>
                  <a:cubicBezTo>
                    <a:pt x="3737" y="667"/>
                    <a:pt x="3670" y="701"/>
                    <a:pt x="3637" y="701"/>
                  </a:cubicBezTo>
                  <a:cubicBezTo>
                    <a:pt x="3577" y="731"/>
                    <a:pt x="3510" y="747"/>
                    <a:pt x="3442" y="747"/>
                  </a:cubicBezTo>
                  <a:cubicBezTo>
                    <a:pt x="3360" y="747"/>
                    <a:pt x="3276" y="723"/>
                    <a:pt x="3203" y="667"/>
                  </a:cubicBezTo>
                  <a:cubicBezTo>
                    <a:pt x="3069" y="634"/>
                    <a:pt x="3036" y="501"/>
                    <a:pt x="3069" y="367"/>
                  </a:cubicBezTo>
                  <a:cubicBezTo>
                    <a:pt x="3069" y="334"/>
                    <a:pt x="3136" y="301"/>
                    <a:pt x="3170" y="267"/>
                  </a:cubicBezTo>
                  <a:cubicBezTo>
                    <a:pt x="3295" y="192"/>
                    <a:pt x="3438" y="155"/>
                    <a:pt x="3573" y="155"/>
                  </a:cubicBezTo>
                  <a:close/>
                  <a:moveTo>
                    <a:pt x="3570" y="0"/>
                  </a:moveTo>
                  <a:cubicBezTo>
                    <a:pt x="3370" y="0"/>
                    <a:pt x="3170" y="100"/>
                    <a:pt x="3003" y="200"/>
                  </a:cubicBezTo>
                  <a:cubicBezTo>
                    <a:pt x="2869" y="301"/>
                    <a:pt x="2736" y="334"/>
                    <a:pt x="2636" y="334"/>
                  </a:cubicBezTo>
                  <a:lnTo>
                    <a:pt x="2202" y="334"/>
                  </a:lnTo>
                  <a:cubicBezTo>
                    <a:pt x="2169" y="334"/>
                    <a:pt x="2069" y="334"/>
                    <a:pt x="2035" y="367"/>
                  </a:cubicBezTo>
                  <a:lnTo>
                    <a:pt x="1702" y="667"/>
                  </a:lnTo>
                  <a:lnTo>
                    <a:pt x="1568" y="801"/>
                  </a:lnTo>
                  <a:cubicBezTo>
                    <a:pt x="1521" y="824"/>
                    <a:pt x="1441" y="848"/>
                    <a:pt x="1374" y="848"/>
                  </a:cubicBezTo>
                  <a:cubicBezTo>
                    <a:pt x="1346" y="848"/>
                    <a:pt x="1321" y="844"/>
                    <a:pt x="1302" y="834"/>
                  </a:cubicBezTo>
                  <a:cubicBezTo>
                    <a:pt x="1135" y="768"/>
                    <a:pt x="1035" y="701"/>
                    <a:pt x="701" y="601"/>
                  </a:cubicBezTo>
                  <a:cubicBezTo>
                    <a:pt x="634" y="534"/>
                    <a:pt x="534" y="534"/>
                    <a:pt x="468" y="534"/>
                  </a:cubicBezTo>
                  <a:cubicBezTo>
                    <a:pt x="301" y="534"/>
                    <a:pt x="134" y="534"/>
                    <a:pt x="1" y="634"/>
                  </a:cubicBezTo>
                  <a:lnTo>
                    <a:pt x="4137" y="3002"/>
                  </a:lnTo>
                  <a:cubicBezTo>
                    <a:pt x="4237" y="2836"/>
                    <a:pt x="4237" y="2669"/>
                    <a:pt x="4037" y="2502"/>
                  </a:cubicBezTo>
                  <a:lnTo>
                    <a:pt x="3536" y="2135"/>
                  </a:lnTo>
                  <a:cubicBezTo>
                    <a:pt x="3536" y="2135"/>
                    <a:pt x="3403" y="2002"/>
                    <a:pt x="3536" y="1935"/>
                  </a:cubicBezTo>
                  <a:lnTo>
                    <a:pt x="3670" y="1802"/>
                  </a:lnTo>
                  <a:lnTo>
                    <a:pt x="4037" y="1435"/>
                  </a:lnTo>
                  <a:cubicBezTo>
                    <a:pt x="4037" y="1435"/>
                    <a:pt x="4137" y="1368"/>
                    <a:pt x="4037" y="1235"/>
                  </a:cubicBezTo>
                  <a:cubicBezTo>
                    <a:pt x="3903" y="1068"/>
                    <a:pt x="3903" y="868"/>
                    <a:pt x="4037" y="768"/>
                  </a:cubicBezTo>
                  <a:cubicBezTo>
                    <a:pt x="4204" y="601"/>
                    <a:pt x="4204" y="334"/>
                    <a:pt x="4070" y="167"/>
                  </a:cubicBezTo>
                  <a:cubicBezTo>
                    <a:pt x="4037" y="134"/>
                    <a:pt x="4003" y="100"/>
                    <a:pt x="3970" y="100"/>
                  </a:cubicBezTo>
                  <a:cubicBezTo>
                    <a:pt x="3837" y="34"/>
                    <a:pt x="3703" y="0"/>
                    <a:pt x="3570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1"/>
            <p:cNvSpPr/>
            <p:nvPr/>
          </p:nvSpPr>
          <p:spPr>
            <a:xfrm>
              <a:off x="3044850" y="2679850"/>
              <a:ext cx="577100" cy="346950"/>
            </a:xfrm>
            <a:custGeom>
              <a:avLst/>
              <a:gdLst/>
              <a:ahLst/>
              <a:cxnLst/>
              <a:rect l="l" t="t" r="r" b="b"/>
              <a:pathLst>
                <a:path w="23084" h="13878" extrusionOk="0">
                  <a:moveTo>
                    <a:pt x="8606" y="1"/>
                  </a:moveTo>
                  <a:cubicBezTo>
                    <a:pt x="8481" y="1"/>
                    <a:pt x="8356" y="34"/>
                    <a:pt x="8240" y="101"/>
                  </a:cubicBezTo>
                  <a:lnTo>
                    <a:pt x="467" y="4638"/>
                  </a:lnTo>
                  <a:cubicBezTo>
                    <a:pt x="334" y="4738"/>
                    <a:pt x="234" y="4804"/>
                    <a:pt x="167" y="4938"/>
                  </a:cubicBezTo>
                  <a:cubicBezTo>
                    <a:pt x="0" y="5271"/>
                    <a:pt x="134" y="5705"/>
                    <a:pt x="467" y="5872"/>
                  </a:cubicBezTo>
                  <a:lnTo>
                    <a:pt x="14210" y="13777"/>
                  </a:lnTo>
                  <a:cubicBezTo>
                    <a:pt x="14311" y="13844"/>
                    <a:pt x="14436" y="13878"/>
                    <a:pt x="14561" y="13878"/>
                  </a:cubicBezTo>
                  <a:cubicBezTo>
                    <a:pt x="14686" y="13878"/>
                    <a:pt x="14811" y="13844"/>
                    <a:pt x="14911" y="13777"/>
                  </a:cubicBezTo>
                  <a:lnTo>
                    <a:pt x="22717" y="9241"/>
                  </a:lnTo>
                  <a:cubicBezTo>
                    <a:pt x="22917" y="9107"/>
                    <a:pt x="23083" y="8907"/>
                    <a:pt x="23083" y="8674"/>
                  </a:cubicBezTo>
                  <a:cubicBezTo>
                    <a:pt x="23083" y="8407"/>
                    <a:pt x="22983" y="8207"/>
                    <a:pt x="22717" y="8040"/>
                  </a:cubicBezTo>
                  <a:lnTo>
                    <a:pt x="8973" y="101"/>
                  </a:lnTo>
                  <a:cubicBezTo>
                    <a:pt x="8857" y="34"/>
                    <a:pt x="8732" y="1"/>
                    <a:pt x="8606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1"/>
            <p:cNvSpPr/>
            <p:nvPr/>
          </p:nvSpPr>
          <p:spPr>
            <a:xfrm>
              <a:off x="3052350" y="2681325"/>
              <a:ext cx="567100" cy="325450"/>
            </a:xfrm>
            <a:custGeom>
              <a:avLst/>
              <a:gdLst/>
              <a:ahLst/>
              <a:cxnLst/>
              <a:rect l="l" t="t" r="r" b="b"/>
              <a:pathLst>
                <a:path w="22684" h="13018" extrusionOk="0">
                  <a:moveTo>
                    <a:pt x="8356" y="0"/>
                  </a:moveTo>
                  <a:cubicBezTo>
                    <a:pt x="8231" y="0"/>
                    <a:pt x="8106" y="25"/>
                    <a:pt x="8006" y="75"/>
                  </a:cubicBezTo>
                  <a:lnTo>
                    <a:pt x="201" y="4579"/>
                  </a:lnTo>
                  <a:cubicBezTo>
                    <a:pt x="1" y="4712"/>
                    <a:pt x="1" y="4879"/>
                    <a:pt x="201" y="5012"/>
                  </a:cubicBezTo>
                  <a:lnTo>
                    <a:pt x="13944" y="12918"/>
                  </a:lnTo>
                  <a:cubicBezTo>
                    <a:pt x="14061" y="12985"/>
                    <a:pt x="14186" y="13018"/>
                    <a:pt x="14311" y="13018"/>
                  </a:cubicBezTo>
                  <a:cubicBezTo>
                    <a:pt x="14436" y="13018"/>
                    <a:pt x="14561" y="12985"/>
                    <a:pt x="14678" y="12918"/>
                  </a:cubicBezTo>
                  <a:lnTo>
                    <a:pt x="22450" y="8448"/>
                  </a:lnTo>
                  <a:cubicBezTo>
                    <a:pt x="22550" y="8448"/>
                    <a:pt x="22617" y="8348"/>
                    <a:pt x="22617" y="8248"/>
                  </a:cubicBezTo>
                  <a:cubicBezTo>
                    <a:pt x="22683" y="8148"/>
                    <a:pt x="22583" y="8014"/>
                    <a:pt x="22450" y="8014"/>
                  </a:cubicBezTo>
                  <a:lnTo>
                    <a:pt x="8707" y="75"/>
                  </a:lnTo>
                  <a:cubicBezTo>
                    <a:pt x="8607" y="25"/>
                    <a:pt x="8482" y="0"/>
                    <a:pt x="8356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1"/>
            <p:cNvSpPr/>
            <p:nvPr/>
          </p:nvSpPr>
          <p:spPr>
            <a:xfrm>
              <a:off x="3409275" y="2882500"/>
              <a:ext cx="214350" cy="144300"/>
            </a:xfrm>
            <a:custGeom>
              <a:avLst/>
              <a:gdLst/>
              <a:ahLst/>
              <a:cxnLst/>
              <a:rect l="l" t="t" r="r" b="b"/>
              <a:pathLst>
                <a:path w="8574" h="5772" extrusionOk="0">
                  <a:moveTo>
                    <a:pt x="8240" y="1"/>
                  </a:moveTo>
                  <a:cubicBezTo>
                    <a:pt x="8249" y="9"/>
                    <a:pt x="8258" y="17"/>
                    <a:pt x="8267" y="25"/>
                  </a:cubicBezTo>
                  <a:lnTo>
                    <a:pt x="8267" y="25"/>
                  </a:lnTo>
                  <a:cubicBezTo>
                    <a:pt x="8259" y="17"/>
                    <a:pt x="8249" y="9"/>
                    <a:pt x="8240" y="1"/>
                  </a:cubicBezTo>
                  <a:close/>
                  <a:moveTo>
                    <a:pt x="8267" y="25"/>
                  </a:moveTo>
                  <a:cubicBezTo>
                    <a:pt x="8406" y="154"/>
                    <a:pt x="8393" y="307"/>
                    <a:pt x="8173" y="401"/>
                  </a:cubicBezTo>
                  <a:lnTo>
                    <a:pt x="401" y="4871"/>
                  </a:lnTo>
                  <a:cubicBezTo>
                    <a:pt x="301" y="4946"/>
                    <a:pt x="201" y="4983"/>
                    <a:pt x="100" y="4983"/>
                  </a:cubicBezTo>
                  <a:cubicBezTo>
                    <a:pt x="67" y="4983"/>
                    <a:pt x="34" y="4979"/>
                    <a:pt x="0" y="4971"/>
                  </a:cubicBezTo>
                  <a:lnTo>
                    <a:pt x="0" y="5772"/>
                  </a:lnTo>
                  <a:cubicBezTo>
                    <a:pt x="134" y="5772"/>
                    <a:pt x="267" y="5705"/>
                    <a:pt x="401" y="5671"/>
                  </a:cubicBezTo>
                  <a:lnTo>
                    <a:pt x="8173" y="1168"/>
                  </a:lnTo>
                  <a:cubicBezTo>
                    <a:pt x="8406" y="1068"/>
                    <a:pt x="8506" y="835"/>
                    <a:pt x="8573" y="601"/>
                  </a:cubicBezTo>
                  <a:cubicBezTo>
                    <a:pt x="8573" y="410"/>
                    <a:pt x="8452" y="189"/>
                    <a:pt x="8267" y="2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1"/>
            <p:cNvSpPr/>
            <p:nvPr/>
          </p:nvSpPr>
          <p:spPr>
            <a:xfrm>
              <a:off x="3260825" y="2384450"/>
              <a:ext cx="373625" cy="499950"/>
            </a:xfrm>
            <a:custGeom>
              <a:avLst/>
              <a:gdLst/>
              <a:ahLst/>
              <a:cxnLst/>
              <a:rect l="l" t="t" r="r" b="b"/>
              <a:pathLst>
                <a:path w="14945" h="19998" extrusionOk="0">
                  <a:moveTo>
                    <a:pt x="530" y="0"/>
                  </a:moveTo>
                  <a:cubicBezTo>
                    <a:pt x="409" y="0"/>
                    <a:pt x="284" y="25"/>
                    <a:pt x="168" y="75"/>
                  </a:cubicBezTo>
                  <a:cubicBezTo>
                    <a:pt x="1" y="209"/>
                    <a:pt x="1" y="375"/>
                    <a:pt x="1" y="576"/>
                  </a:cubicBezTo>
                  <a:lnTo>
                    <a:pt x="1" y="11383"/>
                  </a:lnTo>
                  <a:cubicBezTo>
                    <a:pt x="1" y="11650"/>
                    <a:pt x="168" y="11884"/>
                    <a:pt x="368" y="12017"/>
                  </a:cubicBezTo>
                  <a:lnTo>
                    <a:pt x="14111" y="19923"/>
                  </a:lnTo>
                  <a:cubicBezTo>
                    <a:pt x="14228" y="19973"/>
                    <a:pt x="14344" y="19998"/>
                    <a:pt x="14457" y="19998"/>
                  </a:cubicBezTo>
                  <a:cubicBezTo>
                    <a:pt x="14570" y="19998"/>
                    <a:pt x="14678" y="19973"/>
                    <a:pt x="14778" y="19923"/>
                  </a:cubicBezTo>
                  <a:cubicBezTo>
                    <a:pt x="14945" y="19789"/>
                    <a:pt x="14945" y="19656"/>
                    <a:pt x="14945" y="19422"/>
                  </a:cubicBezTo>
                  <a:lnTo>
                    <a:pt x="14945" y="8648"/>
                  </a:lnTo>
                  <a:cubicBezTo>
                    <a:pt x="14945" y="8381"/>
                    <a:pt x="14845" y="8148"/>
                    <a:pt x="14611" y="8014"/>
                  </a:cubicBezTo>
                  <a:lnTo>
                    <a:pt x="868" y="75"/>
                  </a:lnTo>
                  <a:cubicBezTo>
                    <a:pt x="768" y="25"/>
                    <a:pt x="651" y="0"/>
                    <a:pt x="53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1"/>
            <p:cNvSpPr/>
            <p:nvPr/>
          </p:nvSpPr>
          <p:spPr>
            <a:xfrm>
              <a:off x="3260825" y="2382975"/>
              <a:ext cx="371975" cy="214350"/>
            </a:xfrm>
            <a:custGeom>
              <a:avLst/>
              <a:gdLst/>
              <a:ahLst/>
              <a:cxnLst/>
              <a:rect l="l" t="t" r="r" b="b"/>
              <a:pathLst>
                <a:path w="14879" h="8574" extrusionOk="0">
                  <a:moveTo>
                    <a:pt x="530" y="1"/>
                  </a:moveTo>
                  <a:cubicBezTo>
                    <a:pt x="409" y="1"/>
                    <a:pt x="284" y="34"/>
                    <a:pt x="168" y="101"/>
                  </a:cubicBezTo>
                  <a:cubicBezTo>
                    <a:pt x="1" y="201"/>
                    <a:pt x="1" y="401"/>
                    <a:pt x="1" y="601"/>
                  </a:cubicBezTo>
                  <a:cubicBezTo>
                    <a:pt x="1" y="457"/>
                    <a:pt x="87" y="347"/>
                    <a:pt x="211" y="347"/>
                  </a:cubicBezTo>
                  <a:cubicBezTo>
                    <a:pt x="259" y="347"/>
                    <a:pt x="312" y="364"/>
                    <a:pt x="368" y="401"/>
                  </a:cubicBezTo>
                  <a:lnTo>
                    <a:pt x="14111" y="8307"/>
                  </a:lnTo>
                  <a:cubicBezTo>
                    <a:pt x="14244" y="8407"/>
                    <a:pt x="14344" y="8473"/>
                    <a:pt x="14378" y="8574"/>
                  </a:cubicBezTo>
                  <a:lnTo>
                    <a:pt x="14878" y="8273"/>
                  </a:lnTo>
                  <a:cubicBezTo>
                    <a:pt x="14845" y="8140"/>
                    <a:pt x="14745" y="8073"/>
                    <a:pt x="14611" y="8040"/>
                  </a:cubicBezTo>
                  <a:lnTo>
                    <a:pt x="868" y="101"/>
                  </a:lnTo>
                  <a:cubicBezTo>
                    <a:pt x="768" y="34"/>
                    <a:pt x="651" y="1"/>
                    <a:pt x="53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1"/>
            <p:cNvSpPr/>
            <p:nvPr/>
          </p:nvSpPr>
          <p:spPr>
            <a:xfrm>
              <a:off x="3615250" y="2590625"/>
              <a:ext cx="20875" cy="293775"/>
            </a:xfrm>
            <a:custGeom>
              <a:avLst/>
              <a:gdLst/>
              <a:ahLst/>
              <a:cxnLst/>
              <a:rect l="l" t="t" r="r" b="b"/>
              <a:pathLst>
                <a:path w="835" h="11751" extrusionOk="0">
                  <a:moveTo>
                    <a:pt x="1" y="11676"/>
                  </a:moveTo>
                  <a:cubicBezTo>
                    <a:pt x="23" y="11689"/>
                    <a:pt x="45" y="11699"/>
                    <a:pt x="65" y="11704"/>
                  </a:cubicBezTo>
                  <a:lnTo>
                    <a:pt x="65" y="11704"/>
                  </a:lnTo>
                  <a:cubicBezTo>
                    <a:pt x="43" y="11696"/>
                    <a:pt x="22" y="11686"/>
                    <a:pt x="1" y="11676"/>
                  </a:cubicBezTo>
                  <a:close/>
                  <a:moveTo>
                    <a:pt x="701" y="1"/>
                  </a:moveTo>
                  <a:lnTo>
                    <a:pt x="201" y="301"/>
                  </a:lnTo>
                  <a:cubicBezTo>
                    <a:pt x="267" y="434"/>
                    <a:pt x="267" y="501"/>
                    <a:pt x="334" y="668"/>
                  </a:cubicBezTo>
                  <a:lnTo>
                    <a:pt x="334" y="11476"/>
                  </a:lnTo>
                  <a:cubicBezTo>
                    <a:pt x="283" y="11603"/>
                    <a:pt x="213" y="11710"/>
                    <a:pt x="109" y="11710"/>
                  </a:cubicBezTo>
                  <a:cubicBezTo>
                    <a:pt x="95" y="11710"/>
                    <a:pt x="81" y="11708"/>
                    <a:pt x="65" y="11704"/>
                  </a:cubicBezTo>
                  <a:lnTo>
                    <a:pt x="65" y="11704"/>
                  </a:lnTo>
                  <a:cubicBezTo>
                    <a:pt x="147" y="11735"/>
                    <a:pt x="233" y="11751"/>
                    <a:pt x="322" y="11751"/>
                  </a:cubicBezTo>
                  <a:cubicBezTo>
                    <a:pt x="434" y="11751"/>
                    <a:pt x="551" y="11726"/>
                    <a:pt x="668" y="11676"/>
                  </a:cubicBezTo>
                  <a:cubicBezTo>
                    <a:pt x="835" y="11542"/>
                    <a:pt x="835" y="11409"/>
                    <a:pt x="835" y="11175"/>
                  </a:cubicBezTo>
                  <a:lnTo>
                    <a:pt x="835" y="401"/>
                  </a:lnTo>
                  <a:cubicBezTo>
                    <a:pt x="835" y="268"/>
                    <a:pt x="768" y="134"/>
                    <a:pt x="7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1"/>
            <p:cNvSpPr/>
            <p:nvPr/>
          </p:nvSpPr>
          <p:spPr>
            <a:xfrm>
              <a:off x="3271675" y="2409850"/>
              <a:ext cx="341925" cy="441650"/>
            </a:xfrm>
            <a:custGeom>
              <a:avLst/>
              <a:gdLst/>
              <a:ahLst/>
              <a:cxnLst/>
              <a:rect l="l" t="t" r="r" b="b"/>
              <a:pathLst>
                <a:path w="13677" h="17666" extrusionOk="0">
                  <a:moveTo>
                    <a:pt x="135" y="0"/>
                  </a:moveTo>
                  <a:cubicBezTo>
                    <a:pt x="54" y="0"/>
                    <a:pt x="0" y="62"/>
                    <a:pt x="0" y="160"/>
                  </a:cubicBezTo>
                  <a:lnTo>
                    <a:pt x="0" y="9567"/>
                  </a:lnTo>
                  <a:cubicBezTo>
                    <a:pt x="0" y="9733"/>
                    <a:pt x="101" y="9867"/>
                    <a:pt x="234" y="9967"/>
                  </a:cubicBezTo>
                  <a:lnTo>
                    <a:pt x="13477" y="17639"/>
                  </a:lnTo>
                  <a:cubicBezTo>
                    <a:pt x="13513" y="17657"/>
                    <a:pt x="13543" y="17665"/>
                    <a:pt x="13570" y="17665"/>
                  </a:cubicBezTo>
                  <a:cubicBezTo>
                    <a:pt x="13641" y="17665"/>
                    <a:pt x="13677" y="17603"/>
                    <a:pt x="13677" y="17506"/>
                  </a:cubicBezTo>
                  <a:lnTo>
                    <a:pt x="13677" y="8066"/>
                  </a:lnTo>
                  <a:cubicBezTo>
                    <a:pt x="13677" y="7899"/>
                    <a:pt x="13610" y="7799"/>
                    <a:pt x="13477" y="7699"/>
                  </a:cubicBezTo>
                  <a:lnTo>
                    <a:pt x="234" y="27"/>
                  </a:lnTo>
                  <a:cubicBezTo>
                    <a:pt x="198" y="9"/>
                    <a:pt x="165" y="0"/>
                    <a:pt x="135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1"/>
            <p:cNvSpPr/>
            <p:nvPr/>
          </p:nvSpPr>
          <p:spPr>
            <a:xfrm>
              <a:off x="3253325" y="2697575"/>
              <a:ext cx="337775" cy="193075"/>
            </a:xfrm>
            <a:custGeom>
              <a:avLst/>
              <a:gdLst/>
              <a:ahLst/>
              <a:cxnLst/>
              <a:rect l="l" t="t" r="r" b="b"/>
              <a:pathLst>
                <a:path w="13511" h="7723" extrusionOk="0">
                  <a:moveTo>
                    <a:pt x="472" y="1"/>
                  </a:moveTo>
                  <a:cubicBezTo>
                    <a:pt x="409" y="1"/>
                    <a:pt x="351" y="9"/>
                    <a:pt x="301" y="26"/>
                  </a:cubicBezTo>
                  <a:lnTo>
                    <a:pt x="67" y="159"/>
                  </a:lnTo>
                  <a:cubicBezTo>
                    <a:pt x="34" y="159"/>
                    <a:pt x="1" y="226"/>
                    <a:pt x="1" y="293"/>
                  </a:cubicBezTo>
                  <a:cubicBezTo>
                    <a:pt x="1" y="326"/>
                    <a:pt x="34" y="359"/>
                    <a:pt x="67" y="359"/>
                  </a:cubicBezTo>
                  <a:lnTo>
                    <a:pt x="12843" y="7698"/>
                  </a:lnTo>
                  <a:cubicBezTo>
                    <a:pt x="12910" y="7715"/>
                    <a:pt x="12968" y="7723"/>
                    <a:pt x="13027" y="7723"/>
                  </a:cubicBezTo>
                  <a:cubicBezTo>
                    <a:pt x="13085" y="7723"/>
                    <a:pt x="13143" y="7715"/>
                    <a:pt x="13210" y="7698"/>
                  </a:cubicBezTo>
                  <a:lnTo>
                    <a:pt x="13410" y="7565"/>
                  </a:lnTo>
                  <a:cubicBezTo>
                    <a:pt x="13477" y="7531"/>
                    <a:pt x="13510" y="7498"/>
                    <a:pt x="13477" y="7464"/>
                  </a:cubicBezTo>
                  <a:lnTo>
                    <a:pt x="13410" y="7398"/>
                  </a:lnTo>
                  <a:lnTo>
                    <a:pt x="668" y="26"/>
                  </a:lnTo>
                  <a:cubicBezTo>
                    <a:pt x="601" y="9"/>
                    <a:pt x="534" y="1"/>
                    <a:pt x="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1"/>
            <p:cNvSpPr/>
            <p:nvPr/>
          </p:nvSpPr>
          <p:spPr>
            <a:xfrm>
              <a:off x="3150750" y="2711975"/>
              <a:ext cx="415325" cy="238850"/>
            </a:xfrm>
            <a:custGeom>
              <a:avLst/>
              <a:gdLst/>
              <a:ahLst/>
              <a:cxnLst/>
              <a:rect l="l" t="t" r="r" b="b"/>
              <a:pathLst>
                <a:path w="16613" h="9554" extrusionOk="0">
                  <a:moveTo>
                    <a:pt x="3616" y="0"/>
                  </a:moveTo>
                  <a:cubicBezTo>
                    <a:pt x="3562" y="0"/>
                    <a:pt x="3503" y="17"/>
                    <a:pt x="3436" y="50"/>
                  </a:cubicBezTo>
                  <a:lnTo>
                    <a:pt x="101" y="1952"/>
                  </a:lnTo>
                  <a:cubicBezTo>
                    <a:pt x="1" y="1985"/>
                    <a:pt x="1" y="2085"/>
                    <a:pt x="134" y="2152"/>
                  </a:cubicBezTo>
                  <a:lnTo>
                    <a:pt x="12877" y="9490"/>
                  </a:lnTo>
                  <a:cubicBezTo>
                    <a:pt x="12931" y="9527"/>
                    <a:pt x="12996" y="9553"/>
                    <a:pt x="13066" y="9553"/>
                  </a:cubicBezTo>
                  <a:cubicBezTo>
                    <a:pt x="13123" y="9553"/>
                    <a:pt x="13183" y="9535"/>
                    <a:pt x="13243" y="9490"/>
                  </a:cubicBezTo>
                  <a:lnTo>
                    <a:pt x="16579" y="7589"/>
                  </a:lnTo>
                  <a:cubicBezTo>
                    <a:pt x="16613" y="7556"/>
                    <a:pt x="16613" y="7456"/>
                    <a:pt x="16512" y="7422"/>
                  </a:cubicBezTo>
                  <a:lnTo>
                    <a:pt x="3770" y="50"/>
                  </a:lnTo>
                  <a:cubicBezTo>
                    <a:pt x="3720" y="17"/>
                    <a:pt x="3670" y="0"/>
                    <a:pt x="36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1"/>
            <p:cNvSpPr/>
            <p:nvPr/>
          </p:nvSpPr>
          <p:spPr>
            <a:xfrm>
              <a:off x="3159925" y="2719050"/>
              <a:ext cx="396975" cy="226850"/>
            </a:xfrm>
            <a:custGeom>
              <a:avLst/>
              <a:gdLst/>
              <a:ahLst/>
              <a:cxnLst/>
              <a:rect l="l" t="t" r="r" b="b"/>
              <a:pathLst>
                <a:path w="15879" h="9074" extrusionOk="0">
                  <a:moveTo>
                    <a:pt x="3103" y="1"/>
                  </a:moveTo>
                  <a:lnTo>
                    <a:pt x="3036" y="34"/>
                  </a:lnTo>
                  <a:lnTo>
                    <a:pt x="3570" y="268"/>
                  </a:lnTo>
                  <a:lnTo>
                    <a:pt x="3136" y="1"/>
                  </a:lnTo>
                  <a:close/>
                  <a:moveTo>
                    <a:pt x="2969" y="101"/>
                  </a:moveTo>
                  <a:lnTo>
                    <a:pt x="3403" y="301"/>
                  </a:lnTo>
                  <a:lnTo>
                    <a:pt x="3436" y="301"/>
                  </a:lnTo>
                  <a:lnTo>
                    <a:pt x="2969" y="101"/>
                  </a:lnTo>
                  <a:close/>
                  <a:moveTo>
                    <a:pt x="3703" y="334"/>
                  </a:moveTo>
                  <a:lnTo>
                    <a:pt x="3603" y="368"/>
                  </a:lnTo>
                  <a:lnTo>
                    <a:pt x="3603" y="434"/>
                  </a:lnTo>
                  <a:lnTo>
                    <a:pt x="3970" y="634"/>
                  </a:lnTo>
                  <a:lnTo>
                    <a:pt x="4037" y="634"/>
                  </a:lnTo>
                  <a:lnTo>
                    <a:pt x="4137" y="601"/>
                  </a:lnTo>
                  <a:lnTo>
                    <a:pt x="3737" y="334"/>
                  </a:lnTo>
                  <a:close/>
                  <a:moveTo>
                    <a:pt x="2602" y="301"/>
                  </a:moveTo>
                  <a:lnTo>
                    <a:pt x="2236" y="501"/>
                  </a:lnTo>
                  <a:lnTo>
                    <a:pt x="2236" y="534"/>
                  </a:lnTo>
                  <a:lnTo>
                    <a:pt x="2636" y="768"/>
                  </a:lnTo>
                  <a:lnTo>
                    <a:pt x="2669" y="768"/>
                  </a:lnTo>
                  <a:lnTo>
                    <a:pt x="3036" y="534"/>
                  </a:lnTo>
                  <a:lnTo>
                    <a:pt x="2636" y="301"/>
                  </a:lnTo>
                  <a:close/>
                  <a:moveTo>
                    <a:pt x="3136" y="601"/>
                  </a:moveTo>
                  <a:lnTo>
                    <a:pt x="3603" y="835"/>
                  </a:lnTo>
                  <a:lnTo>
                    <a:pt x="3603" y="835"/>
                  </a:lnTo>
                  <a:lnTo>
                    <a:pt x="3203" y="601"/>
                  </a:lnTo>
                  <a:close/>
                  <a:moveTo>
                    <a:pt x="4237" y="701"/>
                  </a:moveTo>
                  <a:lnTo>
                    <a:pt x="4137" y="768"/>
                  </a:lnTo>
                  <a:lnTo>
                    <a:pt x="4137" y="801"/>
                  </a:lnTo>
                  <a:lnTo>
                    <a:pt x="4571" y="1001"/>
                  </a:lnTo>
                  <a:lnTo>
                    <a:pt x="4604" y="1001"/>
                  </a:lnTo>
                  <a:lnTo>
                    <a:pt x="4704" y="968"/>
                  </a:lnTo>
                  <a:lnTo>
                    <a:pt x="4270" y="701"/>
                  </a:lnTo>
                  <a:close/>
                  <a:moveTo>
                    <a:pt x="2769" y="835"/>
                  </a:moveTo>
                  <a:lnTo>
                    <a:pt x="3203" y="1101"/>
                  </a:lnTo>
                  <a:lnTo>
                    <a:pt x="3236" y="1101"/>
                  </a:lnTo>
                  <a:lnTo>
                    <a:pt x="3603" y="868"/>
                  </a:lnTo>
                  <a:lnTo>
                    <a:pt x="2769" y="835"/>
                  </a:lnTo>
                  <a:close/>
                  <a:moveTo>
                    <a:pt x="3737" y="968"/>
                  </a:moveTo>
                  <a:lnTo>
                    <a:pt x="4237" y="1268"/>
                  </a:lnTo>
                  <a:lnTo>
                    <a:pt x="4237" y="1268"/>
                  </a:lnTo>
                  <a:lnTo>
                    <a:pt x="3803" y="1001"/>
                  </a:lnTo>
                  <a:cubicBezTo>
                    <a:pt x="3803" y="968"/>
                    <a:pt x="3770" y="968"/>
                    <a:pt x="3737" y="968"/>
                  </a:cubicBezTo>
                  <a:close/>
                  <a:moveTo>
                    <a:pt x="4871" y="1001"/>
                  </a:moveTo>
                  <a:lnTo>
                    <a:pt x="4771" y="1035"/>
                  </a:lnTo>
                  <a:lnTo>
                    <a:pt x="4771" y="1101"/>
                  </a:lnTo>
                  <a:lnTo>
                    <a:pt x="5204" y="1335"/>
                  </a:lnTo>
                  <a:lnTo>
                    <a:pt x="5238" y="1335"/>
                  </a:lnTo>
                  <a:lnTo>
                    <a:pt x="5304" y="1268"/>
                  </a:lnTo>
                  <a:lnTo>
                    <a:pt x="4904" y="1001"/>
                  </a:lnTo>
                  <a:close/>
                  <a:moveTo>
                    <a:pt x="2069" y="601"/>
                  </a:moveTo>
                  <a:lnTo>
                    <a:pt x="1135" y="1135"/>
                  </a:lnTo>
                  <a:lnTo>
                    <a:pt x="1135" y="1168"/>
                  </a:lnTo>
                  <a:lnTo>
                    <a:pt x="1568" y="1435"/>
                  </a:lnTo>
                  <a:lnTo>
                    <a:pt x="1602" y="1435"/>
                  </a:lnTo>
                  <a:lnTo>
                    <a:pt x="2469" y="835"/>
                  </a:lnTo>
                  <a:lnTo>
                    <a:pt x="2102" y="601"/>
                  </a:lnTo>
                  <a:close/>
                  <a:moveTo>
                    <a:pt x="2602" y="968"/>
                  </a:moveTo>
                  <a:lnTo>
                    <a:pt x="2236" y="1168"/>
                  </a:lnTo>
                  <a:lnTo>
                    <a:pt x="2636" y="1435"/>
                  </a:lnTo>
                  <a:lnTo>
                    <a:pt x="2703" y="1435"/>
                  </a:lnTo>
                  <a:lnTo>
                    <a:pt x="3069" y="1202"/>
                  </a:lnTo>
                  <a:lnTo>
                    <a:pt x="3069" y="1168"/>
                  </a:lnTo>
                  <a:lnTo>
                    <a:pt x="2636" y="968"/>
                  </a:lnTo>
                  <a:close/>
                  <a:moveTo>
                    <a:pt x="3770" y="1001"/>
                  </a:moveTo>
                  <a:lnTo>
                    <a:pt x="3370" y="1268"/>
                  </a:lnTo>
                  <a:lnTo>
                    <a:pt x="3370" y="1302"/>
                  </a:lnTo>
                  <a:lnTo>
                    <a:pt x="3770" y="1502"/>
                  </a:lnTo>
                  <a:lnTo>
                    <a:pt x="3803" y="1502"/>
                  </a:lnTo>
                  <a:lnTo>
                    <a:pt x="4204" y="1302"/>
                  </a:lnTo>
                  <a:lnTo>
                    <a:pt x="3770" y="1001"/>
                  </a:lnTo>
                  <a:close/>
                  <a:moveTo>
                    <a:pt x="5060" y="1739"/>
                  </a:moveTo>
                  <a:cubicBezTo>
                    <a:pt x="5056" y="1739"/>
                    <a:pt x="5049" y="1746"/>
                    <a:pt x="5038" y="1769"/>
                  </a:cubicBezTo>
                  <a:cubicBezTo>
                    <a:pt x="5060" y="1769"/>
                    <a:pt x="5067" y="1739"/>
                    <a:pt x="5060" y="1739"/>
                  </a:cubicBezTo>
                  <a:close/>
                  <a:moveTo>
                    <a:pt x="2069" y="1302"/>
                  </a:moveTo>
                  <a:lnTo>
                    <a:pt x="1702" y="1502"/>
                  </a:lnTo>
                  <a:lnTo>
                    <a:pt x="1702" y="1535"/>
                  </a:lnTo>
                  <a:lnTo>
                    <a:pt x="2102" y="1802"/>
                  </a:lnTo>
                  <a:lnTo>
                    <a:pt x="2135" y="1802"/>
                  </a:lnTo>
                  <a:lnTo>
                    <a:pt x="2536" y="1502"/>
                  </a:lnTo>
                  <a:lnTo>
                    <a:pt x="2102" y="1302"/>
                  </a:lnTo>
                  <a:close/>
                  <a:moveTo>
                    <a:pt x="3203" y="1302"/>
                  </a:moveTo>
                  <a:lnTo>
                    <a:pt x="2803" y="1502"/>
                  </a:lnTo>
                  <a:lnTo>
                    <a:pt x="2803" y="1535"/>
                  </a:lnTo>
                  <a:lnTo>
                    <a:pt x="3236" y="1802"/>
                  </a:lnTo>
                  <a:lnTo>
                    <a:pt x="3270" y="1769"/>
                  </a:lnTo>
                  <a:lnTo>
                    <a:pt x="3637" y="1535"/>
                  </a:lnTo>
                  <a:lnTo>
                    <a:pt x="3637" y="1502"/>
                  </a:lnTo>
                  <a:lnTo>
                    <a:pt x="3236" y="1302"/>
                  </a:lnTo>
                  <a:close/>
                  <a:moveTo>
                    <a:pt x="4404" y="1302"/>
                  </a:moveTo>
                  <a:cubicBezTo>
                    <a:pt x="4404" y="1318"/>
                    <a:pt x="4395" y="1318"/>
                    <a:pt x="4387" y="1318"/>
                  </a:cubicBezTo>
                  <a:cubicBezTo>
                    <a:pt x="4379" y="1318"/>
                    <a:pt x="4370" y="1318"/>
                    <a:pt x="4370" y="1335"/>
                  </a:cubicBezTo>
                  <a:lnTo>
                    <a:pt x="3970" y="1535"/>
                  </a:lnTo>
                  <a:lnTo>
                    <a:pt x="3970" y="1602"/>
                  </a:lnTo>
                  <a:lnTo>
                    <a:pt x="4404" y="1802"/>
                  </a:lnTo>
                  <a:lnTo>
                    <a:pt x="4437" y="1802"/>
                  </a:lnTo>
                  <a:lnTo>
                    <a:pt x="4804" y="1602"/>
                  </a:lnTo>
                  <a:lnTo>
                    <a:pt x="4804" y="1535"/>
                  </a:lnTo>
                  <a:lnTo>
                    <a:pt x="4404" y="1302"/>
                  </a:lnTo>
                  <a:close/>
                  <a:moveTo>
                    <a:pt x="5705" y="1335"/>
                  </a:moveTo>
                  <a:lnTo>
                    <a:pt x="5304" y="1535"/>
                  </a:lnTo>
                  <a:lnTo>
                    <a:pt x="5304" y="1602"/>
                  </a:lnTo>
                  <a:lnTo>
                    <a:pt x="5705" y="1802"/>
                  </a:lnTo>
                  <a:lnTo>
                    <a:pt x="5738" y="1802"/>
                  </a:lnTo>
                  <a:lnTo>
                    <a:pt x="6138" y="1602"/>
                  </a:lnTo>
                  <a:lnTo>
                    <a:pt x="5738" y="1335"/>
                  </a:lnTo>
                  <a:close/>
                  <a:moveTo>
                    <a:pt x="9" y="1810"/>
                  </a:moveTo>
                  <a:cubicBezTo>
                    <a:pt x="1" y="1810"/>
                    <a:pt x="1" y="1819"/>
                    <a:pt x="34" y="1835"/>
                  </a:cubicBezTo>
                  <a:cubicBezTo>
                    <a:pt x="34" y="1819"/>
                    <a:pt x="17" y="1810"/>
                    <a:pt x="9" y="1810"/>
                  </a:cubicBezTo>
                  <a:close/>
                  <a:moveTo>
                    <a:pt x="2636" y="1635"/>
                  </a:moveTo>
                  <a:lnTo>
                    <a:pt x="2269" y="1835"/>
                  </a:lnTo>
                  <a:lnTo>
                    <a:pt x="3103" y="1835"/>
                  </a:lnTo>
                  <a:lnTo>
                    <a:pt x="2703" y="1635"/>
                  </a:lnTo>
                  <a:close/>
                  <a:moveTo>
                    <a:pt x="968" y="1202"/>
                  </a:moveTo>
                  <a:lnTo>
                    <a:pt x="34" y="1835"/>
                  </a:lnTo>
                  <a:lnTo>
                    <a:pt x="434" y="2035"/>
                  </a:lnTo>
                  <a:lnTo>
                    <a:pt x="468" y="2035"/>
                  </a:lnTo>
                  <a:lnTo>
                    <a:pt x="1402" y="1502"/>
                  </a:lnTo>
                  <a:lnTo>
                    <a:pt x="1402" y="1468"/>
                  </a:lnTo>
                  <a:lnTo>
                    <a:pt x="1001" y="1202"/>
                  </a:lnTo>
                  <a:close/>
                  <a:moveTo>
                    <a:pt x="1468" y="1602"/>
                  </a:moveTo>
                  <a:lnTo>
                    <a:pt x="1101" y="1802"/>
                  </a:lnTo>
                  <a:lnTo>
                    <a:pt x="1101" y="1835"/>
                  </a:lnTo>
                  <a:lnTo>
                    <a:pt x="1535" y="2035"/>
                  </a:lnTo>
                  <a:lnTo>
                    <a:pt x="1568" y="2035"/>
                  </a:lnTo>
                  <a:lnTo>
                    <a:pt x="1935" y="1835"/>
                  </a:lnTo>
                  <a:lnTo>
                    <a:pt x="1535" y="1602"/>
                  </a:lnTo>
                  <a:close/>
                  <a:moveTo>
                    <a:pt x="2236" y="1869"/>
                  </a:moveTo>
                  <a:lnTo>
                    <a:pt x="2636" y="2102"/>
                  </a:lnTo>
                  <a:lnTo>
                    <a:pt x="2703" y="2102"/>
                  </a:lnTo>
                  <a:lnTo>
                    <a:pt x="2236" y="1869"/>
                  </a:lnTo>
                  <a:close/>
                  <a:moveTo>
                    <a:pt x="3770" y="1669"/>
                  </a:moveTo>
                  <a:lnTo>
                    <a:pt x="3403" y="1869"/>
                  </a:lnTo>
                  <a:lnTo>
                    <a:pt x="3803" y="2136"/>
                  </a:lnTo>
                  <a:lnTo>
                    <a:pt x="3870" y="2136"/>
                  </a:lnTo>
                  <a:lnTo>
                    <a:pt x="4237" y="1935"/>
                  </a:lnTo>
                  <a:lnTo>
                    <a:pt x="4237" y="1869"/>
                  </a:lnTo>
                  <a:lnTo>
                    <a:pt x="3803" y="1669"/>
                  </a:lnTo>
                  <a:close/>
                  <a:moveTo>
                    <a:pt x="6272" y="1669"/>
                  </a:moveTo>
                  <a:lnTo>
                    <a:pt x="5905" y="1869"/>
                  </a:lnTo>
                  <a:lnTo>
                    <a:pt x="5905" y="1935"/>
                  </a:lnTo>
                  <a:lnTo>
                    <a:pt x="6305" y="2136"/>
                  </a:lnTo>
                  <a:lnTo>
                    <a:pt x="6372" y="2136"/>
                  </a:lnTo>
                  <a:lnTo>
                    <a:pt x="6739" y="1935"/>
                  </a:lnTo>
                  <a:lnTo>
                    <a:pt x="6305" y="1669"/>
                  </a:lnTo>
                  <a:close/>
                  <a:moveTo>
                    <a:pt x="3236" y="1935"/>
                  </a:moveTo>
                  <a:lnTo>
                    <a:pt x="2869" y="2136"/>
                  </a:lnTo>
                  <a:lnTo>
                    <a:pt x="3703" y="2169"/>
                  </a:lnTo>
                  <a:lnTo>
                    <a:pt x="3270" y="1935"/>
                  </a:lnTo>
                  <a:close/>
                  <a:moveTo>
                    <a:pt x="5038" y="1769"/>
                  </a:moveTo>
                  <a:lnTo>
                    <a:pt x="4637" y="1969"/>
                  </a:lnTo>
                  <a:lnTo>
                    <a:pt x="4637" y="2002"/>
                  </a:lnTo>
                  <a:lnTo>
                    <a:pt x="5038" y="2202"/>
                  </a:lnTo>
                  <a:lnTo>
                    <a:pt x="5071" y="2202"/>
                  </a:lnTo>
                  <a:lnTo>
                    <a:pt x="5438" y="2002"/>
                  </a:lnTo>
                  <a:lnTo>
                    <a:pt x="5438" y="1969"/>
                  </a:lnTo>
                  <a:lnTo>
                    <a:pt x="5038" y="1769"/>
                  </a:lnTo>
                  <a:close/>
                  <a:moveTo>
                    <a:pt x="968" y="1935"/>
                  </a:moveTo>
                  <a:lnTo>
                    <a:pt x="601" y="2136"/>
                  </a:lnTo>
                  <a:lnTo>
                    <a:pt x="1035" y="2369"/>
                  </a:lnTo>
                  <a:lnTo>
                    <a:pt x="1068" y="2369"/>
                  </a:lnTo>
                  <a:lnTo>
                    <a:pt x="1435" y="2169"/>
                  </a:lnTo>
                  <a:lnTo>
                    <a:pt x="1435" y="2136"/>
                  </a:lnTo>
                  <a:lnTo>
                    <a:pt x="1035" y="1935"/>
                  </a:lnTo>
                  <a:close/>
                  <a:moveTo>
                    <a:pt x="2803" y="2169"/>
                  </a:moveTo>
                  <a:lnTo>
                    <a:pt x="3236" y="2369"/>
                  </a:lnTo>
                  <a:cubicBezTo>
                    <a:pt x="3236" y="2369"/>
                    <a:pt x="3251" y="2399"/>
                    <a:pt x="3261" y="2399"/>
                  </a:cubicBezTo>
                  <a:cubicBezTo>
                    <a:pt x="3266" y="2399"/>
                    <a:pt x="3270" y="2391"/>
                    <a:pt x="3270" y="2369"/>
                  </a:cubicBezTo>
                  <a:lnTo>
                    <a:pt x="2803" y="2169"/>
                  </a:lnTo>
                  <a:close/>
                  <a:moveTo>
                    <a:pt x="2102" y="1969"/>
                  </a:moveTo>
                  <a:lnTo>
                    <a:pt x="1735" y="2169"/>
                  </a:lnTo>
                  <a:lnTo>
                    <a:pt x="1735" y="2202"/>
                  </a:lnTo>
                  <a:lnTo>
                    <a:pt x="2135" y="2436"/>
                  </a:lnTo>
                  <a:lnTo>
                    <a:pt x="2202" y="2469"/>
                  </a:lnTo>
                  <a:lnTo>
                    <a:pt x="2569" y="2269"/>
                  </a:lnTo>
                  <a:lnTo>
                    <a:pt x="2569" y="2202"/>
                  </a:lnTo>
                  <a:lnTo>
                    <a:pt x="2135" y="1969"/>
                  </a:lnTo>
                  <a:close/>
                  <a:moveTo>
                    <a:pt x="6906" y="2002"/>
                  </a:moveTo>
                  <a:lnTo>
                    <a:pt x="6539" y="2202"/>
                  </a:lnTo>
                  <a:lnTo>
                    <a:pt x="6539" y="2269"/>
                  </a:lnTo>
                  <a:lnTo>
                    <a:pt x="6939" y="2469"/>
                  </a:lnTo>
                  <a:lnTo>
                    <a:pt x="6972" y="2469"/>
                  </a:lnTo>
                  <a:lnTo>
                    <a:pt x="7306" y="2269"/>
                  </a:lnTo>
                  <a:lnTo>
                    <a:pt x="6939" y="2002"/>
                  </a:lnTo>
                  <a:close/>
                  <a:moveTo>
                    <a:pt x="5605" y="2035"/>
                  </a:moveTo>
                  <a:lnTo>
                    <a:pt x="5238" y="2269"/>
                  </a:lnTo>
                  <a:lnTo>
                    <a:pt x="5238" y="2302"/>
                  </a:lnTo>
                  <a:lnTo>
                    <a:pt x="5638" y="2536"/>
                  </a:lnTo>
                  <a:lnTo>
                    <a:pt x="5705" y="2536"/>
                  </a:lnTo>
                  <a:lnTo>
                    <a:pt x="6072" y="2336"/>
                  </a:lnTo>
                  <a:lnTo>
                    <a:pt x="6072" y="2302"/>
                  </a:lnTo>
                  <a:lnTo>
                    <a:pt x="5638" y="2102"/>
                  </a:lnTo>
                  <a:cubicBezTo>
                    <a:pt x="5638" y="2035"/>
                    <a:pt x="5638" y="2035"/>
                    <a:pt x="5605" y="2035"/>
                  </a:cubicBezTo>
                  <a:close/>
                  <a:moveTo>
                    <a:pt x="4470" y="2102"/>
                  </a:moveTo>
                  <a:lnTo>
                    <a:pt x="4104" y="2302"/>
                  </a:lnTo>
                  <a:lnTo>
                    <a:pt x="4104" y="2336"/>
                  </a:lnTo>
                  <a:lnTo>
                    <a:pt x="4470" y="2603"/>
                  </a:lnTo>
                  <a:cubicBezTo>
                    <a:pt x="4537" y="2536"/>
                    <a:pt x="4571" y="2536"/>
                    <a:pt x="4571" y="2536"/>
                  </a:cubicBezTo>
                  <a:lnTo>
                    <a:pt x="4937" y="2336"/>
                  </a:lnTo>
                  <a:lnTo>
                    <a:pt x="4937" y="2302"/>
                  </a:lnTo>
                  <a:lnTo>
                    <a:pt x="4537" y="2102"/>
                  </a:lnTo>
                  <a:close/>
                  <a:moveTo>
                    <a:pt x="2703" y="2269"/>
                  </a:moveTo>
                  <a:lnTo>
                    <a:pt x="2302" y="2469"/>
                  </a:lnTo>
                  <a:lnTo>
                    <a:pt x="2302" y="2502"/>
                  </a:lnTo>
                  <a:lnTo>
                    <a:pt x="2736" y="2703"/>
                  </a:lnTo>
                  <a:lnTo>
                    <a:pt x="2769" y="2703"/>
                  </a:lnTo>
                  <a:lnTo>
                    <a:pt x="3136" y="2502"/>
                  </a:lnTo>
                  <a:lnTo>
                    <a:pt x="2736" y="2269"/>
                  </a:lnTo>
                  <a:close/>
                  <a:moveTo>
                    <a:pt x="1568" y="2202"/>
                  </a:moveTo>
                  <a:lnTo>
                    <a:pt x="2602" y="2803"/>
                  </a:lnTo>
                  <a:lnTo>
                    <a:pt x="2602" y="2803"/>
                  </a:lnTo>
                  <a:lnTo>
                    <a:pt x="1602" y="2202"/>
                  </a:lnTo>
                  <a:close/>
                  <a:moveTo>
                    <a:pt x="5071" y="2436"/>
                  </a:moveTo>
                  <a:lnTo>
                    <a:pt x="4704" y="2636"/>
                  </a:lnTo>
                  <a:lnTo>
                    <a:pt x="4704" y="2669"/>
                  </a:lnTo>
                  <a:lnTo>
                    <a:pt x="5104" y="2869"/>
                  </a:lnTo>
                  <a:lnTo>
                    <a:pt x="5138" y="2869"/>
                  </a:lnTo>
                  <a:lnTo>
                    <a:pt x="5538" y="2669"/>
                  </a:lnTo>
                  <a:lnTo>
                    <a:pt x="5538" y="2636"/>
                  </a:lnTo>
                  <a:lnTo>
                    <a:pt x="5104" y="2436"/>
                  </a:lnTo>
                  <a:close/>
                  <a:moveTo>
                    <a:pt x="6205" y="2369"/>
                  </a:moveTo>
                  <a:lnTo>
                    <a:pt x="5805" y="2603"/>
                  </a:lnTo>
                  <a:lnTo>
                    <a:pt x="5805" y="2636"/>
                  </a:lnTo>
                  <a:lnTo>
                    <a:pt x="6238" y="2869"/>
                  </a:lnTo>
                  <a:lnTo>
                    <a:pt x="6272" y="2869"/>
                  </a:lnTo>
                  <a:lnTo>
                    <a:pt x="6639" y="2669"/>
                  </a:lnTo>
                  <a:lnTo>
                    <a:pt x="6639" y="2636"/>
                  </a:lnTo>
                  <a:lnTo>
                    <a:pt x="6272" y="2436"/>
                  </a:lnTo>
                  <a:cubicBezTo>
                    <a:pt x="6238" y="2369"/>
                    <a:pt x="6238" y="2369"/>
                    <a:pt x="6205" y="2369"/>
                  </a:cubicBezTo>
                  <a:close/>
                  <a:moveTo>
                    <a:pt x="7606" y="2436"/>
                  </a:moveTo>
                  <a:lnTo>
                    <a:pt x="7239" y="2636"/>
                  </a:lnTo>
                  <a:lnTo>
                    <a:pt x="7239" y="2669"/>
                  </a:lnTo>
                  <a:lnTo>
                    <a:pt x="7639" y="2936"/>
                  </a:lnTo>
                  <a:lnTo>
                    <a:pt x="7673" y="2936"/>
                  </a:lnTo>
                  <a:lnTo>
                    <a:pt x="8040" y="2669"/>
                  </a:lnTo>
                  <a:lnTo>
                    <a:pt x="7639" y="2436"/>
                  </a:lnTo>
                  <a:close/>
                  <a:moveTo>
                    <a:pt x="1135" y="2502"/>
                  </a:moveTo>
                  <a:lnTo>
                    <a:pt x="2135" y="3103"/>
                  </a:lnTo>
                  <a:lnTo>
                    <a:pt x="2202" y="3103"/>
                  </a:lnTo>
                  <a:lnTo>
                    <a:pt x="2569" y="2869"/>
                  </a:lnTo>
                  <a:lnTo>
                    <a:pt x="1135" y="2502"/>
                  </a:lnTo>
                  <a:close/>
                  <a:moveTo>
                    <a:pt x="5638" y="2703"/>
                  </a:moveTo>
                  <a:lnTo>
                    <a:pt x="5271" y="2936"/>
                  </a:lnTo>
                  <a:lnTo>
                    <a:pt x="5271" y="2969"/>
                  </a:lnTo>
                  <a:lnTo>
                    <a:pt x="5705" y="3170"/>
                  </a:lnTo>
                  <a:cubicBezTo>
                    <a:pt x="5705" y="3203"/>
                    <a:pt x="5738" y="3203"/>
                    <a:pt x="5738" y="3203"/>
                  </a:cubicBezTo>
                  <a:lnTo>
                    <a:pt x="6105" y="3003"/>
                  </a:lnTo>
                  <a:lnTo>
                    <a:pt x="6105" y="2969"/>
                  </a:lnTo>
                  <a:lnTo>
                    <a:pt x="5705" y="2703"/>
                  </a:lnTo>
                  <a:close/>
                  <a:moveTo>
                    <a:pt x="8140" y="2769"/>
                  </a:moveTo>
                  <a:lnTo>
                    <a:pt x="7773" y="2969"/>
                  </a:lnTo>
                  <a:lnTo>
                    <a:pt x="7773" y="3003"/>
                  </a:lnTo>
                  <a:lnTo>
                    <a:pt x="8206" y="3270"/>
                  </a:lnTo>
                  <a:lnTo>
                    <a:pt x="8240" y="3270"/>
                  </a:lnTo>
                  <a:lnTo>
                    <a:pt x="8607" y="2969"/>
                  </a:lnTo>
                  <a:lnTo>
                    <a:pt x="8206" y="2769"/>
                  </a:lnTo>
                  <a:close/>
                  <a:moveTo>
                    <a:pt x="8740" y="3103"/>
                  </a:moveTo>
                  <a:lnTo>
                    <a:pt x="8373" y="3303"/>
                  </a:lnTo>
                  <a:lnTo>
                    <a:pt x="9207" y="3303"/>
                  </a:lnTo>
                  <a:lnTo>
                    <a:pt x="8774" y="3103"/>
                  </a:lnTo>
                  <a:close/>
                  <a:moveTo>
                    <a:pt x="6872" y="2803"/>
                  </a:moveTo>
                  <a:lnTo>
                    <a:pt x="6539" y="3036"/>
                  </a:lnTo>
                  <a:lnTo>
                    <a:pt x="7206" y="3436"/>
                  </a:lnTo>
                  <a:lnTo>
                    <a:pt x="7239" y="3436"/>
                  </a:lnTo>
                  <a:lnTo>
                    <a:pt x="7606" y="3203"/>
                  </a:lnTo>
                  <a:lnTo>
                    <a:pt x="7606" y="3170"/>
                  </a:lnTo>
                  <a:lnTo>
                    <a:pt x="6939" y="2803"/>
                  </a:lnTo>
                  <a:close/>
                  <a:moveTo>
                    <a:pt x="2803" y="3003"/>
                  </a:moveTo>
                  <a:lnTo>
                    <a:pt x="2436" y="3203"/>
                  </a:lnTo>
                  <a:lnTo>
                    <a:pt x="2869" y="3470"/>
                  </a:lnTo>
                  <a:lnTo>
                    <a:pt x="2903" y="3470"/>
                  </a:lnTo>
                  <a:lnTo>
                    <a:pt x="3270" y="3270"/>
                  </a:lnTo>
                  <a:lnTo>
                    <a:pt x="3270" y="3203"/>
                  </a:lnTo>
                  <a:lnTo>
                    <a:pt x="2869" y="3003"/>
                  </a:lnTo>
                  <a:close/>
                  <a:moveTo>
                    <a:pt x="3970" y="3003"/>
                  </a:moveTo>
                  <a:lnTo>
                    <a:pt x="3603" y="3203"/>
                  </a:lnTo>
                  <a:lnTo>
                    <a:pt x="3603" y="3270"/>
                  </a:lnTo>
                  <a:lnTo>
                    <a:pt x="4037" y="3503"/>
                  </a:lnTo>
                  <a:lnTo>
                    <a:pt x="4070" y="3503"/>
                  </a:lnTo>
                  <a:lnTo>
                    <a:pt x="4437" y="3270"/>
                  </a:lnTo>
                  <a:lnTo>
                    <a:pt x="4037" y="3003"/>
                  </a:lnTo>
                  <a:close/>
                  <a:moveTo>
                    <a:pt x="8373" y="3336"/>
                  </a:moveTo>
                  <a:lnTo>
                    <a:pt x="8774" y="3537"/>
                  </a:lnTo>
                  <a:lnTo>
                    <a:pt x="8807" y="3537"/>
                  </a:lnTo>
                  <a:lnTo>
                    <a:pt x="8373" y="3336"/>
                  </a:lnTo>
                  <a:close/>
                  <a:moveTo>
                    <a:pt x="9307" y="3470"/>
                  </a:moveTo>
                  <a:lnTo>
                    <a:pt x="8940" y="3670"/>
                  </a:lnTo>
                  <a:lnTo>
                    <a:pt x="9774" y="3703"/>
                  </a:lnTo>
                  <a:lnTo>
                    <a:pt x="9374" y="3470"/>
                  </a:lnTo>
                  <a:close/>
                  <a:moveTo>
                    <a:pt x="7039" y="3537"/>
                  </a:moveTo>
                  <a:lnTo>
                    <a:pt x="6639" y="3770"/>
                  </a:lnTo>
                  <a:lnTo>
                    <a:pt x="7473" y="3770"/>
                  </a:lnTo>
                  <a:lnTo>
                    <a:pt x="7072" y="3537"/>
                  </a:lnTo>
                  <a:close/>
                  <a:moveTo>
                    <a:pt x="7773" y="3303"/>
                  </a:moveTo>
                  <a:lnTo>
                    <a:pt x="7406" y="3503"/>
                  </a:lnTo>
                  <a:lnTo>
                    <a:pt x="7406" y="3537"/>
                  </a:lnTo>
                  <a:lnTo>
                    <a:pt x="7806" y="3803"/>
                  </a:lnTo>
                  <a:lnTo>
                    <a:pt x="7873" y="3803"/>
                  </a:lnTo>
                  <a:lnTo>
                    <a:pt x="8240" y="3603"/>
                  </a:lnTo>
                  <a:lnTo>
                    <a:pt x="8240" y="3537"/>
                  </a:lnTo>
                  <a:lnTo>
                    <a:pt x="7806" y="3336"/>
                  </a:lnTo>
                  <a:cubicBezTo>
                    <a:pt x="7806" y="3303"/>
                    <a:pt x="7773" y="3303"/>
                    <a:pt x="7773" y="3303"/>
                  </a:cubicBezTo>
                  <a:close/>
                  <a:moveTo>
                    <a:pt x="3470" y="3336"/>
                  </a:moveTo>
                  <a:lnTo>
                    <a:pt x="3069" y="3603"/>
                  </a:lnTo>
                  <a:lnTo>
                    <a:pt x="3470" y="3837"/>
                  </a:lnTo>
                  <a:lnTo>
                    <a:pt x="3536" y="3837"/>
                  </a:lnTo>
                  <a:lnTo>
                    <a:pt x="3903" y="3637"/>
                  </a:lnTo>
                  <a:lnTo>
                    <a:pt x="3903" y="3603"/>
                  </a:lnTo>
                  <a:lnTo>
                    <a:pt x="3536" y="3336"/>
                  </a:lnTo>
                  <a:close/>
                  <a:moveTo>
                    <a:pt x="8907" y="3703"/>
                  </a:moveTo>
                  <a:lnTo>
                    <a:pt x="9307" y="3937"/>
                  </a:lnTo>
                  <a:lnTo>
                    <a:pt x="9374" y="3937"/>
                  </a:lnTo>
                  <a:lnTo>
                    <a:pt x="8907" y="3703"/>
                  </a:lnTo>
                  <a:close/>
                  <a:moveTo>
                    <a:pt x="6605" y="3803"/>
                  </a:moveTo>
                  <a:lnTo>
                    <a:pt x="7039" y="4037"/>
                  </a:lnTo>
                  <a:cubicBezTo>
                    <a:pt x="7072" y="4037"/>
                    <a:pt x="7072" y="4004"/>
                    <a:pt x="7072" y="4004"/>
                  </a:cubicBezTo>
                  <a:lnTo>
                    <a:pt x="6605" y="3803"/>
                  </a:lnTo>
                  <a:close/>
                  <a:moveTo>
                    <a:pt x="7606" y="3870"/>
                  </a:moveTo>
                  <a:lnTo>
                    <a:pt x="8073" y="4104"/>
                  </a:lnTo>
                  <a:lnTo>
                    <a:pt x="7639" y="3870"/>
                  </a:lnTo>
                  <a:close/>
                  <a:moveTo>
                    <a:pt x="4037" y="3637"/>
                  </a:moveTo>
                  <a:lnTo>
                    <a:pt x="3637" y="3870"/>
                  </a:lnTo>
                  <a:lnTo>
                    <a:pt x="4070" y="4137"/>
                  </a:lnTo>
                  <a:lnTo>
                    <a:pt x="4104" y="4137"/>
                  </a:lnTo>
                  <a:lnTo>
                    <a:pt x="4470" y="3937"/>
                  </a:lnTo>
                  <a:lnTo>
                    <a:pt x="4470" y="3870"/>
                  </a:lnTo>
                  <a:lnTo>
                    <a:pt x="4070" y="3637"/>
                  </a:lnTo>
                  <a:close/>
                  <a:moveTo>
                    <a:pt x="8373" y="3637"/>
                  </a:moveTo>
                  <a:lnTo>
                    <a:pt x="7973" y="3837"/>
                  </a:lnTo>
                  <a:lnTo>
                    <a:pt x="7973" y="3870"/>
                  </a:lnTo>
                  <a:lnTo>
                    <a:pt x="8407" y="4137"/>
                  </a:lnTo>
                  <a:lnTo>
                    <a:pt x="8440" y="4137"/>
                  </a:lnTo>
                  <a:lnTo>
                    <a:pt x="8807" y="3904"/>
                  </a:lnTo>
                  <a:lnTo>
                    <a:pt x="8590" y="3770"/>
                  </a:lnTo>
                  <a:lnTo>
                    <a:pt x="8807" y="3870"/>
                  </a:lnTo>
                  <a:lnTo>
                    <a:pt x="8518" y="3726"/>
                  </a:lnTo>
                  <a:lnTo>
                    <a:pt x="8373" y="3637"/>
                  </a:lnTo>
                  <a:close/>
                  <a:moveTo>
                    <a:pt x="10141" y="3937"/>
                  </a:moveTo>
                  <a:lnTo>
                    <a:pt x="9774" y="4137"/>
                  </a:lnTo>
                  <a:lnTo>
                    <a:pt x="10608" y="4137"/>
                  </a:lnTo>
                  <a:lnTo>
                    <a:pt x="10208" y="3937"/>
                  </a:lnTo>
                  <a:close/>
                  <a:moveTo>
                    <a:pt x="8907" y="4004"/>
                  </a:moveTo>
                  <a:lnTo>
                    <a:pt x="9407" y="4204"/>
                  </a:lnTo>
                  <a:lnTo>
                    <a:pt x="8974" y="4004"/>
                  </a:lnTo>
                  <a:close/>
                  <a:moveTo>
                    <a:pt x="6405" y="3136"/>
                  </a:moveTo>
                  <a:lnTo>
                    <a:pt x="5471" y="3670"/>
                  </a:lnTo>
                  <a:lnTo>
                    <a:pt x="5471" y="3703"/>
                  </a:lnTo>
                  <a:lnTo>
                    <a:pt x="6372" y="4204"/>
                  </a:lnTo>
                  <a:lnTo>
                    <a:pt x="6405" y="4204"/>
                  </a:lnTo>
                  <a:lnTo>
                    <a:pt x="6772" y="4004"/>
                  </a:lnTo>
                  <a:lnTo>
                    <a:pt x="6772" y="3970"/>
                  </a:lnTo>
                  <a:lnTo>
                    <a:pt x="6405" y="3770"/>
                  </a:lnTo>
                  <a:cubicBezTo>
                    <a:pt x="6372" y="3770"/>
                    <a:pt x="6372" y="3703"/>
                    <a:pt x="6405" y="3703"/>
                  </a:cubicBezTo>
                  <a:lnTo>
                    <a:pt x="6906" y="3436"/>
                  </a:lnTo>
                  <a:lnTo>
                    <a:pt x="6906" y="3370"/>
                  </a:lnTo>
                  <a:lnTo>
                    <a:pt x="6439" y="3136"/>
                  </a:lnTo>
                  <a:close/>
                  <a:moveTo>
                    <a:pt x="7206" y="4104"/>
                  </a:moveTo>
                  <a:lnTo>
                    <a:pt x="7606" y="4304"/>
                  </a:lnTo>
                  <a:lnTo>
                    <a:pt x="7639" y="4304"/>
                  </a:lnTo>
                  <a:lnTo>
                    <a:pt x="8040" y="4104"/>
                  </a:lnTo>
                  <a:close/>
                  <a:moveTo>
                    <a:pt x="9774" y="4170"/>
                  </a:moveTo>
                  <a:lnTo>
                    <a:pt x="10208" y="4371"/>
                  </a:lnTo>
                  <a:lnTo>
                    <a:pt x="10241" y="4371"/>
                  </a:lnTo>
                  <a:lnTo>
                    <a:pt x="9774" y="4170"/>
                  </a:lnTo>
                  <a:close/>
                  <a:moveTo>
                    <a:pt x="8206" y="4204"/>
                  </a:moveTo>
                  <a:lnTo>
                    <a:pt x="8640" y="4437"/>
                  </a:lnTo>
                  <a:lnTo>
                    <a:pt x="8240" y="4204"/>
                  </a:lnTo>
                  <a:close/>
                  <a:moveTo>
                    <a:pt x="8573" y="4204"/>
                  </a:moveTo>
                  <a:lnTo>
                    <a:pt x="8974" y="4471"/>
                  </a:lnTo>
                  <a:lnTo>
                    <a:pt x="9040" y="4471"/>
                  </a:lnTo>
                  <a:lnTo>
                    <a:pt x="9407" y="4270"/>
                  </a:lnTo>
                  <a:lnTo>
                    <a:pt x="8573" y="4204"/>
                  </a:lnTo>
                  <a:close/>
                  <a:moveTo>
                    <a:pt x="10742" y="4270"/>
                  </a:moveTo>
                  <a:lnTo>
                    <a:pt x="10375" y="4471"/>
                  </a:lnTo>
                  <a:lnTo>
                    <a:pt x="11209" y="4504"/>
                  </a:lnTo>
                  <a:lnTo>
                    <a:pt x="10775" y="4270"/>
                  </a:lnTo>
                  <a:close/>
                  <a:moveTo>
                    <a:pt x="9537" y="4312"/>
                  </a:moveTo>
                  <a:cubicBezTo>
                    <a:pt x="9524" y="4312"/>
                    <a:pt x="9507" y="4320"/>
                    <a:pt x="9474" y="4337"/>
                  </a:cubicBezTo>
                  <a:lnTo>
                    <a:pt x="9974" y="4537"/>
                  </a:lnTo>
                  <a:lnTo>
                    <a:pt x="9574" y="4337"/>
                  </a:lnTo>
                  <a:cubicBezTo>
                    <a:pt x="9557" y="4320"/>
                    <a:pt x="9549" y="4312"/>
                    <a:pt x="9537" y="4312"/>
                  </a:cubicBezTo>
                  <a:close/>
                  <a:moveTo>
                    <a:pt x="6906" y="4104"/>
                  </a:moveTo>
                  <a:lnTo>
                    <a:pt x="6539" y="4304"/>
                  </a:lnTo>
                  <a:lnTo>
                    <a:pt x="6539" y="4337"/>
                  </a:lnTo>
                  <a:lnTo>
                    <a:pt x="6939" y="4604"/>
                  </a:lnTo>
                  <a:cubicBezTo>
                    <a:pt x="6939" y="4537"/>
                    <a:pt x="6939" y="4537"/>
                    <a:pt x="6972" y="4537"/>
                  </a:cubicBezTo>
                  <a:lnTo>
                    <a:pt x="7373" y="4337"/>
                  </a:lnTo>
                  <a:lnTo>
                    <a:pt x="7373" y="4304"/>
                  </a:lnTo>
                  <a:lnTo>
                    <a:pt x="6939" y="4104"/>
                  </a:lnTo>
                  <a:close/>
                  <a:moveTo>
                    <a:pt x="7773" y="4437"/>
                  </a:moveTo>
                  <a:lnTo>
                    <a:pt x="8206" y="4637"/>
                  </a:lnTo>
                  <a:lnTo>
                    <a:pt x="8240" y="4637"/>
                  </a:lnTo>
                  <a:lnTo>
                    <a:pt x="8607" y="4437"/>
                  </a:lnTo>
                  <a:close/>
                  <a:moveTo>
                    <a:pt x="4737" y="4104"/>
                  </a:moveTo>
                  <a:lnTo>
                    <a:pt x="4370" y="4337"/>
                  </a:lnTo>
                  <a:lnTo>
                    <a:pt x="4971" y="4704"/>
                  </a:lnTo>
                  <a:lnTo>
                    <a:pt x="5038" y="4704"/>
                  </a:lnTo>
                  <a:lnTo>
                    <a:pt x="5404" y="4504"/>
                  </a:lnTo>
                  <a:lnTo>
                    <a:pt x="5404" y="4471"/>
                  </a:lnTo>
                  <a:lnTo>
                    <a:pt x="4771" y="4104"/>
                  </a:lnTo>
                  <a:close/>
                  <a:moveTo>
                    <a:pt x="5271" y="3770"/>
                  </a:moveTo>
                  <a:lnTo>
                    <a:pt x="4904" y="3970"/>
                  </a:lnTo>
                  <a:lnTo>
                    <a:pt x="5505" y="4337"/>
                  </a:lnTo>
                  <a:lnTo>
                    <a:pt x="5505" y="4337"/>
                  </a:lnTo>
                  <a:lnTo>
                    <a:pt x="4904" y="4004"/>
                  </a:lnTo>
                  <a:lnTo>
                    <a:pt x="5745" y="4484"/>
                  </a:lnTo>
                  <a:lnTo>
                    <a:pt x="6105" y="4704"/>
                  </a:lnTo>
                  <a:lnTo>
                    <a:pt x="6472" y="4504"/>
                  </a:lnTo>
                  <a:lnTo>
                    <a:pt x="6472" y="4471"/>
                  </a:lnTo>
                  <a:lnTo>
                    <a:pt x="5304" y="3770"/>
                  </a:lnTo>
                  <a:close/>
                  <a:moveTo>
                    <a:pt x="10375" y="4504"/>
                  </a:moveTo>
                  <a:lnTo>
                    <a:pt x="10775" y="4704"/>
                  </a:lnTo>
                  <a:lnTo>
                    <a:pt x="10808" y="4704"/>
                  </a:lnTo>
                  <a:lnTo>
                    <a:pt x="10375" y="4504"/>
                  </a:lnTo>
                  <a:close/>
                  <a:moveTo>
                    <a:pt x="9140" y="4604"/>
                  </a:moveTo>
                  <a:lnTo>
                    <a:pt x="9574" y="4804"/>
                  </a:lnTo>
                  <a:lnTo>
                    <a:pt x="9607" y="4804"/>
                  </a:lnTo>
                  <a:lnTo>
                    <a:pt x="9974" y="4604"/>
                  </a:lnTo>
                  <a:close/>
                  <a:moveTo>
                    <a:pt x="5538" y="4537"/>
                  </a:moveTo>
                  <a:lnTo>
                    <a:pt x="6072" y="4838"/>
                  </a:lnTo>
                  <a:lnTo>
                    <a:pt x="6072" y="4838"/>
                  </a:lnTo>
                  <a:lnTo>
                    <a:pt x="5571" y="4537"/>
                  </a:lnTo>
                  <a:close/>
                  <a:moveTo>
                    <a:pt x="10108" y="4637"/>
                  </a:moveTo>
                  <a:lnTo>
                    <a:pt x="10608" y="4938"/>
                  </a:lnTo>
                  <a:lnTo>
                    <a:pt x="10608" y="4938"/>
                  </a:lnTo>
                  <a:lnTo>
                    <a:pt x="10208" y="4671"/>
                  </a:lnTo>
                  <a:cubicBezTo>
                    <a:pt x="10208" y="4637"/>
                    <a:pt x="10141" y="4637"/>
                    <a:pt x="10108" y="4637"/>
                  </a:cubicBezTo>
                  <a:close/>
                  <a:moveTo>
                    <a:pt x="7473" y="4437"/>
                  </a:moveTo>
                  <a:lnTo>
                    <a:pt x="7106" y="4637"/>
                  </a:lnTo>
                  <a:lnTo>
                    <a:pt x="7106" y="4671"/>
                  </a:lnTo>
                  <a:lnTo>
                    <a:pt x="7539" y="4938"/>
                  </a:lnTo>
                  <a:cubicBezTo>
                    <a:pt x="7539" y="4871"/>
                    <a:pt x="7539" y="4871"/>
                    <a:pt x="7573" y="4871"/>
                  </a:cubicBezTo>
                  <a:lnTo>
                    <a:pt x="7940" y="4671"/>
                  </a:lnTo>
                  <a:lnTo>
                    <a:pt x="7940" y="4637"/>
                  </a:lnTo>
                  <a:lnTo>
                    <a:pt x="7539" y="4437"/>
                  </a:lnTo>
                  <a:close/>
                  <a:moveTo>
                    <a:pt x="8740" y="4471"/>
                  </a:moveTo>
                  <a:lnTo>
                    <a:pt x="8373" y="4771"/>
                  </a:lnTo>
                  <a:lnTo>
                    <a:pt x="8774" y="4971"/>
                  </a:lnTo>
                  <a:lnTo>
                    <a:pt x="8807" y="4971"/>
                  </a:lnTo>
                  <a:lnTo>
                    <a:pt x="9207" y="4771"/>
                  </a:lnTo>
                  <a:lnTo>
                    <a:pt x="9207" y="4704"/>
                  </a:lnTo>
                  <a:lnTo>
                    <a:pt x="8774" y="4471"/>
                  </a:lnTo>
                  <a:close/>
                  <a:moveTo>
                    <a:pt x="6605" y="4537"/>
                  </a:moveTo>
                  <a:lnTo>
                    <a:pt x="6238" y="4771"/>
                  </a:lnTo>
                  <a:lnTo>
                    <a:pt x="6238" y="4804"/>
                  </a:lnTo>
                  <a:lnTo>
                    <a:pt x="6639" y="5038"/>
                  </a:lnTo>
                  <a:cubicBezTo>
                    <a:pt x="6639" y="5004"/>
                    <a:pt x="6705" y="5004"/>
                    <a:pt x="6705" y="5004"/>
                  </a:cubicBezTo>
                  <a:lnTo>
                    <a:pt x="7072" y="4804"/>
                  </a:lnTo>
                  <a:lnTo>
                    <a:pt x="7072" y="4771"/>
                  </a:lnTo>
                  <a:lnTo>
                    <a:pt x="6639" y="4537"/>
                  </a:lnTo>
                  <a:close/>
                  <a:moveTo>
                    <a:pt x="11309" y="4604"/>
                  </a:moveTo>
                  <a:lnTo>
                    <a:pt x="10942" y="4804"/>
                  </a:lnTo>
                  <a:lnTo>
                    <a:pt x="10942" y="4838"/>
                  </a:lnTo>
                  <a:lnTo>
                    <a:pt x="11375" y="5038"/>
                  </a:lnTo>
                  <a:lnTo>
                    <a:pt x="11409" y="5038"/>
                  </a:lnTo>
                  <a:lnTo>
                    <a:pt x="11776" y="4838"/>
                  </a:lnTo>
                  <a:lnTo>
                    <a:pt x="11375" y="4604"/>
                  </a:lnTo>
                  <a:close/>
                  <a:moveTo>
                    <a:pt x="5138" y="4804"/>
                  </a:moveTo>
                  <a:lnTo>
                    <a:pt x="5638" y="5104"/>
                  </a:lnTo>
                  <a:lnTo>
                    <a:pt x="5705" y="5104"/>
                  </a:lnTo>
                  <a:lnTo>
                    <a:pt x="6072" y="4871"/>
                  </a:lnTo>
                  <a:lnTo>
                    <a:pt x="5138" y="4804"/>
                  </a:lnTo>
                  <a:close/>
                  <a:moveTo>
                    <a:pt x="9741" y="4938"/>
                  </a:moveTo>
                  <a:lnTo>
                    <a:pt x="10141" y="5138"/>
                  </a:lnTo>
                  <a:lnTo>
                    <a:pt x="10208" y="5138"/>
                  </a:lnTo>
                  <a:lnTo>
                    <a:pt x="10575" y="4938"/>
                  </a:lnTo>
                  <a:close/>
                  <a:moveTo>
                    <a:pt x="6205" y="4938"/>
                  </a:moveTo>
                  <a:lnTo>
                    <a:pt x="6739" y="5204"/>
                  </a:lnTo>
                  <a:lnTo>
                    <a:pt x="6238" y="4938"/>
                  </a:lnTo>
                  <a:close/>
                  <a:moveTo>
                    <a:pt x="10740" y="4989"/>
                  </a:moveTo>
                  <a:cubicBezTo>
                    <a:pt x="10730" y="4989"/>
                    <a:pt x="10719" y="4993"/>
                    <a:pt x="10708" y="5004"/>
                  </a:cubicBezTo>
                  <a:lnTo>
                    <a:pt x="11209" y="5271"/>
                  </a:lnTo>
                  <a:lnTo>
                    <a:pt x="10775" y="5004"/>
                  </a:lnTo>
                  <a:cubicBezTo>
                    <a:pt x="10775" y="5004"/>
                    <a:pt x="10760" y="4989"/>
                    <a:pt x="10740" y="4989"/>
                  </a:cubicBezTo>
                  <a:close/>
                  <a:moveTo>
                    <a:pt x="8073" y="4771"/>
                  </a:moveTo>
                  <a:lnTo>
                    <a:pt x="7706" y="4971"/>
                  </a:lnTo>
                  <a:lnTo>
                    <a:pt x="7706" y="5004"/>
                  </a:lnTo>
                  <a:lnTo>
                    <a:pt x="8106" y="5271"/>
                  </a:lnTo>
                  <a:cubicBezTo>
                    <a:pt x="8106" y="5204"/>
                    <a:pt x="8106" y="5204"/>
                    <a:pt x="8140" y="5204"/>
                  </a:cubicBezTo>
                  <a:lnTo>
                    <a:pt x="8540" y="5004"/>
                  </a:lnTo>
                  <a:lnTo>
                    <a:pt x="8540" y="4971"/>
                  </a:lnTo>
                  <a:lnTo>
                    <a:pt x="8106" y="4771"/>
                  </a:lnTo>
                  <a:close/>
                  <a:moveTo>
                    <a:pt x="9307" y="4838"/>
                  </a:moveTo>
                  <a:lnTo>
                    <a:pt x="8940" y="5038"/>
                  </a:lnTo>
                  <a:lnTo>
                    <a:pt x="8940" y="5104"/>
                  </a:lnTo>
                  <a:lnTo>
                    <a:pt x="9307" y="5305"/>
                  </a:lnTo>
                  <a:lnTo>
                    <a:pt x="9374" y="5305"/>
                  </a:lnTo>
                  <a:lnTo>
                    <a:pt x="9741" y="5104"/>
                  </a:lnTo>
                  <a:lnTo>
                    <a:pt x="9741" y="5038"/>
                  </a:lnTo>
                  <a:lnTo>
                    <a:pt x="9307" y="4838"/>
                  </a:lnTo>
                  <a:close/>
                  <a:moveTo>
                    <a:pt x="7206" y="4871"/>
                  </a:moveTo>
                  <a:lnTo>
                    <a:pt x="6805" y="5104"/>
                  </a:lnTo>
                  <a:lnTo>
                    <a:pt x="6805" y="5138"/>
                  </a:lnTo>
                  <a:lnTo>
                    <a:pt x="7239" y="5371"/>
                  </a:lnTo>
                  <a:lnTo>
                    <a:pt x="7272" y="5371"/>
                  </a:lnTo>
                  <a:lnTo>
                    <a:pt x="7639" y="5104"/>
                  </a:lnTo>
                  <a:lnTo>
                    <a:pt x="7239" y="4871"/>
                  </a:lnTo>
                  <a:close/>
                  <a:moveTo>
                    <a:pt x="11909" y="4938"/>
                  </a:moveTo>
                  <a:lnTo>
                    <a:pt x="11542" y="5138"/>
                  </a:lnTo>
                  <a:lnTo>
                    <a:pt x="11542" y="5171"/>
                  </a:lnTo>
                  <a:lnTo>
                    <a:pt x="11942" y="5371"/>
                  </a:lnTo>
                  <a:lnTo>
                    <a:pt x="11976" y="5371"/>
                  </a:lnTo>
                  <a:lnTo>
                    <a:pt x="12376" y="5171"/>
                  </a:lnTo>
                  <a:lnTo>
                    <a:pt x="11942" y="4938"/>
                  </a:lnTo>
                  <a:close/>
                  <a:moveTo>
                    <a:pt x="5805" y="5171"/>
                  </a:moveTo>
                  <a:lnTo>
                    <a:pt x="6305" y="5471"/>
                  </a:lnTo>
                  <a:lnTo>
                    <a:pt x="6372" y="5471"/>
                  </a:lnTo>
                  <a:lnTo>
                    <a:pt x="6739" y="5271"/>
                  </a:lnTo>
                  <a:lnTo>
                    <a:pt x="5805" y="5171"/>
                  </a:lnTo>
                  <a:close/>
                  <a:moveTo>
                    <a:pt x="10708" y="5004"/>
                  </a:moveTo>
                  <a:lnTo>
                    <a:pt x="10308" y="5204"/>
                  </a:lnTo>
                  <a:lnTo>
                    <a:pt x="10308" y="5271"/>
                  </a:lnTo>
                  <a:lnTo>
                    <a:pt x="10742" y="5471"/>
                  </a:lnTo>
                  <a:lnTo>
                    <a:pt x="10775" y="5471"/>
                  </a:lnTo>
                  <a:lnTo>
                    <a:pt x="11142" y="5271"/>
                  </a:lnTo>
                  <a:lnTo>
                    <a:pt x="10708" y="5004"/>
                  </a:lnTo>
                  <a:close/>
                  <a:moveTo>
                    <a:pt x="8640" y="5104"/>
                  </a:moveTo>
                  <a:lnTo>
                    <a:pt x="8273" y="5305"/>
                  </a:lnTo>
                  <a:lnTo>
                    <a:pt x="8273" y="5338"/>
                  </a:lnTo>
                  <a:lnTo>
                    <a:pt x="8707" y="5538"/>
                  </a:lnTo>
                  <a:lnTo>
                    <a:pt x="8740" y="5538"/>
                  </a:lnTo>
                  <a:lnTo>
                    <a:pt x="9107" y="5338"/>
                  </a:lnTo>
                  <a:lnTo>
                    <a:pt x="9107" y="5305"/>
                  </a:lnTo>
                  <a:lnTo>
                    <a:pt x="8707" y="5104"/>
                  </a:lnTo>
                  <a:close/>
                  <a:moveTo>
                    <a:pt x="9908" y="5204"/>
                  </a:moveTo>
                  <a:lnTo>
                    <a:pt x="9541" y="5438"/>
                  </a:lnTo>
                  <a:lnTo>
                    <a:pt x="9541" y="5471"/>
                  </a:lnTo>
                  <a:lnTo>
                    <a:pt x="9908" y="5671"/>
                  </a:lnTo>
                  <a:lnTo>
                    <a:pt x="9941" y="5671"/>
                  </a:lnTo>
                  <a:lnTo>
                    <a:pt x="10308" y="5471"/>
                  </a:lnTo>
                  <a:lnTo>
                    <a:pt x="10308" y="5438"/>
                  </a:lnTo>
                  <a:lnTo>
                    <a:pt x="9908" y="5204"/>
                  </a:lnTo>
                  <a:close/>
                  <a:moveTo>
                    <a:pt x="7773" y="5204"/>
                  </a:moveTo>
                  <a:lnTo>
                    <a:pt x="7406" y="5471"/>
                  </a:lnTo>
                  <a:lnTo>
                    <a:pt x="7406" y="5505"/>
                  </a:lnTo>
                  <a:lnTo>
                    <a:pt x="7806" y="5772"/>
                  </a:lnTo>
                  <a:lnTo>
                    <a:pt x="7873" y="5772"/>
                  </a:lnTo>
                  <a:lnTo>
                    <a:pt x="8240" y="5438"/>
                  </a:lnTo>
                  <a:lnTo>
                    <a:pt x="7806" y="5204"/>
                  </a:lnTo>
                  <a:close/>
                  <a:moveTo>
                    <a:pt x="8373" y="5538"/>
                  </a:moveTo>
                  <a:lnTo>
                    <a:pt x="7973" y="5772"/>
                  </a:lnTo>
                  <a:lnTo>
                    <a:pt x="8807" y="5772"/>
                  </a:lnTo>
                  <a:lnTo>
                    <a:pt x="8407" y="5538"/>
                  </a:lnTo>
                  <a:close/>
                  <a:moveTo>
                    <a:pt x="6872" y="5305"/>
                  </a:moveTo>
                  <a:lnTo>
                    <a:pt x="6472" y="5538"/>
                  </a:lnTo>
                  <a:lnTo>
                    <a:pt x="6972" y="5838"/>
                  </a:lnTo>
                  <a:lnTo>
                    <a:pt x="7039" y="5838"/>
                  </a:lnTo>
                  <a:lnTo>
                    <a:pt x="7406" y="5638"/>
                  </a:lnTo>
                  <a:lnTo>
                    <a:pt x="7406" y="5605"/>
                  </a:lnTo>
                  <a:lnTo>
                    <a:pt x="6906" y="5305"/>
                  </a:lnTo>
                  <a:close/>
                  <a:moveTo>
                    <a:pt x="11309" y="5338"/>
                  </a:moveTo>
                  <a:cubicBezTo>
                    <a:pt x="11309" y="5338"/>
                    <a:pt x="11275" y="5338"/>
                    <a:pt x="11275" y="5371"/>
                  </a:cubicBezTo>
                  <a:lnTo>
                    <a:pt x="10908" y="5605"/>
                  </a:lnTo>
                  <a:lnTo>
                    <a:pt x="10908" y="5638"/>
                  </a:lnTo>
                  <a:lnTo>
                    <a:pt x="11309" y="5838"/>
                  </a:lnTo>
                  <a:lnTo>
                    <a:pt x="11375" y="5838"/>
                  </a:lnTo>
                  <a:lnTo>
                    <a:pt x="11742" y="5638"/>
                  </a:lnTo>
                  <a:lnTo>
                    <a:pt x="11742" y="5605"/>
                  </a:lnTo>
                  <a:lnTo>
                    <a:pt x="11309" y="5338"/>
                  </a:lnTo>
                  <a:close/>
                  <a:moveTo>
                    <a:pt x="12743" y="5438"/>
                  </a:moveTo>
                  <a:lnTo>
                    <a:pt x="12376" y="5638"/>
                  </a:lnTo>
                  <a:lnTo>
                    <a:pt x="12376" y="5671"/>
                  </a:lnTo>
                  <a:lnTo>
                    <a:pt x="12776" y="5872"/>
                  </a:lnTo>
                  <a:lnTo>
                    <a:pt x="12810" y="5872"/>
                  </a:lnTo>
                  <a:lnTo>
                    <a:pt x="13210" y="5671"/>
                  </a:lnTo>
                  <a:lnTo>
                    <a:pt x="12776" y="5438"/>
                  </a:lnTo>
                  <a:close/>
                  <a:moveTo>
                    <a:pt x="9241" y="5371"/>
                  </a:moveTo>
                  <a:lnTo>
                    <a:pt x="8874" y="5605"/>
                  </a:lnTo>
                  <a:lnTo>
                    <a:pt x="8874" y="5638"/>
                  </a:lnTo>
                  <a:lnTo>
                    <a:pt x="9274" y="5838"/>
                  </a:lnTo>
                  <a:cubicBezTo>
                    <a:pt x="9251" y="5861"/>
                    <a:pt x="9260" y="5900"/>
                    <a:pt x="9278" y="5900"/>
                  </a:cubicBezTo>
                  <a:cubicBezTo>
                    <a:pt x="9287" y="5900"/>
                    <a:pt x="9297" y="5892"/>
                    <a:pt x="9307" y="5872"/>
                  </a:cubicBezTo>
                  <a:lnTo>
                    <a:pt x="9708" y="5671"/>
                  </a:lnTo>
                  <a:lnTo>
                    <a:pt x="9708" y="5638"/>
                  </a:lnTo>
                  <a:lnTo>
                    <a:pt x="9274" y="5371"/>
                  </a:lnTo>
                  <a:close/>
                  <a:moveTo>
                    <a:pt x="10522" y="5523"/>
                  </a:moveTo>
                  <a:cubicBezTo>
                    <a:pt x="10512" y="5523"/>
                    <a:pt x="10497" y="5527"/>
                    <a:pt x="10475" y="5538"/>
                  </a:cubicBezTo>
                  <a:lnTo>
                    <a:pt x="10108" y="5772"/>
                  </a:lnTo>
                  <a:lnTo>
                    <a:pt x="10108" y="5805"/>
                  </a:lnTo>
                  <a:lnTo>
                    <a:pt x="10541" y="6005"/>
                  </a:lnTo>
                  <a:lnTo>
                    <a:pt x="10575" y="6005"/>
                  </a:lnTo>
                  <a:lnTo>
                    <a:pt x="10942" y="5805"/>
                  </a:lnTo>
                  <a:lnTo>
                    <a:pt x="10942" y="5772"/>
                  </a:lnTo>
                  <a:lnTo>
                    <a:pt x="10541" y="5538"/>
                  </a:lnTo>
                  <a:cubicBezTo>
                    <a:pt x="10541" y="5538"/>
                    <a:pt x="10541" y="5523"/>
                    <a:pt x="10522" y="5523"/>
                  </a:cubicBezTo>
                  <a:close/>
                  <a:moveTo>
                    <a:pt x="7973" y="5805"/>
                  </a:moveTo>
                  <a:lnTo>
                    <a:pt x="8407" y="6005"/>
                  </a:lnTo>
                  <a:cubicBezTo>
                    <a:pt x="8407" y="6005"/>
                    <a:pt x="8421" y="6020"/>
                    <a:pt x="8431" y="6020"/>
                  </a:cubicBezTo>
                  <a:cubicBezTo>
                    <a:pt x="8436" y="6020"/>
                    <a:pt x="8440" y="6016"/>
                    <a:pt x="8440" y="6005"/>
                  </a:cubicBezTo>
                  <a:lnTo>
                    <a:pt x="7973" y="5805"/>
                  </a:lnTo>
                  <a:close/>
                  <a:moveTo>
                    <a:pt x="8940" y="5838"/>
                  </a:moveTo>
                  <a:lnTo>
                    <a:pt x="8573" y="6038"/>
                  </a:lnTo>
                  <a:lnTo>
                    <a:pt x="9407" y="6105"/>
                  </a:lnTo>
                  <a:lnTo>
                    <a:pt x="8974" y="5838"/>
                  </a:lnTo>
                  <a:close/>
                  <a:moveTo>
                    <a:pt x="11905" y="5680"/>
                  </a:moveTo>
                  <a:cubicBezTo>
                    <a:pt x="11901" y="5680"/>
                    <a:pt x="11892" y="5688"/>
                    <a:pt x="11876" y="5705"/>
                  </a:cubicBezTo>
                  <a:lnTo>
                    <a:pt x="11475" y="5938"/>
                  </a:lnTo>
                  <a:lnTo>
                    <a:pt x="11475" y="5972"/>
                  </a:lnTo>
                  <a:lnTo>
                    <a:pt x="11909" y="6172"/>
                  </a:lnTo>
                  <a:lnTo>
                    <a:pt x="11942" y="6172"/>
                  </a:lnTo>
                  <a:lnTo>
                    <a:pt x="12309" y="5972"/>
                  </a:lnTo>
                  <a:lnTo>
                    <a:pt x="12309" y="5938"/>
                  </a:lnTo>
                  <a:lnTo>
                    <a:pt x="11909" y="5705"/>
                  </a:lnTo>
                  <a:cubicBezTo>
                    <a:pt x="11909" y="5688"/>
                    <a:pt x="11909" y="5680"/>
                    <a:pt x="11905" y="5680"/>
                  </a:cubicBezTo>
                  <a:close/>
                  <a:moveTo>
                    <a:pt x="13310" y="5772"/>
                  </a:moveTo>
                  <a:lnTo>
                    <a:pt x="12943" y="5972"/>
                  </a:lnTo>
                  <a:lnTo>
                    <a:pt x="12943" y="6005"/>
                  </a:lnTo>
                  <a:lnTo>
                    <a:pt x="13377" y="6205"/>
                  </a:lnTo>
                  <a:lnTo>
                    <a:pt x="13410" y="6205"/>
                  </a:lnTo>
                  <a:lnTo>
                    <a:pt x="13777" y="6005"/>
                  </a:lnTo>
                  <a:lnTo>
                    <a:pt x="13377" y="5772"/>
                  </a:lnTo>
                  <a:close/>
                  <a:moveTo>
                    <a:pt x="9808" y="5772"/>
                  </a:moveTo>
                  <a:lnTo>
                    <a:pt x="9441" y="5972"/>
                  </a:lnTo>
                  <a:lnTo>
                    <a:pt x="9441" y="6005"/>
                  </a:lnTo>
                  <a:lnTo>
                    <a:pt x="9874" y="6205"/>
                  </a:lnTo>
                  <a:cubicBezTo>
                    <a:pt x="9874" y="6272"/>
                    <a:pt x="9874" y="6272"/>
                    <a:pt x="9908" y="6272"/>
                  </a:cubicBezTo>
                  <a:lnTo>
                    <a:pt x="10275" y="6038"/>
                  </a:lnTo>
                  <a:lnTo>
                    <a:pt x="10275" y="6005"/>
                  </a:lnTo>
                  <a:lnTo>
                    <a:pt x="9874" y="5772"/>
                  </a:lnTo>
                  <a:close/>
                  <a:moveTo>
                    <a:pt x="8573" y="6138"/>
                  </a:moveTo>
                  <a:lnTo>
                    <a:pt x="8974" y="6339"/>
                  </a:lnTo>
                  <a:cubicBezTo>
                    <a:pt x="8974" y="6339"/>
                    <a:pt x="9003" y="6353"/>
                    <a:pt x="9023" y="6353"/>
                  </a:cubicBezTo>
                  <a:cubicBezTo>
                    <a:pt x="9033" y="6353"/>
                    <a:pt x="9040" y="6350"/>
                    <a:pt x="9040" y="6339"/>
                  </a:cubicBezTo>
                  <a:lnTo>
                    <a:pt x="8573" y="6138"/>
                  </a:lnTo>
                  <a:close/>
                  <a:moveTo>
                    <a:pt x="11121" y="5847"/>
                  </a:moveTo>
                  <a:cubicBezTo>
                    <a:pt x="11109" y="5847"/>
                    <a:pt x="11092" y="5855"/>
                    <a:pt x="11075" y="5872"/>
                  </a:cubicBezTo>
                  <a:lnTo>
                    <a:pt x="10708" y="6105"/>
                  </a:lnTo>
                  <a:lnTo>
                    <a:pt x="10708" y="6138"/>
                  </a:lnTo>
                  <a:lnTo>
                    <a:pt x="11109" y="6372"/>
                  </a:lnTo>
                  <a:lnTo>
                    <a:pt x="11142" y="6372"/>
                  </a:lnTo>
                  <a:lnTo>
                    <a:pt x="11542" y="6172"/>
                  </a:lnTo>
                  <a:lnTo>
                    <a:pt x="11542" y="6138"/>
                  </a:lnTo>
                  <a:lnTo>
                    <a:pt x="11142" y="5872"/>
                  </a:lnTo>
                  <a:cubicBezTo>
                    <a:pt x="11142" y="5855"/>
                    <a:pt x="11134" y="5847"/>
                    <a:pt x="11121" y="5847"/>
                  </a:cubicBezTo>
                  <a:close/>
                  <a:moveTo>
                    <a:pt x="10375" y="6105"/>
                  </a:moveTo>
                  <a:lnTo>
                    <a:pt x="9974" y="6305"/>
                  </a:lnTo>
                  <a:lnTo>
                    <a:pt x="9974" y="6339"/>
                  </a:lnTo>
                  <a:lnTo>
                    <a:pt x="10408" y="6539"/>
                  </a:lnTo>
                  <a:lnTo>
                    <a:pt x="10475" y="6539"/>
                  </a:lnTo>
                  <a:lnTo>
                    <a:pt x="10808" y="6339"/>
                  </a:lnTo>
                  <a:lnTo>
                    <a:pt x="10408" y="6105"/>
                  </a:lnTo>
                  <a:close/>
                  <a:moveTo>
                    <a:pt x="12409" y="6038"/>
                  </a:moveTo>
                  <a:lnTo>
                    <a:pt x="12076" y="6305"/>
                  </a:lnTo>
                  <a:lnTo>
                    <a:pt x="12476" y="6539"/>
                  </a:lnTo>
                  <a:lnTo>
                    <a:pt x="12543" y="6539"/>
                  </a:lnTo>
                  <a:lnTo>
                    <a:pt x="12910" y="6339"/>
                  </a:lnTo>
                  <a:lnTo>
                    <a:pt x="12910" y="6305"/>
                  </a:lnTo>
                  <a:lnTo>
                    <a:pt x="12476" y="6105"/>
                  </a:lnTo>
                  <a:cubicBezTo>
                    <a:pt x="12476" y="6038"/>
                    <a:pt x="12443" y="6038"/>
                    <a:pt x="12409" y="6038"/>
                  </a:cubicBezTo>
                  <a:close/>
                  <a:moveTo>
                    <a:pt x="13911" y="6105"/>
                  </a:moveTo>
                  <a:lnTo>
                    <a:pt x="13544" y="6305"/>
                  </a:lnTo>
                  <a:lnTo>
                    <a:pt x="13544" y="6339"/>
                  </a:lnTo>
                  <a:lnTo>
                    <a:pt x="13944" y="6605"/>
                  </a:lnTo>
                  <a:lnTo>
                    <a:pt x="13977" y="6605"/>
                  </a:lnTo>
                  <a:lnTo>
                    <a:pt x="14378" y="6339"/>
                  </a:lnTo>
                  <a:lnTo>
                    <a:pt x="13944" y="6105"/>
                  </a:lnTo>
                  <a:close/>
                  <a:moveTo>
                    <a:pt x="9541" y="6172"/>
                  </a:moveTo>
                  <a:lnTo>
                    <a:pt x="9140" y="6372"/>
                  </a:lnTo>
                  <a:lnTo>
                    <a:pt x="9140" y="6439"/>
                  </a:lnTo>
                  <a:lnTo>
                    <a:pt x="9574" y="6639"/>
                  </a:lnTo>
                  <a:lnTo>
                    <a:pt x="9607" y="6639"/>
                  </a:lnTo>
                  <a:lnTo>
                    <a:pt x="9974" y="6439"/>
                  </a:lnTo>
                  <a:lnTo>
                    <a:pt x="9574" y="6172"/>
                  </a:lnTo>
                  <a:close/>
                  <a:moveTo>
                    <a:pt x="11689" y="6192"/>
                  </a:moveTo>
                  <a:cubicBezTo>
                    <a:pt x="11676" y="6192"/>
                    <a:pt x="11660" y="6196"/>
                    <a:pt x="11642" y="6205"/>
                  </a:cubicBezTo>
                  <a:lnTo>
                    <a:pt x="11275" y="6439"/>
                  </a:lnTo>
                  <a:lnTo>
                    <a:pt x="11275" y="6472"/>
                  </a:lnTo>
                  <a:lnTo>
                    <a:pt x="11709" y="6706"/>
                  </a:lnTo>
                  <a:lnTo>
                    <a:pt x="11742" y="6706"/>
                  </a:lnTo>
                  <a:lnTo>
                    <a:pt x="12109" y="6505"/>
                  </a:lnTo>
                  <a:lnTo>
                    <a:pt x="12109" y="6472"/>
                  </a:lnTo>
                  <a:lnTo>
                    <a:pt x="11742" y="6272"/>
                  </a:lnTo>
                  <a:cubicBezTo>
                    <a:pt x="11742" y="6223"/>
                    <a:pt x="11724" y="6192"/>
                    <a:pt x="11689" y="6192"/>
                  </a:cubicBezTo>
                  <a:close/>
                  <a:moveTo>
                    <a:pt x="12243" y="6539"/>
                  </a:moveTo>
                  <a:lnTo>
                    <a:pt x="12710" y="6772"/>
                  </a:lnTo>
                  <a:lnTo>
                    <a:pt x="12710" y="6772"/>
                  </a:lnTo>
                  <a:lnTo>
                    <a:pt x="12276" y="6539"/>
                  </a:lnTo>
                  <a:close/>
                  <a:moveTo>
                    <a:pt x="13043" y="6339"/>
                  </a:moveTo>
                  <a:lnTo>
                    <a:pt x="12643" y="6539"/>
                  </a:lnTo>
                  <a:lnTo>
                    <a:pt x="12643" y="6605"/>
                  </a:lnTo>
                  <a:lnTo>
                    <a:pt x="13077" y="6839"/>
                  </a:lnTo>
                  <a:lnTo>
                    <a:pt x="13110" y="6839"/>
                  </a:lnTo>
                  <a:lnTo>
                    <a:pt x="13477" y="6639"/>
                  </a:lnTo>
                  <a:lnTo>
                    <a:pt x="13477" y="6605"/>
                  </a:lnTo>
                  <a:lnTo>
                    <a:pt x="13077" y="6372"/>
                  </a:lnTo>
                  <a:cubicBezTo>
                    <a:pt x="13077" y="6339"/>
                    <a:pt x="13043" y="6339"/>
                    <a:pt x="13043" y="6339"/>
                  </a:cubicBezTo>
                  <a:close/>
                  <a:moveTo>
                    <a:pt x="10942" y="6472"/>
                  </a:moveTo>
                  <a:lnTo>
                    <a:pt x="10575" y="6672"/>
                  </a:lnTo>
                  <a:lnTo>
                    <a:pt x="10575" y="6706"/>
                  </a:lnTo>
                  <a:lnTo>
                    <a:pt x="10975" y="6939"/>
                  </a:lnTo>
                  <a:lnTo>
                    <a:pt x="11042" y="6939"/>
                  </a:lnTo>
                  <a:lnTo>
                    <a:pt x="11409" y="6706"/>
                  </a:lnTo>
                  <a:lnTo>
                    <a:pt x="11409" y="6672"/>
                  </a:lnTo>
                  <a:lnTo>
                    <a:pt x="10975" y="6472"/>
                  </a:lnTo>
                  <a:close/>
                  <a:moveTo>
                    <a:pt x="14478" y="6472"/>
                  </a:moveTo>
                  <a:lnTo>
                    <a:pt x="14111" y="6672"/>
                  </a:lnTo>
                  <a:lnTo>
                    <a:pt x="14111" y="6706"/>
                  </a:lnTo>
                  <a:lnTo>
                    <a:pt x="14544" y="6972"/>
                  </a:lnTo>
                  <a:lnTo>
                    <a:pt x="14578" y="6972"/>
                  </a:lnTo>
                  <a:lnTo>
                    <a:pt x="14945" y="6706"/>
                  </a:lnTo>
                  <a:lnTo>
                    <a:pt x="14544" y="6472"/>
                  </a:lnTo>
                  <a:close/>
                  <a:moveTo>
                    <a:pt x="12243" y="6539"/>
                  </a:moveTo>
                  <a:lnTo>
                    <a:pt x="11876" y="6772"/>
                  </a:lnTo>
                  <a:lnTo>
                    <a:pt x="11876" y="6806"/>
                  </a:lnTo>
                  <a:lnTo>
                    <a:pt x="12276" y="7006"/>
                  </a:lnTo>
                  <a:lnTo>
                    <a:pt x="12309" y="7006"/>
                  </a:lnTo>
                  <a:lnTo>
                    <a:pt x="12710" y="6806"/>
                  </a:lnTo>
                  <a:lnTo>
                    <a:pt x="12243" y="6539"/>
                  </a:lnTo>
                  <a:close/>
                  <a:moveTo>
                    <a:pt x="10108" y="6539"/>
                  </a:moveTo>
                  <a:lnTo>
                    <a:pt x="9741" y="6772"/>
                  </a:lnTo>
                  <a:lnTo>
                    <a:pt x="9741" y="6806"/>
                  </a:lnTo>
                  <a:lnTo>
                    <a:pt x="10141" y="7006"/>
                  </a:lnTo>
                  <a:cubicBezTo>
                    <a:pt x="10141" y="7039"/>
                    <a:pt x="10208" y="7039"/>
                    <a:pt x="10208" y="7039"/>
                  </a:cubicBezTo>
                  <a:lnTo>
                    <a:pt x="10575" y="6839"/>
                  </a:lnTo>
                  <a:lnTo>
                    <a:pt x="10575" y="6806"/>
                  </a:lnTo>
                  <a:lnTo>
                    <a:pt x="10141" y="6539"/>
                  </a:lnTo>
                  <a:close/>
                  <a:moveTo>
                    <a:pt x="12810" y="6872"/>
                  </a:moveTo>
                  <a:lnTo>
                    <a:pt x="13277" y="7106"/>
                  </a:lnTo>
                  <a:lnTo>
                    <a:pt x="13277" y="7106"/>
                  </a:lnTo>
                  <a:lnTo>
                    <a:pt x="12876" y="6872"/>
                  </a:lnTo>
                  <a:close/>
                  <a:moveTo>
                    <a:pt x="13610" y="6672"/>
                  </a:moveTo>
                  <a:lnTo>
                    <a:pt x="13243" y="6872"/>
                  </a:lnTo>
                  <a:lnTo>
                    <a:pt x="13243" y="6939"/>
                  </a:lnTo>
                  <a:lnTo>
                    <a:pt x="13610" y="7173"/>
                  </a:lnTo>
                  <a:lnTo>
                    <a:pt x="13644" y="7173"/>
                  </a:lnTo>
                  <a:lnTo>
                    <a:pt x="14044" y="6972"/>
                  </a:lnTo>
                  <a:lnTo>
                    <a:pt x="14044" y="6939"/>
                  </a:lnTo>
                  <a:lnTo>
                    <a:pt x="13610" y="6672"/>
                  </a:lnTo>
                  <a:close/>
                  <a:moveTo>
                    <a:pt x="11542" y="6806"/>
                  </a:moveTo>
                  <a:lnTo>
                    <a:pt x="11142" y="7006"/>
                  </a:lnTo>
                  <a:lnTo>
                    <a:pt x="11142" y="7039"/>
                  </a:lnTo>
                  <a:lnTo>
                    <a:pt x="11576" y="7306"/>
                  </a:lnTo>
                  <a:cubicBezTo>
                    <a:pt x="11576" y="7273"/>
                    <a:pt x="11609" y="7273"/>
                    <a:pt x="11609" y="7273"/>
                  </a:cubicBezTo>
                  <a:lnTo>
                    <a:pt x="11976" y="7039"/>
                  </a:lnTo>
                  <a:lnTo>
                    <a:pt x="11976" y="7006"/>
                  </a:lnTo>
                  <a:lnTo>
                    <a:pt x="11576" y="6806"/>
                  </a:lnTo>
                  <a:close/>
                  <a:moveTo>
                    <a:pt x="12443" y="7139"/>
                  </a:moveTo>
                  <a:lnTo>
                    <a:pt x="12876" y="7339"/>
                  </a:lnTo>
                  <a:lnTo>
                    <a:pt x="12910" y="7339"/>
                  </a:lnTo>
                  <a:lnTo>
                    <a:pt x="13277" y="7139"/>
                  </a:lnTo>
                  <a:close/>
                  <a:moveTo>
                    <a:pt x="10708" y="6939"/>
                  </a:moveTo>
                  <a:lnTo>
                    <a:pt x="10308" y="7139"/>
                  </a:lnTo>
                  <a:lnTo>
                    <a:pt x="10308" y="7173"/>
                  </a:lnTo>
                  <a:lnTo>
                    <a:pt x="10742" y="7373"/>
                  </a:lnTo>
                  <a:lnTo>
                    <a:pt x="10775" y="7373"/>
                  </a:lnTo>
                  <a:lnTo>
                    <a:pt x="11142" y="7173"/>
                  </a:lnTo>
                  <a:lnTo>
                    <a:pt x="11142" y="7139"/>
                  </a:lnTo>
                  <a:lnTo>
                    <a:pt x="10742" y="6939"/>
                  </a:lnTo>
                  <a:close/>
                  <a:moveTo>
                    <a:pt x="12109" y="7139"/>
                  </a:moveTo>
                  <a:lnTo>
                    <a:pt x="11742" y="7339"/>
                  </a:lnTo>
                  <a:lnTo>
                    <a:pt x="12576" y="7373"/>
                  </a:lnTo>
                  <a:lnTo>
                    <a:pt x="12143" y="7139"/>
                  </a:lnTo>
                  <a:close/>
                  <a:moveTo>
                    <a:pt x="13444" y="7173"/>
                  </a:moveTo>
                  <a:lnTo>
                    <a:pt x="13077" y="7373"/>
                  </a:lnTo>
                  <a:lnTo>
                    <a:pt x="13911" y="7439"/>
                  </a:lnTo>
                  <a:lnTo>
                    <a:pt x="13477" y="7173"/>
                  </a:lnTo>
                  <a:close/>
                  <a:moveTo>
                    <a:pt x="14211" y="7006"/>
                  </a:moveTo>
                  <a:lnTo>
                    <a:pt x="13810" y="7206"/>
                  </a:lnTo>
                  <a:lnTo>
                    <a:pt x="13810" y="7273"/>
                  </a:lnTo>
                  <a:lnTo>
                    <a:pt x="14244" y="7473"/>
                  </a:lnTo>
                  <a:lnTo>
                    <a:pt x="14277" y="7473"/>
                  </a:lnTo>
                  <a:lnTo>
                    <a:pt x="14644" y="7273"/>
                  </a:lnTo>
                  <a:lnTo>
                    <a:pt x="14644" y="7206"/>
                  </a:lnTo>
                  <a:lnTo>
                    <a:pt x="14244" y="7006"/>
                  </a:lnTo>
                  <a:close/>
                  <a:moveTo>
                    <a:pt x="15312" y="6939"/>
                  </a:moveTo>
                  <a:lnTo>
                    <a:pt x="14945" y="7173"/>
                  </a:lnTo>
                  <a:lnTo>
                    <a:pt x="15445" y="7473"/>
                  </a:lnTo>
                  <a:lnTo>
                    <a:pt x="15478" y="7473"/>
                  </a:lnTo>
                  <a:lnTo>
                    <a:pt x="15879" y="7239"/>
                  </a:lnTo>
                  <a:lnTo>
                    <a:pt x="15879" y="7206"/>
                  </a:lnTo>
                  <a:lnTo>
                    <a:pt x="15378" y="6939"/>
                  </a:lnTo>
                  <a:close/>
                  <a:moveTo>
                    <a:pt x="11742" y="7373"/>
                  </a:moveTo>
                  <a:lnTo>
                    <a:pt x="12143" y="7640"/>
                  </a:lnTo>
                  <a:lnTo>
                    <a:pt x="12209" y="7640"/>
                  </a:lnTo>
                  <a:lnTo>
                    <a:pt x="11742" y="7373"/>
                  </a:lnTo>
                  <a:close/>
                  <a:moveTo>
                    <a:pt x="12743" y="7473"/>
                  </a:moveTo>
                  <a:lnTo>
                    <a:pt x="12376" y="7673"/>
                  </a:lnTo>
                  <a:lnTo>
                    <a:pt x="13210" y="7673"/>
                  </a:lnTo>
                  <a:lnTo>
                    <a:pt x="12776" y="7473"/>
                  </a:lnTo>
                  <a:close/>
                  <a:moveTo>
                    <a:pt x="13043" y="7473"/>
                  </a:moveTo>
                  <a:lnTo>
                    <a:pt x="13444" y="7673"/>
                  </a:lnTo>
                  <a:lnTo>
                    <a:pt x="13477" y="7673"/>
                  </a:lnTo>
                  <a:lnTo>
                    <a:pt x="13043" y="7473"/>
                  </a:lnTo>
                  <a:close/>
                  <a:moveTo>
                    <a:pt x="11275" y="7273"/>
                  </a:moveTo>
                  <a:lnTo>
                    <a:pt x="10908" y="7473"/>
                  </a:lnTo>
                  <a:lnTo>
                    <a:pt x="11375" y="7706"/>
                  </a:lnTo>
                  <a:lnTo>
                    <a:pt x="11742" y="7506"/>
                  </a:lnTo>
                  <a:lnTo>
                    <a:pt x="11742" y="7473"/>
                  </a:lnTo>
                  <a:lnTo>
                    <a:pt x="11309" y="7273"/>
                  </a:lnTo>
                  <a:close/>
                  <a:moveTo>
                    <a:pt x="10875" y="7506"/>
                  </a:moveTo>
                  <a:lnTo>
                    <a:pt x="11275" y="7773"/>
                  </a:lnTo>
                  <a:lnTo>
                    <a:pt x="11375" y="7773"/>
                  </a:lnTo>
                  <a:lnTo>
                    <a:pt x="10875" y="7506"/>
                  </a:lnTo>
                  <a:close/>
                  <a:moveTo>
                    <a:pt x="14744" y="7339"/>
                  </a:moveTo>
                  <a:lnTo>
                    <a:pt x="14378" y="7640"/>
                  </a:lnTo>
                  <a:lnTo>
                    <a:pt x="14778" y="7840"/>
                  </a:lnTo>
                  <a:lnTo>
                    <a:pt x="14811" y="7840"/>
                  </a:lnTo>
                  <a:lnTo>
                    <a:pt x="15211" y="7640"/>
                  </a:lnTo>
                  <a:lnTo>
                    <a:pt x="15211" y="7606"/>
                  </a:lnTo>
                  <a:lnTo>
                    <a:pt x="14778" y="7339"/>
                  </a:lnTo>
                  <a:close/>
                  <a:moveTo>
                    <a:pt x="7573" y="5772"/>
                  </a:moveTo>
                  <a:lnTo>
                    <a:pt x="7206" y="5972"/>
                  </a:lnTo>
                  <a:lnTo>
                    <a:pt x="10475" y="7873"/>
                  </a:lnTo>
                  <a:lnTo>
                    <a:pt x="10541" y="7873"/>
                  </a:lnTo>
                  <a:lnTo>
                    <a:pt x="10908" y="7673"/>
                  </a:lnTo>
                  <a:lnTo>
                    <a:pt x="10908" y="7640"/>
                  </a:lnTo>
                  <a:lnTo>
                    <a:pt x="7606" y="5772"/>
                  </a:lnTo>
                  <a:close/>
                  <a:moveTo>
                    <a:pt x="12376" y="7673"/>
                  </a:moveTo>
                  <a:lnTo>
                    <a:pt x="12776" y="7940"/>
                  </a:lnTo>
                  <a:lnTo>
                    <a:pt x="12810" y="7940"/>
                  </a:lnTo>
                  <a:lnTo>
                    <a:pt x="12376" y="7673"/>
                  </a:lnTo>
                  <a:close/>
                  <a:moveTo>
                    <a:pt x="11042" y="7706"/>
                  </a:moveTo>
                  <a:lnTo>
                    <a:pt x="11576" y="8006"/>
                  </a:lnTo>
                  <a:lnTo>
                    <a:pt x="11576" y="8006"/>
                  </a:lnTo>
                  <a:lnTo>
                    <a:pt x="11075" y="7706"/>
                  </a:lnTo>
                  <a:close/>
                  <a:moveTo>
                    <a:pt x="11909" y="7606"/>
                  </a:moveTo>
                  <a:lnTo>
                    <a:pt x="11542" y="7806"/>
                  </a:lnTo>
                  <a:lnTo>
                    <a:pt x="11542" y="7840"/>
                  </a:lnTo>
                  <a:lnTo>
                    <a:pt x="11942" y="8107"/>
                  </a:lnTo>
                  <a:cubicBezTo>
                    <a:pt x="11942" y="8040"/>
                    <a:pt x="11942" y="8040"/>
                    <a:pt x="11976" y="8040"/>
                  </a:cubicBezTo>
                  <a:lnTo>
                    <a:pt x="12376" y="7840"/>
                  </a:lnTo>
                  <a:lnTo>
                    <a:pt x="12376" y="7806"/>
                  </a:lnTo>
                  <a:lnTo>
                    <a:pt x="11942" y="7606"/>
                  </a:lnTo>
                  <a:close/>
                  <a:moveTo>
                    <a:pt x="13977" y="7539"/>
                  </a:moveTo>
                  <a:lnTo>
                    <a:pt x="13610" y="7806"/>
                  </a:lnTo>
                  <a:lnTo>
                    <a:pt x="14244" y="8173"/>
                  </a:lnTo>
                  <a:lnTo>
                    <a:pt x="14277" y="8173"/>
                  </a:lnTo>
                  <a:lnTo>
                    <a:pt x="14644" y="7973"/>
                  </a:lnTo>
                  <a:lnTo>
                    <a:pt x="14644" y="7906"/>
                  </a:lnTo>
                  <a:lnTo>
                    <a:pt x="14044" y="7539"/>
                  </a:lnTo>
                  <a:close/>
                  <a:moveTo>
                    <a:pt x="10642" y="7973"/>
                  </a:moveTo>
                  <a:lnTo>
                    <a:pt x="11142" y="8307"/>
                  </a:lnTo>
                  <a:lnTo>
                    <a:pt x="11209" y="8307"/>
                  </a:lnTo>
                  <a:lnTo>
                    <a:pt x="11576" y="8107"/>
                  </a:lnTo>
                  <a:lnTo>
                    <a:pt x="10642" y="7973"/>
                  </a:lnTo>
                  <a:close/>
                  <a:moveTo>
                    <a:pt x="11709" y="8140"/>
                  </a:moveTo>
                  <a:lnTo>
                    <a:pt x="12243" y="8440"/>
                  </a:lnTo>
                  <a:lnTo>
                    <a:pt x="11742" y="8140"/>
                  </a:lnTo>
                  <a:close/>
                  <a:moveTo>
                    <a:pt x="12476" y="7940"/>
                  </a:moveTo>
                  <a:lnTo>
                    <a:pt x="12109" y="8140"/>
                  </a:lnTo>
                  <a:lnTo>
                    <a:pt x="12109" y="8173"/>
                  </a:lnTo>
                  <a:lnTo>
                    <a:pt x="12476" y="8440"/>
                  </a:lnTo>
                  <a:lnTo>
                    <a:pt x="12543" y="8440"/>
                  </a:lnTo>
                  <a:lnTo>
                    <a:pt x="12943" y="8173"/>
                  </a:lnTo>
                  <a:lnTo>
                    <a:pt x="12543" y="7940"/>
                  </a:lnTo>
                  <a:close/>
                  <a:moveTo>
                    <a:pt x="13310" y="7806"/>
                  </a:moveTo>
                  <a:lnTo>
                    <a:pt x="12910" y="8040"/>
                  </a:lnTo>
                  <a:lnTo>
                    <a:pt x="13710" y="8507"/>
                  </a:lnTo>
                  <a:lnTo>
                    <a:pt x="13744" y="8507"/>
                  </a:lnTo>
                  <a:lnTo>
                    <a:pt x="14111" y="8307"/>
                  </a:lnTo>
                  <a:lnTo>
                    <a:pt x="14111" y="8273"/>
                  </a:lnTo>
                  <a:lnTo>
                    <a:pt x="13377" y="7806"/>
                  </a:lnTo>
                  <a:close/>
                  <a:moveTo>
                    <a:pt x="11309" y="8373"/>
                  </a:moveTo>
                  <a:lnTo>
                    <a:pt x="11809" y="8674"/>
                  </a:lnTo>
                  <a:lnTo>
                    <a:pt x="11842" y="8674"/>
                  </a:lnTo>
                  <a:lnTo>
                    <a:pt x="12243" y="8473"/>
                  </a:lnTo>
                  <a:lnTo>
                    <a:pt x="11309" y="8373"/>
                  </a:lnTo>
                  <a:close/>
                  <a:moveTo>
                    <a:pt x="13043" y="8240"/>
                  </a:moveTo>
                  <a:lnTo>
                    <a:pt x="12643" y="8507"/>
                  </a:lnTo>
                  <a:lnTo>
                    <a:pt x="13143" y="8807"/>
                  </a:lnTo>
                  <a:lnTo>
                    <a:pt x="13210" y="8807"/>
                  </a:lnTo>
                  <a:lnTo>
                    <a:pt x="13577" y="8574"/>
                  </a:lnTo>
                  <a:lnTo>
                    <a:pt x="13577" y="8540"/>
                  </a:lnTo>
                  <a:lnTo>
                    <a:pt x="13077" y="8240"/>
                  </a:lnTo>
                  <a:close/>
                  <a:moveTo>
                    <a:pt x="12376" y="8473"/>
                  </a:moveTo>
                  <a:lnTo>
                    <a:pt x="11976" y="8707"/>
                  </a:lnTo>
                  <a:lnTo>
                    <a:pt x="12610" y="9074"/>
                  </a:lnTo>
                  <a:lnTo>
                    <a:pt x="12643" y="9074"/>
                  </a:lnTo>
                  <a:lnTo>
                    <a:pt x="13043" y="8874"/>
                  </a:lnTo>
                  <a:lnTo>
                    <a:pt x="13043" y="8840"/>
                  </a:lnTo>
                  <a:lnTo>
                    <a:pt x="12409" y="8473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1"/>
            <p:cNvSpPr/>
            <p:nvPr/>
          </p:nvSpPr>
          <p:spPr>
            <a:xfrm>
              <a:off x="3196625" y="2835800"/>
              <a:ext cx="155975" cy="90100"/>
            </a:xfrm>
            <a:custGeom>
              <a:avLst/>
              <a:gdLst/>
              <a:ahLst/>
              <a:cxnLst/>
              <a:rect l="l" t="t" r="r" b="b"/>
              <a:pathLst>
                <a:path w="6239" h="3604" extrusionOk="0">
                  <a:moveTo>
                    <a:pt x="2269" y="1"/>
                  </a:moveTo>
                  <a:lnTo>
                    <a:pt x="0" y="1302"/>
                  </a:lnTo>
                  <a:lnTo>
                    <a:pt x="100" y="1335"/>
                  </a:lnTo>
                  <a:lnTo>
                    <a:pt x="3936" y="3603"/>
                  </a:lnTo>
                  <a:lnTo>
                    <a:pt x="6138" y="2336"/>
                  </a:lnTo>
                  <a:lnTo>
                    <a:pt x="6238" y="2269"/>
                  </a:lnTo>
                  <a:lnTo>
                    <a:pt x="2269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1"/>
            <p:cNvSpPr/>
            <p:nvPr/>
          </p:nvSpPr>
          <p:spPr>
            <a:xfrm>
              <a:off x="3199125" y="2838300"/>
              <a:ext cx="150975" cy="87600"/>
            </a:xfrm>
            <a:custGeom>
              <a:avLst/>
              <a:gdLst/>
              <a:ahLst/>
              <a:cxnLst/>
              <a:rect l="l" t="t" r="r" b="b"/>
              <a:pathLst>
                <a:path w="6039" h="3504" extrusionOk="0">
                  <a:moveTo>
                    <a:pt x="2169" y="1"/>
                  </a:moveTo>
                  <a:lnTo>
                    <a:pt x="0" y="1235"/>
                  </a:lnTo>
                  <a:lnTo>
                    <a:pt x="3836" y="3503"/>
                  </a:lnTo>
                  <a:lnTo>
                    <a:pt x="6038" y="2236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1"/>
            <p:cNvSpPr/>
            <p:nvPr/>
          </p:nvSpPr>
          <p:spPr>
            <a:xfrm>
              <a:off x="5283100" y="2351300"/>
              <a:ext cx="226875" cy="534575"/>
            </a:xfrm>
            <a:custGeom>
              <a:avLst/>
              <a:gdLst/>
              <a:ahLst/>
              <a:cxnLst/>
              <a:rect l="l" t="t" r="r" b="b"/>
              <a:pathLst>
                <a:path w="9075" h="21383" extrusionOk="0">
                  <a:moveTo>
                    <a:pt x="1" y="0"/>
                  </a:moveTo>
                  <a:lnTo>
                    <a:pt x="334" y="6371"/>
                  </a:lnTo>
                  <a:lnTo>
                    <a:pt x="4371" y="12743"/>
                  </a:lnTo>
                  <a:lnTo>
                    <a:pt x="668" y="18413"/>
                  </a:lnTo>
                  <a:lnTo>
                    <a:pt x="2669" y="21382"/>
                  </a:lnTo>
                  <a:cubicBezTo>
                    <a:pt x="2669" y="21382"/>
                    <a:pt x="7840" y="14744"/>
                    <a:pt x="8440" y="13710"/>
                  </a:cubicBezTo>
                  <a:cubicBezTo>
                    <a:pt x="9074" y="12676"/>
                    <a:pt x="8674" y="11475"/>
                    <a:pt x="8240" y="10641"/>
                  </a:cubicBezTo>
                  <a:cubicBezTo>
                    <a:pt x="7840" y="9807"/>
                    <a:pt x="4938" y="3169"/>
                    <a:pt x="3937" y="1735"/>
                  </a:cubicBezTo>
                  <a:cubicBezTo>
                    <a:pt x="2936" y="334"/>
                    <a:pt x="1902" y="67"/>
                    <a:pt x="1" y="0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1"/>
            <p:cNvSpPr/>
            <p:nvPr/>
          </p:nvSpPr>
          <p:spPr>
            <a:xfrm>
              <a:off x="5276450" y="2336975"/>
              <a:ext cx="236025" cy="445475"/>
            </a:xfrm>
            <a:custGeom>
              <a:avLst/>
              <a:gdLst/>
              <a:ahLst/>
              <a:cxnLst/>
              <a:rect l="l" t="t" r="r" b="b"/>
              <a:pathLst>
                <a:path w="9441" h="17819" extrusionOk="0">
                  <a:moveTo>
                    <a:pt x="2035" y="0"/>
                  </a:moveTo>
                  <a:cubicBezTo>
                    <a:pt x="1216" y="0"/>
                    <a:pt x="463" y="504"/>
                    <a:pt x="0" y="573"/>
                  </a:cubicBezTo>
                  <a:lnTo>
                    <a:pt x="1568" y="9046"/>
                  </a:lnTo>
                  <a:lnTo>
                    <a:pt x="4437" y="13249"/>
                  </a:lnTo>
                  <a:lnTo>
                    <a:pt x="3536" y="14983"/>
                  </a:lnTo>
                  <a:cubicBezTo>
                    <a:pt x="3836" y="16318"/>
                    <a:pt x="4803" y="17419"/>
                    <a:pt x="6104" y="17819"/>
                  </a:cubicBezTo>
                  <a:cubicBezTo>
                    <a:pt x="6104" y="17819"/>
                    <a:pt x="8173" y="15317"/>
                    <a:pt x="8840" y="14383"/>
                  </a:cubicBezTo>
                  <a:cubicBezTo>
                    <a:pt x="9340" y="13716"/>
                    <a:pt x="9440" y="12815"/>
                    <a:pt x="9040" y="12081"/>
                  </a:cubicBezTo>
                  <a:cubicBezTo>
                    <a:pt x="8840" y="11548"/>
                    <a:pt x="6138" y="5577"/>
                    <a:pt x="5637" y="4476"/>
                  </a:cubicBezTo>
                  <a:cubicBezTo>
                    <a:pt x="4870" y="2908"/>
                    <a:pt x="4336" y="1240"/>
                    <a:pt x="3136" y="373"/>
                  </a:cubicBezTo>
                  <a:cubicBezTo>
                    <a:pt x="2769" y="98"/>
                    <a:pt x="2395" y="0"/>
                    <a:pt x="2035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1"/>
            <p:cNvSpPr/>
            <p:nvPr/>
          </p:nvSpPr>
          <p:spPr>
            <a:xfrm>
              <a:off x="5288125" y="2405500"/>
              <a:ext cx="125100" cy="286900"/>
            </a:xfrm>
            <a:custGeom>
              <a:avLst/>
              <a:gdLst/>
              <a:ahLst/>
              <a:cxnLst/>
              <a:rect l="l" t="t" r="r" b="b"/>
              <a:pathLst>
                <a:path w="5004" h="11476" extrusionOk="0">
                  <a:moveTo>
                    <a:pt x="2735" y="0"/>
                  </a:moveTo>
                  <a:lnTo>
                    <a:pt x="0" y="201"/>
                  </a:lnTo>
                  <a:lnTo>
                    <a:pt x="1168" y="6238"/>
                  </a:lnTo>
                  <a:lnTo>
                    <a:pt x="4003" y="10475"/>
                  </a:lnTo>
                  <a:cubicBezTo>
                    <a:pt x="4236" y="10841"/>
                    <a:pt x="4637" y="11175"/>
                    <a:pt x="5004" y="11475"/>
                  </a:cubicBezTo>
                  <a:lnTo>
                    <a:pt x="4070" y="10141"/>
                  </a:lnTo>
                  <a:cubicBezTo>
                    <a:pt x="4070" y="10141"/>
                    <a:pt x="3136" y="8039"/>
                    <a:pt x="3369" y="6338"/>
                  </a:cubicBezTo>
                  <a:cubicBezTo>
                    <a:pt x="3869" y="2802"/>
                    <a:pt x="3402" y="1368"/>
                    <a:pt x="273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1"/>
            <p:cNvSpPr/>
            <p:nvPr/>
          </p:nvSpPr>
          <p:spPr>
            <a:xfrm>
              <a:off x="4831125" y="4035825"/>
              <a:ext cx="293575" cy="155625"/>
            </a:xfrm>
            <a:custGeom>
              <a:avLst/>
              <a:gdLst/>
              <a:ahLst/>
              <a:cxnLst/>
              <a:rect l="l" t="t" r="r" b="b"/>
              <a:pathLst>
                <a:path w="11743" h="6225" extrusionOk="0">
                  <a:moveTo>
                    <a:pt x="10908" y="1"/>
                  </a:moveTo>
                  <a:lnTo>
                    <a:pt x="7773" y="201"/>
                  </a:lnTo>
                  <a:cubicBezTo>
                    <a:pt x="6572" y="1635"/>
                    <a:pt x="2969" y="2970"/>
                    <a:pt x="2969" y="2970"/>
                  </a:cubicBezTo>
                  <a:cubicBezTo>
                    <a:pt x="0" y="4004"/>
                    <a:pt x="234" y="4637"/>
                    <a:pt x="401" y="5071"/>
                  </a:cubicBezTo>
                  <a:cubicBezTo>
                    <a:pt x="567" y="5538"/>
                    <a:pt x="1735" y="6138"/>
                    <a:pt x="2836" y="6205"/>
                  </a:cubicBezTo>
                  <a:cubicBezTo>
                    <a:pt x="2956" y="6218"/>
                    <a:pt x="3093" y="6224"/>
                    <a:pt x="3240" y="6224"/>
                  </a:cubicBezTo>
                  <a:cubicBezTo>
                    <a:pt x="4235" y="6224"/>
                    <a:pt x="5745" y="5940"/>
                    <a:pt x="6472" y="5505"/>
                  </a:cubicBezTo>
                  <a:cubicBezTo>
                    <a:pt x="7306" y="5004"/>
                    <a:pt x="8540" y="4404"/>
                    <a:pt x="9340" y="4371"/>
                  </a:cubicBezTo>
                  <a:cubicBezTo>
                    <a:pt x="10575" y="4337"/>
                    <a:pt x="11375" y="4037"/>
                    <a:pt x="11542" y="3570"/>
                  </a:cubicBezTo>
                  <a:cubicBezTo>
                    <a:pt x="11742" y="3136"/>
                    <a:pt x="11509" y="2169"/>
                    <a:pt x="11408" y="1569"/>
                  </a:cubicBezTo>
                  <a:cubicBezTo>
                    <a:pt x="11175" y="835"/>
                    <a:pt x="10908" y="1"/>
                    <a:pt x="109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1"/>
            <p:cNvSpPr/>
            <p:nvPr/>
          </p:nvSpPr>
          <p:spPr>
            <a:xfrm>
              <a:off x="4879500" y="4036675"/>
              <a:ext cx="225175" cy="107650"/>
            </a:xfrm>
            <a:custGeom>
              <a:avLst/>
              <a:gdLst/>
              <a:ahLst/>
              <a:cxnLst/>
              <a:rect l="l" t="t" r="r" b="b"/>
              <a:pathLst>
                <a:path w="9007" h="4306" extrusionOk="0">
                  <a:moveTo>
                    <a:pt x="8373" y="0"/>
                  </a:moveTo>
                  <a:lnTo>
                    <a:pt x="5737" y="167"/>
                  </a:lnTo>
                  <a:cubicBezTo>
                    <a:pt x="4537" y="1635"/>
                    <a:pt x="1001" y="2936"/>
                    <a:pt x="967" y="2936"/>
                  </a:cubicBezTo>
                  <a:lnTo>
                    <a:pt x="500" y="3069"/>
                  </a:lnTo>
                  <a:cubicBezTo>
                    <a:pt x="0" y="3503"/>
                    <a:pt x="434" y="4203"/>
                    <a:pt x="1701" y="4303"/>
                  </a:cubicBezTo>
                  <a:cubicBezTo>
                    <a:pt x="1729" y="4305"/>
                    <a:pt x="1757" y="4305"/>
                    <a:pt x="1787" y="4305"/>
                  </a:cubicBezTo>
                  <a:cubicBezTo>
                    <a:pt x="3102" y="4305"/>
                    <a:pt x="6757" y="2893"/>
                    <a:pt x="7572" y="2469"/>
                  </a:cubicBezTo>
                  <a:cubicBezTo>
                    <a:pt x="8473" y="2002"/>
                    <a:pt x="9006" y="1034"/>
                    <a:pt x="8973" y="33"/>
                  </a:cubicBezTo>
                  <a:lnTo>
                    <a:pt x="8373" y="0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1"/>
            <p:cNvSpPr/>
            <p:nvPr/>
          </p:nvSpPr>
          <p:spPr>
            <a:xfrm>
              <a:off x="5022100" y="4008300"/>
              <a:ext cx="81750" cy="54250"/>
            </a:xfrm>
            <a:custGeom>
              <a:avLst/>
              <a:gdLst/>
              <a:ahLst/>
              <a:cxnLst/>
              <a:rect l="l" t="t" r="r" b="b"/>
              <a:pathLst>
                <a:path w="3270" h="2170" extrusionOk="0">
                  <a:moveTo>
                    <a:pt x="3202" y="1"/>
                  </a:moveTo>
                  <a:lnTo>
                    <a:pt x="0" y="168"/>
                  </a:lnTo>
                  <a:lnTo>
                    <a:pt x="33" y="1235"/>
                  </a:lnTo>
                  <a:cubicBezTo>
                    <a:pt x="33" y="1969"/>
                    <a:pt x="667" y="2169"/>
                    <a:pt x="1535" y="2169"/>
                  </a:cubicBezTo>
                  <a:cubicBezTo>
                    <a:pt x="2802" y="2169"/>
                    <a:pt x="3269" y="1569"/>
                    <a:pt x="3269" y="1135"/>
                  </a:cubicBezTo>
                  <a:cubicBezTo>
                    <a:pt x="3269" y="735"/>
                    <a:pt x="3202" y="1"/>
                    <a:pt x="3202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1"/>
            <p:cNvSpPr/>
            <p:nvPr/>
          </p:nvSpPr>
          <p:spPr>
            <a:xfrm>
              <a:off x="5193050" y="3825825"/>
              <a:ext cx="182650" cy="189950"/>
            </a:xfrm>
            <a:custGeom>
              <a:avLst/>
              <a:gdLst/>
              <a:ahLst/>
              <a:cxnLst/>
              <a:rect l="l" t="t" r="r" b="b"/>
              <a:pathLst>
                <a:path w="7306" h="7598" extrusionOk="0">
                  <a:moveTo>
                    <a:pt x="1516" y="1"/>
                  </a:moveTo>
                  <a:cubicBezTo>
                    <a:pt x="1316" y="1"/>
                    <a:pt x="1124" y="43"/>
                    <a:pt x="934" y="128"/>
                  </a:cubicBezTo>
                  <a:cubicBezTo>
                    <a:pt x="267" y="428"/>
                    <a:pt x="0" y="895"/>
                    <a:pt x="301" y="1929"/>
                  </a:cubicBezTo>
                  <a:cubicBezTo>
                    <a:pt x="634" y="3064"/>
                    <a:pt x="1435" y="3864"/>
                    <a:pt x="2202" y="4631"/>
                  </a:cubicBezTo>
                  <a:cubicBezTo>
                    <a:pt x="2869" y="5399"/>
                    <a:pt x="3536" y="6166"/>
                    <a:pt x="4137" y="7000"/>
                  </a:cubicBezTo>
                  <a:cubicBezTo>
                    <a:pt x="4475" y="7405"/>
                    <a:pt x="5071" y="7598"/>
                    <a:pt x="5670" y="7598"/>
                  </a:cubicBezTo>
                  <a:cubicBezTo>
                    <a:pt x="5957" y="7598"/>
                    <a:pt x="6245" y="7553"/>
                    <a:pt x="6505" y="7467"/>
                  </a:cubicBezTo>
                  <a:cubicBezTo>
                    <a:pt x="7306" y="7233"/>
                    <a:pt x="7139" y="6099"/>
                    <a:pt x="7105" y="5432"/>
                  </a:cubicBezTo>
                  <a:cubicBezTo>
                    <a:pt x="7039" y="4598"/>
                    <a:pt x="6972" y="4131"/>
                    <a:pt x="6772" y="4064"/>
                  </a:cubicBezTo>
                  <a:cubicBezTo>
                    <a:pt x="6505" y="3964"/>
                    <a:pt x="4837" y="1429"/>
                    <a:pt x="4170" y="1229"/>
                  </a:cubicBezTo>
                  <a:cubicBezTo>
                    <a:pt x="3870" y="1096"/>
                    <a:pt x="3603" y="962"/>
                    <a:pt x="3303" y="795"/>
                  </a:cubicBezTo>
                  <a:cubicBezTo>
                    <a:pt x="2586" y="270"/>
                    <a:pt x="2023" y="1"/>
                    <a:pt x="15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1"/>
            <p:cNvSpPr/>
            <p:nvPr/>
          </p:nvSpPr>
          <p:spPr>
            <a:xfrm>
              <a:off x="5288125" y="3856525"/>
              <a:ext cx="74225" cy="93475"/>
            </a:xfrm>
            <a:custGeom>
              <a:avLst/>
              <a:gdLst/>
              <a:ahLst/>
              <a:cxnLst/>
              <a:rect l="l" t="t" r="r" b="b"/>
              <a:pathLst>
                <a:path w="2969" h="3739" extrusionOk="0">
                  <a:moveTo>
                    <a:pt x="2902" y="1"/>
                  </a:moveTo>
                  <a:lnTo>
                    <a:pt x="0" y="34"/>
                  </a:lnTo>
                  <a:cubicBezTo>
                    <a:pt x="0" y="34"/>
                    <a:pt x="200" y="3070"/>
                    <a:pt x="234" y="3170"/>
                  </a:cubicBezTo>
                  <a:cubicBezTo>
                    <a:pt x="890" y="3593"/>
                    <a:pt x="1405" y="3738"/>
                    <a:pt x="1803" y="3738"/>
                  </a:cubicBezTo>
                  <a:cubicBezTo>
                    <a:pt x="2658" y="3738"/>
                    <a:pt x="2969" y="3070"/>
                    <a:pt x="2969" y="3070"/>
                  </a:cubicBezTo>
                  <a:lnTo>
                    <a:pt x="2902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1"/>
            <p:cNvSpPr/>
            <p:nvPr/>
          </p:nvSpPr>
          <p:spPr>
            <a:xfrm>
              <a:off x="5217850" y="3845600"/>
              <a:ext cx="107825" cy="94950"/>
            </a:xfrm>
            <a:custGeom>
              <a:avLst/>
              <a:gdLst/>
              <a:ahLst/>
              <a:cxnLst/>
              <a:rect l="l" t="t" r="r" b="b"/>
              <a:pathLst>
                <a:path w="4313" h="3798" extrusionOk="0">
                  <a:moveTo>
                    <a:pt x="1760" y="1"/>
                  </a:moveTo>
                  <a:cubicBezTo>
                    <a:pt x="947" y="1"/>
                    <a:pt x="1" y="395"/>
                    <a:pt x="643" y="1305"/>
                  </a:cubicBezTo>
                  <a:cubicBezTo>
                    <a:pt x="1310" y="2239"/>
                    <a:pt x="2144" y="3006"/>
                    <a:pt x="3078" y="3640"/>
                  </a:cubicBezTo>
                  <a:cubicBezTo>
                    <a:pt x="3326" y="3755"/>
                    <a:pt x="3529" y="3798"/>
                    <a:pt x="3694" y="3798"/>
                  </a:cubicBezTo>
                  <a:cubicBezTo>
                    <a:pt x="4150" y="3798"/>
                    <a:pt x="4312" y="3473"/>
                    <a:pt x="4312" y="3473"/>
                  </a:cubicBezTo>
                  <a:lnTo>
                    <a:pt x="3878" y="972"/>
                  </a:lnTo>
                  <a:cubicBezTo>
                    <a:pt x="3678" y="772"/>
                    <a:pt x="3445" y="605"/>
                    <a:pt x="3178" y="471"/>
                  </a:cubicBezTo>
                  <a:cubicBezTo>
                    <a:pt x="2878" y="338"/>
                    <a:pt x="2544" y="238"/>
                    <a:pt x="2311" y="71"/>
                  </a:cubicBezTo>
                  <a:cubicBezTo>
                    <a:pt x="2152" y="25"/>
                    <a:pt x="1960" y="1"/>
                    <a:pt x="1760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1"/>
            <p:cNvSpPr/>
            <p:nvPr/>
          </p:nvSpPr>
          <p:spPr>
            <a:xfrm>
              <a:off x="4991225" y="2685225"/>
              <a:ext cx="415325" cy="1340700"/>
            </a:xfrm>
            <a:custGeom>
              <a:avLst/>
              <a:gdLst/>
              <a:ahLst/>
              <a:cxnLst/>
              <a:rect l="l" t="t" r="r" b="b"/>
              <a:pathLst>
                <a:path w="16613" h="53628" extrusionOk="0">
                  <a:moveTo>
                    <a:pt x="5847" y="1"/>
                  </a:moveTo>
                  <a:cubicBezTo>
                    <a:pt x="3722" y="1"/>
                    <a:pt x="1756" y="513"/>
                    <a:pt x="1102" y="2221"/>
                  </a:cubicBezTo>
                  <a:cubicBezTo>
                    <a:pt x="1102" y="2221"/>
                    <a:pt x="735" y="6191"/>
                    <a:pt x="668" y="8959"/>
                  </a:cubicBezTo>
                  <a:cubicBezTo>
                    <a:pt x="401" y="15998"/>
                    <a:pt x="1" y="29307"/>
                    <a:pt x="234" y="31809"/>
                  </a:cubicBezTo>
                  <a:cubicBezTo>
                    <a:pt x="501" y="34311"/>
                    <a:pt x="268" y="35511"/>
                    <a:pt x="568" y="40749"/>
                  </a:cubicBezTo>
                  <a:cubicBezTo>
                    <a:pt x="835" y="45185"/>
                    <a:pt x="1168" y="53258"/>
                    <a:pt x="1168" y="53258"/>
                  </a:cubicBezTo>
                  <a:cubicBezTo>
                    <a:pt x="1676" y="53530"/>
                    <a:pt x="2172" y="53628"/>
                    <a:pt x="2624" y="53628"/>
                  </a:cubicBezTo>
                  <a:cubicBezTo>
                    <a:pt x="3777" y="53628"/>
                    <a:pt x="4638" y="52991"/>
                    <a:pt x="4638" y="52991"/>
                  </a:cubicBezTo>
                  <a:cubicBezTo>
                    <a:pt x="4638" y="52991"/>
                    <a:pt x="6939" y="42350"/>
                    <a:pt x="6772" y="39481"/>
                  </a:cubicBezTo>
                  <a:cubicBezTo>
                    <a:pt x="6606" y="35978"/>
                    <a:pt x="6706" y="33043"/>
                    <a:pt x="6706" y="33043"/>
                  </a:cubicBezTo>
                  <a:cubicBezTo>
                    <a:pt x="6706" y="33043"/>
                    <a:pt x="8007" y="24237"/>
                    <a:pt x="8207" y="22402"/>
                  </a:cubicBezTo>
                  <a:cubicBezTo>
                    <a:pt x="8273" y="26839"/>
                    <a:pt x="9241" y="31409"/>
                    <a:pt x="9941" y="35712"/>
                  </a:cubicBezTo>
                  <a:cubicBezTo>
                    <a:pt x="10775" y="40649"/>
                    <a:pt x="11909" y="47687"/>
                    <a:pt x="11909" y="47687"/>
                  </a:cubicBezTo>
                  <a:cubicBezTo>
                    <a:pt x="12811" y="48162"/>
                    <a:pt x="13560" y="48283"/>
                    <a:pt x="14088" y="48283"/>
                  </a:cubicBezTo>
                  <a:cubicBezTo>
                    <a:pt x="14634" y="48283"/>
                    <a:pt x="14945" y="48154"/>
                    <a:pt x="14945" y="48154"/>
                  </a:cubicBezTo>
                  <a:cubicBezTo>
                    <a:pt x="14945" y="48154"/>
                    <a:pt x="16513" y="36912"/>
                    <a:pt x="15946" y="33477"/>
                  </a:cubicBezTo>
                  <a:cubicBezTo>
                    <a:pt x="15679" y="31709"/>
                    <a:pt x="15479" y="29974"/>
                    <a:pt x="15445" y="28206"/>
                  </a:cubicBezTo>
                  <a:cubicBezTo>
                    <a:pt x="15445" y="28206"/>
                    <a:pt x="15712" y="23136"/>
                    <a:pt x="16012" y="17999"/>
                  </a:cubicBezTo>
                  <a:cubicBezTo>
                    <a:pt x="16613" y="6557"/>
                    <a:pt x="15745" y="6991"/>
                    <a:pt x="12577" y="1154"/>
                  </a:cubicBezTo>
                  <a:cubicBezTo>
                    <a:pt x="12577" y="1154"/>
                    <a:pt x="9034" y="1"/>
                    <a:pt x="5847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1"/>
            <p:cNvSpPr/>
            <p:nvPr/>
          </p:nvSpPr>
          <p:spPr>
            <a:xfrm>
              <a:off x="4991225" y="2685225"/>
              <a:ext cx="415325" cy="1340700"/>
            </a:xfrm>
            <a:custGeom>
              <a:avLst/>
              <a:gdLst/>
              <a:ahLst/>
              <a:cxnLst/>
              <a:rect l="l" t="t" r="r" b="b"/>
              <a:pathLst>
                <a:path w="16613" h="53628" extrusionOk="0">
                  <a:moveTo>
                    <a:pt x="5847" y="1"/>
                  </a:moveTo>
                  <a:cubicBezTo>
                    <a:pt x="3722" y="1"/>
                    <a:pt x="1756" y="513"/>
                    <a:pt x="1102" y="2221"/>
                  </a:cubicBezTo>
                  <a:cubicBezTo>
                    <a:pt x="1102" y="2221"/>
                    <a:pt x="735" y="6191"/>
                    <a:pt x="668" y="8959"/>
                  </a:cubicBezTo>
                  <a:cubicBezTo>
                    <a:pt x="401" y="15998"/>
                    <a:pt x="1" y="29307"/>
                    <a:pt x="234" y="31809"/>
                  </a:cubicBezTo>
                  <a:cubicBezTo>
                    <a:pt x="501" y="34311"/>
                    <a:pt x="268" y="35511"/>
                    <a:pt x="568" y="40749"/>
                  </a:cubicBezTo>
                  <a:cubicBezTo>
                    <a:pt x="835" y="45185"/>
                    <a:pt x="1168" y="53258"/>
                    <a:pt x="1168" y="53258"/>
                  </a:cubicBezTo>
                  <a:cubicBezTo>
                    <a:pt x="1676" y="53530"/>
                    <a:pt x="2172" y="53628"/>
                    <a:pt x="2624" y="53628"/>
                  </a:cubicBezTo>
                  <a:cubicBezTo>
                    <a:pt x="3777" y="53628"/>
                    <a:pt x="4638" y="52991"/>
                    <a:pt x="4638" y="52991"/>
                  </a:cubicBezTo>
                  <a:cubicBezTo>
                    <a:pt x="4638" y="52991"/>
                    <a:pt x="6939" y="42350"/>
                    <a:pt x="6772" y="39481"/>
                  </a:cubicBezTo>
                  <a:cubicBezTo>
                    <a:pt x="6606" y="35978"/>
                    <a:pt x="6706" y="33043"/>
                    <a:pt x="6706" y="33043"/>
                  </a:cubicBezTo>
                  <a:cubicBezTo>
                    <a:pt x="6706" y="33043"/>
                    <a:pt x="8007" y="24237"/>
                    <a:pt x="8207" y="22402"/>
                  </a:cubicBezTo>
                  <a:cubicBezTo>
                    <a:pt x="8273" y="26839"/>
                    <a:pt x="9241" y="31409"/>
                    <a:pt x="9941" y="35712"/>
                  </a:cubicBezTo>
                  <a:cubicBezTo>
                    <a:pt x="10775" y="40649"/>
                    <a:pt x="11909" y="47687"/>
                    <a:pt x="11909" y="47687"/>
                  </a:cubicBezTo>
                  <a:cubicBezTo>
                    <a:pt x="12811" y="48162"/>
                    <a:pt x="13560" y="48283"/>
                    <a:pt x="14088" y="48283"/>
                  </a:cubicBezTo>
                  <a:cubicBezTo>
                    <a:pt x="14634" y="48283"/>
                    <a:pt x="14945" y="48154"/>
                    <a:pt x="14945" y="48154"/>
                  </a:cubicBezTo>
                  <a:cubicBezTo>
                    <a:pt x="14945" y="48154"/>
                    <a:pt x="16513" y="36912"/>
                    <a:pt x="15946" y="33477"/>
                  </a:cubicBezTo>
                  <a:cubicBezTo>
                    <a:pt x="15679" y="31709"/>
                    <a:pt x="15479" y="29974"/>
                    <a:pt x="15445" y="28206"/>
                  </a:cubicBezTo>
                  <a:cubicBezTo>
                    <a:pt x="15445" y="28206"/>
                    <a:pt x="15712" y="23136"/>
                    <a:pt x="16012" y="17999"/>
                  </a:cubicBezTo>
                  <a:cubicBezTo>
                    <a:pt x="16613" y="6557"/>
                    <a:pt x="15745" y="6991"/>
                    <a:pt x="12577" y="1154"/>
                  </a:cubicBezTo>
                  <a:cubicBezTo>
                    <a:pt x="12577" y="1154"/>
                    <a:pt x="9034" y="1"/>
                    <a:pt x="5847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1"/>
            <p:cNvSpPr/>
            <p:nvPr/>
          </p:nvSpPr>
          <p:spPr>
            <a:xfrm>
              <a:off x="4991225" y="2685225"/>
              <a:ext cx="415325" cy="1340700"/>
            </a:xfrm>
            <a:custGeom>
              <a:avLst/>
              <a:gdLst/>
              <a:ahLst/>
              <a:cxnLst/>
              <a:rect l="l" t="t" r="r" b="b"/>
              <a:pathLst>
                <a:path w="16613" h="53628" extrusionOk="0">
                  <a:moveTo>
                    <a:pt x="5847" y="1"/>
                  </a:moveTo>
                  <a:cubicBezTo>
                    <a:pt x="3722" y="1"/>
                    <a:pt x="1756" y="513"/>
                    <a:pt x="1102" y="2221"/>
                  </a:cubicBezTo>
                  <a:cubicBezTo>
                    <a:pt x="1102" y="2221"/>
                    <a:pt x="735" y="6191"/>
                    <a:pt x="668" y="8959"/>
                  </a:cubicBezTo>
                  <a:cubicBezTo>
                    <a:pt x="401" y="15998"/>
                    <a:pt x="1" y="29307"/>
                    <a:pt x="234" y="31809"/>
                  </a:cubicBezTo>
                  <a:cubicBezTo>
                    <a:pt x="501" y="34311"/>
                    <a:pt x="268" y="35511"/>
                    <a:pt x="568" y="40749"/>
                  </a:cubicBezTo>
                  <a:cubicBezTo>
                    <a:pt x="835" y="45185"/>
                    <a:pt x="1168" y="53258"/>
                    <a:pt x="1168" y="53258"/>
                  </a:cubicBezTo>
                  <a:cubicBezTo>
                    <a:pt x="1676" y="53530"/>
                    <a:pt x="2172" y="53628"/>
                    <a:pt x="2624" y="53628"/>
                  </a:cubicBezTo>
                  <a:cubicBezTo>
                    <a:pt x="3777" y="53628"/>
                    <a:pt x="4638" y="52991"/>
                    <a:pt x="4638" y="52991"/>
                  </a:cubicBezTo>
                  <a:cubicBezTo>
                    <a:pt x="4638" y="52991"/>
                    <a:pt x="6939" y="42350"/>
                    <a:pt x="6772" y="39481"/>
                  </a:cubicBezTo>
                  <a:cubicBezTo>
                    <a:pt x="6606" y="35978"/>
                    <a:pt x="6706" y="33043"/>
                    <a:pt x="6706" y="33043"/>
                  </a:cubicBezTo>
                  <a:cubicBezTo>
                    <a:pt x="6706" y="33043"/>
                    <a:pt x="8007" y="24237"/>
                    <a:pt x="8207" y="22402"/>
                  </a:cubicBezTo>
                  <a:cubicBezTo>
                    <a:pt x="8273" y="26839"/>
                    <a:pt x="9241" y="31409"/>
                    <a:pt x="9941" y="35712"/>
                  </a:cubicBezTo>
                  <a:cubicBezTo>
                    <a:pt x="10775" y="40649"/>
                    <a:pt x="11909" y="47687"/>
                    <a:pt x="11909" y="47687"/>
                  </a:cubicBezTo>
                  <a:cubicBezTo>
                    <a:pt x="12811" y="48162"/>
                    <a:pt x="13560" y="48283"/>
                    <a:pt x="14088" y="48283"/>
                  </a:cubicBezTo>
                  <a:cubicBezTo>
                    <a:pt x="14634" y="48283"/>
                    <a:pt x="14945" y="48154"/>
                    <a:pt x="14945" y="48154"/>
                  </a:cubicBezTo>
                  <a:cubicBezTo>
                    <a:pt x="14945" y="48154"/>
                    <a:pt x="16513" y="36912"/>
                    <a:pt x="15946" y="33477"/>
                  </a:cubicBezTo>
                  <a:cubicBezTo>
                    <a:pt x="15679" y="31709"/>
                    <a:pt x="15479" y="29974"/>
                    <a:pt x="15445" y="28206"/>
                  </a:cubicBezTo>
                  <a:cubicBezTo>
                    <a:pt x="15445" y="28206"/>
                    <a:pt x="15712" y="23136"/>
                    <a:pt x="16012" y="17999"/>
                  </a:cubicBezTo>
                  <a:cubicBezTo>
                    <a:pt x="16613" y="6557"/>
                    <a:pt x="15745" y="6991"/>
                    <a:pt x="12577" y="1154"/>
                  </a:cubicBezTo>
                  <a:cubicBezTo>
                    <a:pt x="12577" y="1154"/>
                    <a:pt x="9034" y="1"/>
                    <a:pt x="5847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1"/>
            <p:cNvSpPr/>
            <p:nvPr/>
          </p:nvSpPr>
          <p:spPr>
            <a:xfrm>
              <a:off x="5195550" y="2965075"/>
              <a:ext cx="143450" cy="550400"/>
            </a:xfrm>
            <a:custGeom>
              <a:avLst/>
              <a:gdLst/>
              <a:ahLst/>
              <a:cxnLst/>
              <a:rect l="l" t="t" r="r" b="b"/>
              <a:pathLst>
                <a:path w="5738" h="22016" extrusionOk="0">
                  <a:moveTo>
                    <a:pt x="5738" y="0"/>
                  </a:moveTo>
                  <a:lnTo>
                    <a:pt x="5738" y="0"/>
                  </a:lnTo>
                  <a:cubicBezTo>
                    <a:pt x="4612" y="1351"/>
                    <a:pt x="2848" y="1520"/>
                    <a:pt x="2037" y="1520"/>
                  </a:cubicBezTo>
                  <a:cubicBezTo>
                    <a:pt x="1766" y="1520"/>
                    <a:pt x="1602" y="1501"/>
                    <a:pt x="1602" y="1501"/>
                  </a:cubicBezTo>
                  <a:lnTo>
                    <a:pt x="0" y="11308"/>
                  </a:lnTo>
                  <a:cubicBezTo>
                    <a:pt x="67" y="14844"/>
                    <a:pt x="701" y="18513"/>
                    <a:pt x="1268" y="22016"/>
                  </a:cubicBezTo>
                  <a:cubicBezTo>
                    <a:pt x="901" y="18513"/>
                    <a:pt x="701" y="15011"/>
                    <a:pt x="734" y="11508"/>
                  </a:cubicBezTo>
                  <a:lnTo>
                    <a:pt x="2569" y="2335"/>
                  </a:lnTo>
                  <a:cubicBezTo>
                    <a:pt x="4837" y="2002"/>
                    <a:pt x="5604" y="634"/>
                    <a:pt x="5738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1"/>
            <p:cNvSpPr/>
            <p:nvPr/>
          </p:nvSpPr>
          <p:spPr>
            <a:xfrm>
              <a:off x="5141350" y="2272900"/>
              <a:ext cx="117600" cy="160975"/>
            </a:xfrm>
            <a:custGeom>
              <a:avLst/>
              <a:gdLst/>
              <a:ahLst/>
              <a:cxnLst/>
              <a:rect l="l" t="t" r="r" b="b"/>
              <a:pathLst>
                <a:path w="4704" h="6439" extrusionOk="0">
                  <a:moveTo>
                    <a:pt x="4537" y="1"/>
                  </a:moveTo>
                  <a:lnTo>
                    <a:pt x="0" y="501"/>
                  </a:lnTo>
                  <a:lnTo>
                    <a:pt x="267" y="6439"/>
                  </a:lnTo>
                  <a:lnTo>
                    <a:pt x="4704" y="6172"/>
                  </a:lnTo>
                  <a:lnTo>
                    <a:pt x="4537" y="1"/>
                  </a:ln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1"/>
            <p:cNvSpPr/>
            <p:nvPr/>
          </p:nvSpPr>
          <p:spPr>
            <a:xfrm>
              <a:off x="4964550" y="2345700"/>
              <a:ext cx="406975" cy="437750"/>
            </a:xfrm>
            <a:custGeom>
              <a:avLst/>
              <a:gdLst/>
              <a:ahLst/>
              <a:cxnLst/>
              <a:rect l="l" t="t" r="r" b="b"/>
              <a:pathLst>
                <a:path w="16279" h="17510" extrusionOk="0">
                  <a:moveTo>
                    <a:pt x="12258" y="0"/>
                  </a:moveTo>
                  <a:cubicBezTo>
                    <a:pt x="11854" y="0"/>
                    <a:pt x="11453" y="43"/>
                    <a:pt x="11075" y="124"/>
                  </a:cubicBezTo>
                  <a:cubicBezTo>
                    <a:pt x="10926" y="530"/>
                    <a:pt x="9956" y="1004"/>
                    <a:pt x="8980" y="1004"/>
                  </a:cubicBezTo>
                  <a:cubicBezTo>
                    <a:pt x="8432" y="1004"/>
                    <a:pt x="7881" y="854"/>
                    <a:pt x="7472" y="458"/>
                  </a:cubicBezTo>
                  <a:cubicBezTo>
                    <a:pt x="6372" y="691"/>
                    <a:pt x="5004" y="925"/>
                    <a:pt x="3570" y="1292"/>
                  </a:cubicBezTo>
                  <a:cubicBezTo>
                    <a:pt x="2369" y="1592"/>
                    <a:pt x="1668" y="6028"/>
                    <a:pt x="934" y="7429"/>
                  </a:cubicBezTo>
                  <a:cubicBezTo>
                    <a:pt x="0" y="9097"/>
                    <a:pt x="868" y="11399"/>
                    <a:pt x="2035" y="12266"/>
                  </a:cubicBezTo>
                  <a:cubicBezTo>
                    <a:pt x="2035" y="12266"/>
                    <a:pt x="2035" y="13901"/>
                    <a:pt x="2202" y="15769"/>
                  </a:cubicBezTo>
                  <a:cubicBezTo>
                    <a:pt x="3578" y="16915"/>
                    <a:pt x="5804" y="17510"/>
                    <a:pt x="8015" y="17510"/>
                  </a:cubicBezTo>
                  <a:cubicBezTo>
                    <a:pt x="9021" y="17510"/>
                    <a:pt x="10024" y="17387"/>
                    <a:pt x="10942" y="17136"/>
                  </a:cubicBezTo>
                  <a:cubicBezTo>
                    <a:pt x="13143" y="16569"/>
                    <a:pt x="13710" y="15869"/>
                    <a:pt x="14211" y="14268"/>
                  </a:cubicBezTo>
                  <a:cubicBezTo>
                    <a:pt x="14444" y="13600"/>
                    <a:pt x="14611" y="13067"/>
                    <a:pt x="15011" y="11933"/>
                  </a:cubicBezTo>
                  <a:cubicBezTo>
                    <a:pt x="15845" y="9364"/>
                    <a:pt x="16279" y="5728"/>
                    <a:pt x="16012" y="3927"/>
                  </a:cubicBezTo>
                  <a:cubicBezTo>
                    <a:pt x="15812" y="2559"/>
                    <a:pt x="15345" y="891"/>
                    <a:pt x="14010" y="291"/>
                  </a:cubicBezTo>
                  <a:cubicBezTo>
                    <a:pt x="13455" y="92"/>
                    <a:pt x="12852" y="0"/>
                    <a:pt x="1225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1"/>
            <p:cNvSpPr/>
            <p:nvPr/>
          </p:nvSpPr>
          <p:spPr>
            <a:xfrm>
              <a:off x="5100475" y="2321200"/>
              <a:ext cx="179325" cy="83400"/>
            </a:xfrm>
            <a:custGeom>
              <a:avLst/>
              <a:gdLst/>
              <a:ahLst/>
              <a:cxnLst/>
              <a:rect l="l" t="t" r="r" b="b"/>
              <a:pathLst>
                <a:path w="7173" h="3336" extrusionOk="0">
                  <a:moveTo>
                    <a:pt x="6272" y="1"/>
                  </a:moveTo>
                  <a:cubicBezTo>
                    <a:pt x="6251" y="1"/>
                    <a:pt x="6238" y="3"/>
                    <a:pt x="6238" y="3"/>
                  </a:cubicBezTo>
                  <a:lnTo>
                    <a:pt x="6238" y="404"/>
                  </a:lnTo>
                  <a:cubicBezTo>
                    <a:pt x="6238" y="404"/>
                    <a:pt x="6172" y="871"/>
                    <a:pt x="4871" y="1071"/>
                  </a:cubicBezTo>
                  <a:cubicBezTo>
                    <a:pt x="4513" y="1126"/>
                    <a:pt x="4145" y="1151"/>
                    <a:pt x="3791" y="1151"/>
                  </a:cubicBezTo>
                  <a:cubicBezTo>
                    <a:pt x="2859" y="1151"/>
                    <a:pt x="2025" y="979"/>
                    <a:pt x="1735" y="737"/>
                  </a:cubicBezTo>
                  <a:lnTo>
                    <a:pt x="1702" y="170"/>
                  </a:lnTo>
                  <a:cubicBezTo>
                    <a:pt x="1468" y="170"/>
                    <a:pt x="1302" y="270"/>
                    <a:pt x="1001" y="637"/>
                  </a:cubicBezTo>
                  <a:cubicBezTo>
                    <a:pt x="568" y="1204"/>
                    <a:pt x="1" y="1871"/>
                    <a:pt x="1" y="1871"/>
                  </a:cubicBezTo>
                  <a:cubicBezTo>
                    <a:pt x="1" y="1871"/>
                    <a:pt x="501" y="2839"/>
                    <a:pt x="2169" y="3139"/>
                  </a:cubicBezTo>
                  <a:cubicBezTo>
                    <a:pt x="2730" y="3268"/>
                    <a:pt x="3298" y="3336"/>
                    <a:pt x="3860" y="3336"/>
                  </a:cubicBezTo>
                  <a:cubicBezTo>
                    <a:pt x="4602" y="3336"/>
                    <a:pt x="5337" y="3219"/>
                    <a:pt x="6038" y="2972"/>
                  </a:cubicBezTo>
                  <a:cubicBezTo>
                    <a:pt x="6872" y="2639"/>
                    <a:pt x="7006" y="2372"/>
                    <a:pt x="7139" y="1971"/>
                  </a:cubicBezTo>
                  <a:cubicBezTo>
                    <a:pt x="7172" y="1438"/>
                    <a:pt x="7039" y="937"/>
                    <a:pt x="6806" y="470"/>
                  </a:cubicBezTo>
                  <a:cubicBezTo>
                    <a:pt x="6592" y="43"/>
                    <a:pt x="6357" y="1"/>
                    <a:pt x="62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1"/>
            <p:cNvSpPr/>
            <p:nvPr/>
          </p:nvSpPr>
          <p:spPr>
            <a:xfrm>
              <a:off x="4987075" y="1912025"/>
              <a:ext cx="365275" cy="373400"/>
            </a:xfrm>
            <a:custGeom>
              <a:avLst/>
              <a:gdLst/>
              <a:ahLst/>
              <a:cxnLst/>
              <a:rect l="l" t="t" r="r" b="b"/>
              <a:pathLst>
                <a:path w="14611" h="14936" extrusionOk="0">
                  <a:moveTo>
                    <a:pt x="9488" y="1"/>
                  </a:moveTo>
                  <a:cubicBezTo>
                    <a:pt x="8655" y="1"/>
                    <a:pt x="7851" y="423"/>
                    <a:pt x="7405" y="1159"/>
                  </a:cubicBezTo>
                  <a:cubicBezTo>
                    <a:pt x="7205" y="792"/>
                    <a:pt x="6872" y="459"/>
                    <a:pt x="6438" y="325"/>
                  </a:cubicBezTo>
                  <a:cubicBezTo>
                    <a:pt x="6086" y="149"/>
                    <a:pt x="5706" y="66"/>
                    <a:pt x="5318" y="66"/>
                  </a:cubicBezTo>
                  <a:cubicBezTo>
                    <a:pt x="4970" y="66"/>
                    <a:pt x="4616" y="133"/>
                    <a:pt x="4270" y="259"/>
                  </a:cubicBezTo>
                  <a:cubicBezTo>
                    <a:pt x="3369" y="659"/>
                    <a:pt x="2869" y="1660"/>
                    <a:pt x="3036" y="2661"/>
                  </a:cubicBezTo>
                  <a:cubicBezTo>
                    <a:pt x="2902" y="2627"/>
                    <a:pt x="2769" y="2627"/>
                    <a:pt x="2669" y="2594"/>
                  </a:cubicBezTo>
                  <a:cubicBezTo>
                    <a:pt x="2545" y="2574"/>
                    <a:pt x="2422" y="2564"/>
                    <a:pt x="2300" y="2564"/>
                  </a:cubicBezTo>
                  <a:cubicBezTo>
                    <a:pt x="1204" y="2564"/>
                    <a:pt x="214" y="3348"/>
                    <a:pt x="33" y="4428"/>
                  </a:cubicBezTo>
                  <a:cubicBezTo>
                    <a:pt x="0" y="4695"/>
                    <a:pt x="0" y="4929"/>
                    <a:pt x="33" y="5196"/>
                  </a:cubicBezTo>
                  <a:cubicBezTo>
                    <a:pt x="67" y="5629"/>
                    <a:pt x="234" y="6063"/>
                    <a:pt x="500" y="6430"/>
                  </a:cubicBezTo>
                  <a:cubicBezTo>
                    <a:pt x="901" y="6964"/>
                    <a:pt x="1434" y="7431"/>
                    <a:pt x="2068" y="7731"/>
                  </a:cubicBezTo>
                  <a:cubicBezTo>
                    <a:pt x="3002" y="8098"/>
                    <a:pt x="3769" y="8732"/>
                    <a:pt x="4337" y="9499"/>
                  </a:cubicBezTo>
                  <a:cubicBezTo>
                    <a:pt x="4503" y="9766"/>
                    <a:pt x="4670" y="10066"/>
                    <a:pt x="4870" y="10299"/>
                  </a:cubicBezTo>
                  <a:cubicBezTo>
                    <a:pt x="4970" y="10433"/>
                    <a:pt x="5437" y="10833"/>
                    <a:pt x="5437" y="11000"/>
                  </a:cubicBezTo>
                  <a:lnTo>
                    <a:pt x="8706" y="14936"/>
                  </a:lnTo>
                  <a:cubicBezTo>
                    <a:pt x="8573" y="13101"/>
                    <a:pt x="14611" y="11433"/>
                    <a:pt x="14544" y="8798"/>
                  </a:cubicBezTo>
                  <a:cubicBezTo>
                    <a:pt x="14544" y="8164"/>
                    <a:pt x="14444" y="7564"/>
                    <a:pt x="14377" y="6930"/>
                  </a:cubicBezTo>
                  <a:cubicBezTo>
                    <a:pt x="14244" y="6397"/>
                    <a:pt x="14043" y="5829"/>
                    <a:pt x="13910" y="5296"/>
                  </a:cubicBezTo>
                  <a:cubicBezTo>
                    <a:pt x="13743" y="4462"/>
                    <a:pt x="14210" y="3428"/>
                    <a:pt x="13843" y="2627"/>
                  </a:cubicBezTo>
                  <a:cubicBezTo>
                    <a:pt x="13594" y="2046"/>
                    <a:pt x="12840" y="1718"/>
                    <a:pt x="12172" y="1718"/>
                  </a:cubicBezTo>
                  <a:cubicBezTo>
                    <a:pt x="12034" y="1718"/>
                    <a:pt x="11900" y="1731"/>
                    <a:pt x="11775" y="1760"/>
                  </a:cubicBezTo>
                  <a:cubicBezTo>
                    <a:pt x="11608" y="1159"/>
                    <a:pt x="11241" y="659"/>
                    <a:pt x="10708" y="325"/>
                  </a:cubicBezTo>
                  <a:cubicBezTo>
                    <a:pt x="10321" y="104"/>
                    <a:pt x="9901" y="1"/>
                    <a:pt x="948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1"/>
            <p:cNvSpPr/>
            <p:nvPr/>
          </p:nvSpPr>
          <p:spPr>
            <a:xfrm>
              <a:off x="5025425" y="2151150"/>
              <a:ext cx="25875" cy="50900"/>
            </a:xfrm>
            <a:custGeom>
              <a:avLst/>
              <a:gdLst/>
              <a:ahLst/>
              <a:cxnLst/>
              <a:rect l="l" t="t" r="r" b="b"/>
              <a:pathLst>
                <a:path w="1035" h="2036" extrusionOk="0">
                  <a:moveTo>
                    <a:pt x="1035" y="0"/>
                  </a:moveTo>
                  <a:cubicBezTo>
                    <a:pt x="1034" y="1"/>
                    <a:pt x="1" y="1535"/>
                    <a:pt x="134" y="1702"/>
                  </a:cubicBezTo>
                  <a:cubicBezTo>
                    <a:pt x="367" y="1868"/>
                    <a:pt x="634" y="2002"/>
                    <a:pt x="901" y="2035"/>
                  </a:cubicBezTo>
                  <a:lnTo>
                    <a:pt x="1035" y="0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1"/>
            <p:cNvSpPr/>
            <p:nvPr/>
          </p:nvSpPr>
          <p:spPr>
            <a:xfrm>
              <a:off x="5038775" y="2017300"/>
              <a:ext cx="280225" cy="286975"/>
            </a:xfrm>
            <a:custGeom>
              <a:avLst/>
              <a:gdLst/>
              <a:ahLst/>
              <a:cxnLst/>
              <a:rect l="l" t="t" r="r" b="b"/>
              <a:pathLst>
                <a:path w="11209" h="11479" extrusionOk="0">
                  <a:moveTo>
                    <a:pt x="5846" y="1"/>
                  </a:moveTo>
                  <a:cubicBezTo>
                    <a:pt x="4878" y="1"/>
                    <a:pt x="4088" y="199"/>
                    <a:pt x="3703" y="384"/>
                  </a:cubicBezTo>
                  <a:cubicBezTo>
                    <a:pt x="2669" y="885"/>
                    <a:pt x="934" y="1852"/>
                    <a:pt x="467" y="5555"/>
                  </a:cubicBezTo>
                  <a:cubicBezTo>
                    <a:pt x="0" y="9357"/>
                    <a:pt x="834" y="10658"/>
                    <a:pt x="1368" y="11159"/>
                  </a:cubicBezTo>
                  <a:cubicBezTo>
                    <a:pt x="1611" y="11362"/>
                    <a:pt x="2361" y="11478"/>
                    <a:pt x="3129" y="11478"/>
                  </a:cubicBezTo>
                  <a:cubicBezTo>
                    <a:pt x="3623" y="11478"/>
                    <a:pt x="4125" y="11430"/>
                    <a:pt x="4503" y="11325"/>
                  </a:cubicBezTo>
                  <a:cubicBezTo>
                    <a:pt x="5704" y="10925"/>
                    <a:pt x="8306" y="9691"/>
                    <a:pt x="9507" y="7723"/>
                  </a:cubicBezTo>
                  <a:cubicBezTo>
                    <a:pt x="10941" y="5421"/>
                    <a:pt x="11208" y="2352"/>
                    <a:pt x="9607" y="1151"/>
                  </a:cubicBezTo>
                  <a:cubicBezTo>
                    <a:pt x="8350" y="271"/>
                    <a:pt x="6976" y="1"/>
                    <a:pt x="5846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1"/>
            <p:cNvSpPr/>
            <p:nvPr/>
          </p:nvSpPr>
          <p:spPr>
            <a:xfrm>
              <a:off x="5075450" y="2285400"/>
              <a:ext cx="66750" cy="19575"/>
            </a:xfrm>
            <a:custGeom>
              <a:avLst/>
              <a:gdLst/>
              <a:ahLst/>
              <a:cxnLst/>
              <a:rect l="l" t="t" r="r" b="b"/>
              <a:pathLst>
                <a:path w="2670" h="783" extrusionOk="0">
                  <a:moveTo>
                    <a:pt x="2603" y="1"/>
                  </a:moveTo>
                  <a:cubicBezTo>
                    <a:pt x="2203" y="201"/>
                    <a:pt x="1736" y="335"/>
                    <a:pt x="1335" y="468"/>
                  </a:cubicBezTo>
                  <a:cubicBezTo>
                    <a:pt x="1029" y="492"/>
                    <a:pt x="722" y="515"/>
                    <a:pt x="404" y="515"/>
                  </a:cubicBezTo>
                  <a:cubicBezTo>
                    <a:pt x="272" y="515"/>
                    <a:pt x="138" y="511"/>
                    <a:pt x="1" y="501"/>
                  </a:cubicBezTo>
                  <a:lnTo>
                    <a:pt x="1" y="501"/>
                  </a:lnTo>
                  <a:cubicBezTo>
                    <a:pt x="268" y="679"/>
                    <a:pt x="935" y="783"/>
                    <a:pt x="1637" y="783"/>
                  </a:cubicBezTo>
                  <a:cubicBezTo>
                    <a:pt x="1988" y="783"/>
                    <a:pt x="2347" y="757"/>
                    <a:pt x="2670" y="701"/>
                  </a:cubicBezTo>
                  <a:lnTo>
                    <a:pt x="2603" y="1"/>
                  </a:lnTo>
                  <a:close/>
                </a:path>
              </a:pathLst>
            </a:custGeom>
            <a:solidFill>
              <a:srgbClr val="9A4A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1"/>
            <p:cNvSpPr/>
            <p:nvPr/>
          </p:nvSpPr>
          <p:spPr>
            <a:xfrm>
              <a:off x="5077125" y="1997525"/>
              <a:ext cx="323600" cy="301775"/>
            </a:xfrm>
            <a:custGeom>
              <a:avLst/>
              <a:gdLst/>
              <a:ahLst/>
              <a:cxnLst/>
              <a:rect l="l" t="t" r="r" b="b"/>
              <a:pathLst>
                <a:path w="12944" h="12071" extrusionOk="0">
                  <a:moveTo>
                    <a:pt x="6045" y="0"/>
                  </a:moveTo>
                  <a:cubicBezTo>
                    <a:pt x="4728" y="0"/>
                    <a:pt x="3421" y="303"/>
                    <a:pt x="2236" y="875"/>
                  </a:cubicBezTo>
                  <a:lnTo>
                    <a:pt x="1735" y="1109"/>
                  </a:lnTo>
                  <a:cubicBezTo>
                    <a:pt x="1302" y="1275"/>
                    <a:pt x="901" y="1475"/>
                    <a:pt x="568" y="1776"/>
                  </a:cubicBezTo>
                  <a:cubicBezTo>
                    <a:pt x="401" y="1942"/>
                    <a:pt x="234" y="2109"/>
                    <a:pt x="134" y="2309"/>
                  </a:cubicBezTo>
                  <a:cubicBezTo>
                    <a:pt x="67" y="2510"/>
                    <a:pt x="1" y="2710"/>
                    <a:pt x="67" y="2943"/>
                  </a:cubicBezTo>
                  <a:cubicBezTo>
                    <a:pt x="101" y="3510"/>
                    <a:pt x="468" y="4011"/>
                    <a:pt x="1001" y="4277"/>
                  </a:cubicBezTo>
                  <a:cubicBezTo>
                    <a:pt x="735" y="4644"/>
                    <a:pt x="634" y="5145"/>
                    <a:pt x="768" y="5612"/>
                  </a:cubicBezTo>
                  <a:cubicBezTo>
                    <a:pt x="935" y="6145"/>
                    <a:pt x="1268" y="6612"/>
                    <a:pt x="1669" y="6913"/>
                  </a:cubicBezTo>
                  <a:cubicBezTo>
                    <a:pt x="1669" y="6979"/>
                    <a:pt x="1735" y="6979"/>
                    <a:pt x="1769" y="6979"/>
                  </a:cubicBezTo>
                  <a:cubicBezTo>
                    <a:pt x="1802" y="6979"/>
                    <a:pt x="1902" y="6979"/>
                    <a:pt x="1935" y="6913"/>
                  </a:cubicBezTo>
                  <a:cubicBezTo>
                    <a:pt x="2441" y="6575"/>
                    <a:pt x="2829" y="5977"/>
                    <a:pt x="3457" y="5977"/>
                  </a:cubicBezTo>
                  <a:cubicBezTo>
                    <a:pt x="3575" y="5977"/>
                    <a:pt x="3700" y="5998"/>
                    <a:pt x="3837" y="6045"/>
                  </a:cubicBezTo>
                  <a:cubicBezTo>
                    <a:pt x="5038" y="6446"/>
                    <a:pt x="4971" y="7880"/>
                    <a:pt x="4070" y="8814"/>
                  </a:cubicBezTo>
                  <a:cubicBezTo>
                    <a:pt x="3703" y="9148"/>
                    <a:pt x="3270" y="9348"/>
                    <a:pt x="2803" y="9381"/>
                  </a:cubicBezTo>
                  <a:cubicBezTo>
                    <a:pt x="2536" y="9381"/>
                    <a:pt x="2336" y="9314"/>
                    <a:pt x="2136" y="9148"/>
                  </a:cubicBezTo>
                  <a:lnTo>
                    <a:pt x="2136" y="9148"/>
                  </a:lnTo>
                  <a:cubicBezTo>
                    <a:pt x="2136" y="9148"/>
                    <a:pt x="2169" y="11049"/>
                    <a:pt x="3837" y="11816"/>
                  </a:cubicBezTo>
                  <a:cubicBezTo>
                    <a:pt x="4436" y="11987"/>
                    <a:pt x="5044" y="12071"/>
                    <a:pt x="5656" y="12071"/>
                  </a:cubicBezTo>
                  <a:cubicBezTo>
                    <a:pt x="6237" y="12071"/>
                    <a:pt x="6821" y="11996"/>
                    <a:pt x="7406" y="11850"/>
                  </a:cubicBezTo>
                  <a:cubicBezTo>
                    <a:pt x="8006" y="11049"/>
                    <a:pt x="9074" y="10015"/>
                    <a:pt x="9941" y="9148"/>
                  </a:cubicBezTo>
                  <a:cubicBezTo>
                    <a:pt x="12776" y="6145"/>
                    <a:pt x="12943" y="1809"/>
                    <a:pt x="8740" y="441"/>
                  </a:cubicBezTo>
                  <a:cubicBezTo>
                    <a:pt x="8573" y="375"/>
                    <a:pt x="8440" y="341"/>
                    <a:pt x="8307" y="308"/>
                  </a:cubicBezTo>
                  <a:cubicBezTo>
                    <a:pt x="7563" y="101"/>
                    <a:pt x="6802" y="0"/>
                    <a:pt x="604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1"/>
            <p:cNvSpPr/>
            <p:nvPr/>
          </p:nvSpPr>
          <p:spPr>
            <a:xfrm>
              <a:off x="5099650" y="2159900"/>
              <a:ext cx="33375" cy="42975"/>
            </a:xfrm>
            <a:custGeom>
              <a:avLst/>
              <a:gdLst/>
              <a:ahLst/>
              <a:cxnLst/>
              <a:rect l="l" t="t" r="r" b="b"/>
              <a:pathLst>
                <a:path w="1335" h="1719" extrusionOk="0">
                  <a:moveTo>
                    <a:pt x="1029" y="1"/>
                  </a:moveTo>
                  <a:cubicBezTo>
                    <a:pt x="634" y="1"/>
                    <a:pt x="273" y="246"/>
                    <a:pt x="167" y="618"/>
                  </a:cubicBezTo>
                  <a:cubicBezTo>
                    <a:pt x="0" y="1051"/>
                    <a:pt x="234" y="1552"/>
                    <a:pt x="701" y="1719"/>
                  </a:cubicBezTo>
                  <a:lnTo>
                    <a:pt x="1335" y="51"/>
                  </a:lnTo>
                  <a:cubicBezTo>
                    <a:pt x="1233" y="17"/>
                    <a:pt x="1130" y="1"/>
                    <a:pt x="10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1"/>
            <p:cNvSpPr/>
            <p:nvPr/>
          </p:nvSpPr>
          <p:spPr>
            <a:xfrm>
              <a:off x="4419150" y="2380475"/>
              <a:ext cx="680525" cy="453450"/>
            </a:xfrm>
            <a:custGeom>
              <a:avLst/>
              <a:gdLst/>
              <a:ahLst/>
              <a:cxnLst/>
              <a:rect l="l" t="t" r="r" b="b"/>
              <a:pathLst>
                <a:path w="27221" h="18138" extrusionOk="0">
                  <a:moveTo>
                    <a:pt x="25152" y="1"/>
                  </a:moveTo>
                  <a:cubicBezTo>
                    <a:pt x="23051" y="234"/>
                    <a:pt x="21383" y="701"/>
                    <a:pt x="20415" y="2736"/>
                  </a:cubicBezTo>
                  <a:cubicBezTo>
                    <a:pt x="18814" y="6205"/>
                    <a:pt x="17113" y="9007"/>
                    <a:pt x="15912" y="10341"/>
                  </a:cubicBezTo>
                  <a:cubicBezTo>
                    <a:pt x="14629" y="11689"/>
                    <a:pt x="9549" y="14055"/>
                    <a:pt x="8095" y="14055"/>
                  </a:cubicBezTo>
                  <a:cubicBezTo>
                    <a:pt x="8037" y="14055"/>
                    <a:pt x="7986" y="14052"/>
                    <a:pt x="7940" y="14044"/>
                  </a:cubicBezTo>
                  <a:cubicBezTo>
                    <a:pt x="6885" y="13868"/>
                    <a:pt x="5778" y="12740"/>
                    <a:pt x="5118" y="12740"/>
                  </a:cubicBezTo>
                  <a:cubicBezTo>
                    <a:pt x="5027" y="12740"/>
                    <a:pt x="4944" y="12761"/>
                    <a:pt x="4871" y="12810"/>
                  </a:cubicBezTo>
                  <a:cubicBezTo>
                    <a:pt x="4237" y="13177"/>
                    <a:pt x="5405" y="14511"/>
                    <a:pt x="5305" y="14845"/>
                  </a:cubicBezTo>
                  <a:cubicBezTo>
                    <a:pt x="5287" y="14935"/>
                    <a:pt x="5123" y="14977"/>
                    <a:pt x="4869" y="14977"/>
                  </a:cubicBezTo>
                  <a:cubicBezTo>
                    <a:pt x="4189" y="14977"/>
                    <a:pt x="2867" y="14681"/>
                    <a:pt x="1969" y="14244"/>
                  </a:cubicBezTo>
                  <a:cubicBezTo>
                    <a:pt x="1789" y="14159"/>
                    <a:pt x="1614" y="14120"/>
                    <a:pt x="1451" y="14120"/>
                  </a:cubicBezTo>
                  <a:cubicBezTo>
                    <a:pt x="530" y="14120"/>
                    <a:pt x="1" y="15380"/>
                    <a:pt x="1135" y="16713"/>
                  </a:cubicBezTo>
                  <a:cubicBezTo>
                    <a:pt x="1993" y="17742"/>
                    <a:pt x="3665" y="18137"/>
                    <a:pt x="5495" y="18137"/>
                  </a:cubicBezTo>
                  <a:cubicBezTo>
                    <a:pt x="6510" y="18137"/>
                    <a:pt x="7574" y="18016"/>
                    <a:pt x="8574" y="17813"/>
                  </a:cubicBezTo>
                  <a:cubicBezTo>
                    <a:pt x="11376" y="17213"/>
                    <a:pt x="16579" y="15779"/>
                    <a:pt x="18714" y="14044"/>
                  </a:cubicBezTo>
                  <a:cubicBezTo>
                    <a:pt x="21283" y="11909"/>
                    <a:pt x="22150" y="10341"/>
                    <a:pt x="23251" y="8407"/>
                  </a:cubicBezTo>
                  <a:cubicBezTo>
                    <a:pt x="27220" y="4304"/>
                    <a:pt x="25152" y="1"/>
                    <a:pt x="25152" y="1"/>
                  </a:cubicBezTo>
                  <a:close/>
                </a:path>
              </a:pathLst>
            </a:custGeom>
            <a:solidFill>
              <a:srgbClr val="B1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1"/>
            <p:cNvSpPr/>
            <p:nvPr/>
          </p:nvSpPr>
          <p:spPr>
            <a:xfrm>
              <a:off x="4714375" y="2376050"/>
              <a:ext cx="373625" cy="414750"/>
            </a:xfrm>
            <a:custGeom>
              <a:avLst/>
              <a:gdLst/>
              <a:ahLst/>
              <a:cxnLst/>
              <a:rect l="l" t="t" r="r" b="b"/>
              <a:pathLst>
                <a:path w="14945" h="16590" extrusionOk="0">
                  <a:moveTo>
                    <a:pt x="13054" y="1"/>
                  </a:moveTo>
                  <a:cubicBezTo>
                    <a:pt x="11935" y="1"/>
                    <a:pt x="10331" y="344"/>
                    <a:pt x="9641" y="1145"/>
                  </a:cubicBezTo>
                  <a:cubicBezTo>
                    <a:pt x="8807" y="2079"/>
                    <a:pt x="8340" y="2980"/>
                    <a:pt x="7139" y="5515"/>
                  </a:cubicBezTo>
                  <a:cubicBezTo>
                    <a:pt x="5938" y="8050"/>
                    <a:pt x="4237" y="11052"/>
                    <a:pt x="0" y="13020"/>
                  </a:cubicBezTo>
                  <a:cubicBezTo>
                    <a:pt x="0" y="13020"/>
                    <a:pt x="367" y="15689"/>
                    <a:pt x="1835" y="16589"/>
                  </a:cubicBezTo>
                  <a:cubicBezTo>
                    <a:pt x="1835" y="16589"/>
                    <a:pt x="4870" y="15956"/>
                    <a:pt x="6638" y="14688"/>
                  </a:cubicBezTo>
                  <a:cubicBezTo>
                    <a:pt x="8373" y="13387"/>
                    <a:pt x="10941" y="10352"/>
                    <a:pt x="11976" y="8717"/>
                  </a:cubicBezTo>
                  <a:cubicBezTo>
                    <a:pt x="13010" y="7083"/>
                    <a:pt x="14944" y="5548"/>
                    <a:pt x="13677" y="44"/>
                  </a:cubicBezTo>
                  <a:cubicBezTo>
                    <a:pt x="13499" y="16"/>
                    <a:pt x="13287" y="1"/>
                    <a:pt x="1305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1"/>
            <p:cNvSpPr/>
            <p:nvPr/>
          </p:nvSpPr>
          <p:spPr>
            <a:xfrm>
              <a:off x="2400225" y="2508900"/>
              <a:ext cx="145950" cy="150975"/>
            </a:xfrm>
            <a:custGeom>
              <a:avLst/>
              <a:gdLst/>
              <a:ahLst/>
              <a:cxnLst/>
              <a:rect l="l" t="t" r="r" b="b"/>
              <a:pathLst>
                <a:path w="5838" h="6039" extrusionOk="0">
                  <a:moveTo>
                    <a:pt x="601" y="1"/>
                  </a:moveTo>
                  <a:lnTo>
                    <a:pt x="0" y="5004"/>
                  </a:lnTo>
                  <a:lnTo>
                    <a:pt x="5437" y="6038"/>
                  </a:lnTo>
                  <a:lnTo>
                    <a:pt x="5838" y="1168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9E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1"/>
            <p:cNvSpPr/>
            <p:nvPr/>
          </p:nvSpPr>
          <p:spPr>
            <a:xfrm>
              <a:off x="2629550" y="2385475"/>
              <a:ext cx="29200" cy="57575"/>
            </a:xfrm>
            <a:custGeom>
              <a:avLst/>
              <a:gdLst/>
              <a:ahLst/>
              <a:cxnLst/>
              <a:rect l="l" t="t" r="r" b="b"/>
              <a:pathLst>
                <a:path w="1168" h="2303" extrusionOk="0">
                  <a:moveTo>
                    <a:pt x="0" y="1"/>
                  </a:moveTo>
                  <a:lnTo>
                    <a:pt x="34" y="2302"/>
                  </a:lnTo>
                  <a:cubicBezTo>
                    <a:pt x="34" y="2302"/>
                    <a:pt x="934" y="2136"/>
                    <a:pt x="1068" y="1969"/>
                  </a:cubicBezTo>
                  <a:cubicBezTo>
                    <a:pt x="1168" y="180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87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1"/>
            <p:cNvSpPr/>
            <p:nvPr/>
          </p:nvSpPr>
          <p:spPr>
            <a:xfrm>
              <a:off x="2351850" y="2255450"/>
              <a:ext cx="285225" cy="290550"/>
            </a:xfrm>
            <a:custGeom>
              <a:avLst/>
              <a:gdLst/>
              <a:ahLst/>
              <a:cxnLst/>
              <a:rect l="l" t="t" r="r" b="b"/>
              <a:pathLst>
                <a:path w="11409" h="11622" extrusionOk="0">
                  <a:moveTo>
                    <a:pt x="5715" y="1"/>
                  </a:moveTo>
                  <a:cubicBezTo>
                    <a:pt x="4447" y="1"/>
                    <a:pt x="2904" y="265"/>
                    <a:pt x="1602" y="1299"/>
                  </a:cubicBezTo>
                  <a:cubicBezTo>
                    <a:pt x="1" y="2633"/>
                    <a:pt x="367" y="5802"/>
                    <a:pt x="1902" y="8137"/>
                  </a:cubicBezTo>
                  <a:cubicBezTo>
                    <a:pt x="3203" y="10139"/>
                    <a:pt x="5938" y="11139"/>
                    <a:pt x="7206" y="11473"/>
                  </a:cubicBezTo>
                  <a:cubicBezTo>
                    <a:pt x="7622" y="11570"/>
                    <a:pt x="8194" y="11621"/>
                    <a:pt x="8749" y="11621"/>
                  </a:cubicBezTo>
                  <a:cubicBezTo>
                    <a:pt x="9528" y="11621"/>
                    <a:pt x="10274" y="11521"/>
                    <a:pt x="10508" y="11306"/>
                  </a:cubicBezTo>
                  <a:cubicBezTo>
                    <a:pt x="11008" y="10806"/>
                    <a:pt x="11409" y="9538"/>
                    <a:pt x="11175" y="5569"/>
                  </a:cubicBezTo>
                  <a:cubicBezTo>
                    <a:pt x="10942" y="1799"/>
                    <a:pt x="10241" y="732"/>
                    <a:pt x="7873" y="232"/>
                  </a:cubicBezTo>
                  <a:cubicBezTo>
                    <a:pt x="7446" y="146"/>
                    <a:pt x="6657" y="1"/>
                    <a:pt x="5715" y="1"/>
                  </a:cubicBezTo>
                  <a:close/>
                </a:path>
              </a:pathLst>
            </a:custGeom>
            <a:solidFill>
              <a:srgbClr val="9E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1"/>
            <p:cNvSpPr/>
            <p:nvPr/>
          </p:nvSpPr>
          <p:spPr>
            <a:xfrm>
              <a:off x="2545325" y="2528075"/>
              <a:ext cx="66725" cy="18175"/>
            </a:xfrm>
            <a:custGeom>
              <a:avLst/>
              <a:gdLst/>
              <a:ahLst/>
              <a:cxnLst/>
              <a:rect l="l" t="t" r="r" b="b"/>
              <a:pathLst>
                <a:path w="2669" h="727" extrusionOk="0">
                  <a:moveTo>
                    <a:pt x="34" y="1"/>
                  </a:moveTo>
                  <a:lnTo>
                    <a:pt x="0" y="668"/>
                  </a:lnTo>
                  <a:cubicBezTo>
                    <a:pt x="299" y="708"/>
                    <a:pt x="630" y="727"/>
                    <a:pt x="956" y="727"/>
                  </a:cubicBezTo>
                  <a:cubicBezTo>
                    <a:pt x="1722" y="727"/>
                    <a:pt x="2458" y="622"/>
                    <a:pt x="2669" y="435"/>
                  </a:cubicBezTo>
                  <a:lnTo>
                    <a:pt x="2669" y="435"/>
                  </a:lnTo>
                  <a:cubicBezTo>
                    <a:pt x="2502" y="451"/>
                    <a:pt x="2335" y="460"/>
                    <a:pt x="2169" y="460"/>
                  </a:cubicBezTo>
                  <a:cubicBezTo>
                    <a:pt x="2002" y="460"/>
                    <a:pt x="1835" y="451"/>
                    <a:pt x="1668" y="435"/>
                  </a:cubicBezTo>
                  <a:cubicBezTo>
                    <a:pt x="1135" y="334"/>
                    <a:pt x="601" y="234"/>
                    <a:pt x="34" y="1"/>
                  </a:cubicBezTo>
                  <a:close/>
                </a:path>
              </a:pathLst>
            </a:custGeom>
            <a:solidFill>
              <a:srgbClr val="87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1"/>
            <p:cNvSpPr/>
            <p:nvPr/>
          </p:nvSpPr>
          <p:spPr>
            <a:xfrm>
              <a:off x="2303475" y="2189500"/>
              <a:ext cx="370300" cy="347500"/>
            </a:xfrm>
            <a:custGeom>
              <a:avLst/>
              <a:gdLst/>
              <a:ahLst/>
              <a:cxnLst/>
              <a:rect l="l" t="t" r="r" b="b"/>
              <a:pathLst>
                <a:path w="14812" h="13900" extrusionOk="0">
                  <a:moveTo>
                    <a:pt x="12176" y="1"/>
                  </a:moveTo>
                  <a:cubicBezTo>
                    <a:pt x="12059" y="1"/>
                    <a:pt x="11943" y="34"/>
                    <a:pt x="11843" y="101"/>
                  </a:cubicBezTo>
                  <a:cubicBezTo>
                    <a:pt x="11409" y="201"/>
                    <a:pt x="11042" y="435"/>
                    <a:pt x="10675" y="601"/>
                  </a:cubicBezTo>
                  <a:cubicBezTo>
                    <a:pt x="10236" y="777"/>
                    <a:pt x="9789" y="840"/>
                    <a:pt x="9337" y="840"/>
                  </a:cubicBezTo>
                  <a:cubicBezTo>
                    <a:pt x="8198" y="840"/>
                    <a:pt x="7027" y="440"/>
                    <a:pt x="5870" y="440"/>
                  </a:cubicBezTo>
                  <a:cubicBezTo>
                    <a:pt x="5569" y="440"/>
                    <a:pt x="5269" y="467"/>
                    <a:pt x="4971" y="535"/>
                  </a:cubicBezTo>
                  <a:cubicBezTo>
                    <a:pt x="3537" y="868"/>
                    <a:pt x="2369" y="1535"/>
                    <a:pt x="2136" y="3103"/>
                  </a:cubicBezTo>
                  <a:cubicBezTo>
                    <a:pt x="1" y="4004"/>
                    <a:pt x="101" y="7006"/>
                    <a:pt x="1602" y="10342"/>
                  </a:cubicBezTo>
                  <a:cubicBezTo>
                    <a:pt x="2302" y="11943"/>
                    <a:pt x="3970" y="13444"/>
                    <a:pt x="5171" y="13677"/>
                  </a:cubicBezTo>
                  <a:cubicBezTo>
                    <a:pt x="5946" y="13848"/>
                    <a:pt x="6577" y="13900"/>
                    <a:pt x="7056" y="13900"/>
                  </a:cubicBezTo>
                  <a:cubicBezTo>
                    <a:pt x="7793" y="13900"/>
                    <a:pt x="8173" y="13777"/>
                    <a:pt x="8173" y="13777"/>
                  </a:cubicBezTo>
                  <a:cubicBezTo>
                    <a:pt x="9107" y="12543"/>
                    <a:pt x="9141" y="10475"/>
                    <a:pt x="9141" y="10475"/>
                  </a:cubicBezTo>
                  <a:lnTo>
                    <a:pt x="9141" y="10475"/>
                  </a:lnTo>
                  <a:cubicBezTo>
                    <a:pt x="9141" y="10475"/>
                    <a:pt x="9010" y="10543"/>
                    <a:pt x="8798" y="10543"/>
                  </a:cubicBezTo>
                  <a:cubicBezTo>
                    <a:pt x="8518" y="10543"/>
                    <a:pt x="8095" y="10425"/>
                    <a:pt x="7640" y="9875"/>
                  </a:cubicBezTo>
                  <a:cubicBezTo>
                    <a:pt x="6839" y="8941"/>
                    <a:pt x="7006" y="7339"/>
                    <a:pt x="8273" y="7173"/>
                  </a:cubicBezTo>
                  <a:cubicBezTo>
                    <a:pt x="8355" y="7158"/>
                    <a:pt x="8431" y="7151"/>
                    <a:pt x="8503" y="7151"/>
                  </a:cubicBezTo>
                  <a:cubicBezTo>
                    <a:pt x="9082" y="7151"/>
                    <a:pt x="9381" y="7602"/>
                    <a:pt x="9708" y="8107"/>
                  </a:cubicBezTo>
                  <a:cubicBezTo>
                    <a:pt x="9826" y="8260"/>
                    <a:pt x="9944" y="8323"/>
                    <a:pt x="10056" y="8323"/>
                  </a:cubicBezTo>
                  <a:cubicBezTo>
                    <a:pt x="10481" y="8323"/>
                    <a:pt x="10836" y="7423"/>
                    <a:pt x="10942" y="7106"/>
                  </a:cubicBezTo>
                  <a:cubicBezTo>
                    <a:pt x="11175" y="6506"/>
                    <a:pt x="11309" y="5838"/>
                    <a:pt x="11309" y="5205"/>
                  </a:cubicBezTo>
                  <a:cubicBezTo>
                    <a:pt x="12109" y="5171"/>
                    <a:pt x="12877" y="4938"/>
                    <a:pt x="13611" y="4504"/>
                  </a:cubicBezTo>
                  <a:cubicBezTo>
                    <a:pt x="14311" y="4104"/>
                    <a:pt x="14745" y="3303"/>
                    <a:pt x="14811" y="2369"/>
                  </a:cubicBezTo>
                  <a:cubicBezTo>
                    <a:pt x="14811" y="2102"/>
                    <a:pt x="14678" y="1836"/>
                    <a:pt x="14478" y="1635"/>
                  </a:cubicBezTo>
                  <a:cubicBezTo>
                    <a:pt x="14268" y="1504"/>
                    <a:pt x="14017" y="1414"/>
                    <a:pt x="13773" y="1414"/>
                  </a:cubicBezTo>
                  <a:cubicBezTo>
                    <a:pt x="13707" y="1414"/>
                    <a:pt x="13641" y="1421"/>
                    <a:pt x="13577" y="1435"/>
                  </a:cubicBezTo>
                  <a:cubicBezTo>
                    <a:pt x="13310" y="1469"/>
                    <a:pt x="13010" y="1602"/>
                    <a:pt x="12710" y="1702"/>
                  </a:cubicBezTo>
                  <a:cubicBezTo>
                    <a:pt x="12877" y="1369"/>
                    <a:pt x="12910" y="1002"/>
                    <a:pt x="12810" y="635"/>
                  </a:cubicBezTo>
                  <a:cubicBezTo>
                    <a:pt x="12743" y="435"/>
                    <a:pt x="12677" y="201"/>
                    <a:pt x="12510" y="101"/>
                  </a:cubicBezTo>
                  <a:cubicBezTo>
                    <a:pt x="12410" y="34"/>
                    <a:pt x="12293" y="1"/>
                    <a:pt x="121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1"/>
            <p:cNvSpPr/>
            <p:nvPr/>
          </p:nvSpPr>
          <p:spPr>
            <a:xfrm>
              <a:off x="2319325" y="2252675"/>
              <a:ext cx="39225" cy="28600"/>
            </a:xfrm>
            <a:custGeom>
              <a:avLst/>
              <a:gdLst/>
              <a:ahLst/>
              <a:cxnLst/>
              <a:rect l="l" t="t" r="r" b="b"/>
              <a:pathLst>
                <a:path w="1569" h="1144" extrusionOk="0">
                  <a:moveTo>
                    <a:pt x="642" y="1"/>
                  </a:moveTo>
                  <a:cubicBezTo>
                    <a:pt x="405" y="1"/>
                    <a:pt x="171" y="102"/>
                    <a:pt x="1" y="309"/>
                  </a:cubicBezTo>
                  <a:lnTo>
                    <a:pt x="1402" y="1143"/>
                  </a:lnTo>
                  <a:cubicBezTo>
                    <a:pt x="1568" y="810"/>
                    <a:pt x="1468" y="409"/>
                    <a:pt x="1168" y="176"/>
                  </a:cubicBezTo>
                  <a:cubicBezTo>
                    <a:pt x="1009" y="60"/>
                    <a:pt x="824" y="1"/>
                    <a:pt x="6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1"/>
            <p:cNvSpPr/>
            <p:nvPr/>
          </p:nvSpPr>
          <p:spPr>
            <a:xfrm>
              <a:off x="2791325" y="3412875"/>
              <a:ext cx="246050" cy="123450"/>
            </a:xfrm>
            <a:custGeom>
              <a:avLst/>
              <a:gdLst/>
              <a:ahLst/>
              <a:cxnLst/>
              <a:rect l="l" t="t" r="r" b="b"/>
              <a:pathLst>
                <a:path w="9842" h="4938" extrusionOk="0">
                  <a:moveTo>
                    <a:pt x="3837" y="1"/>
                  </a:moveTo>
                  <a:cubicBezTo>
                    <a:pt x="3203" y="234"/>
                    <a:pt x="2536" y="334"/>
                    <a:pt x="1935" y="435"/>
                  </a:cubicBezTo>
                  <a:cubicBezTo>
                    <a:pt x="1620" y="459"/>
                    <a:pt x="1355" y="469"/>
                    <a:pt x="1133" y="469"/>
                  </a:cubicBezTo>
                  <a:cubicBezTo>
                    <a:pt x="135" y="469"/>
                    <a:pt x="1" y="268"/>
                    <a:pt x="1" y="268"/>
                  </a:cubicBezTo>
                  <a:lnTo>
                    <a:pt x="1" y="268"/>
                  </a:lnTo>
                  <a:cubicBezTo>
                    <a:pt x="1" y="268"/>
                    <a:pt x="301" y="3237"/>
                    <a:pt x="301" y="3270"/>
                  </a:cubicBezTo>
                  <a:cubicBezTo>
                    <a:pt x="301" y="4938"/>
                    <a:pt x="3203" y="4938"/>
                    <a:pt x="4938" y="4938"/>
                  </a:cubicBezTo>
                  <a:cubicBezTo>
                    <a:pt x="6339" y="4904"/>
                    <a:pt x="7840" y="4904"/>
                    <a:pt x="8840" y="4304"/>
                  </a:cubicBezTo>
                  <a:cubicBezTo>
                    <a:pt x="9841" y="3737"/>
                    <a:pt x="9107" y="3070"/>
                    <a:pt x="8207" y="2970"/>
                  </a:cubicBezTo>
                  <a:lnTo>
                    <a:pt x="7373" y="2970"/>
                  </a:lnTo>
                  <a:cubicBezTo>
                    <a:pt x="5772" y="2903"/>
                    <a:pt x="4270" y="3036"/>
                    <a:pt x="3970" y="2136"/>
                  </a:cubicBezTo>
                  <a:lnTo>
                    <a:pt x="3837" y="1"/>
                  </a:lnTo>
                  <a:close/>
                </a:path>
              </a:pathLst>
            </a:custGeom>
            <a:solidFill>
              <a:srgbClr val="9E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1"/>
            <p:cNvSpPr/>
            <p:nvPr/>
          </p:nvSpPr>
          <p:spPr>
            <a:xfrm>
              <a:off x="2776325" y="3532125"/>
              <a:ext cx="307750" cy="80825"/>
            </a:xfrm>
            <a:custGeom>
              <a:avLst/>
              <a:gdLst/>
              <a:ahLst/>
              <a:cxnLst/>
              <a:rect l="l" t="t" r="r" b="b"/>
              <a:pathLst>
                <a:path w="12310" h="3233" extrusionOk="0">
                  <a:moveTo>
                    <a:pt x="12309" y="1"/>
                  </a:moveTo>
                  <a:lnTo>
                    <a:pt x="12309" y="1"/>
                  </a:lnTo>
                  <a:cubicBezTo>
                    <a:pt x="12309" y="1"/>
                    <a:pt x="367" y="1635"/>
                    <a:pt x="100" y="1802"/>
                  </a:cubicBezTo>
                  <a:cubicBezTo>
                    <a:pt x="0" y="1836"/>
                    <a:pt x="67" y="2203"/>
                    <a:pt x="134" y="2436"/>
                  </a:cubicBezTo>
                  <a:cubicBezTo>
                    <a:pt x="812" y="3033"/>
                    <a:pt x="1644" y="3233"/>
                    <a:pt x="2470" y="3233"/>
                  </a:cubicBezTo>
                  <a:cubicBezTo>
                    <a:pt x="2660" y="3233"/>
                    <a:pt x="2849" y="3222"/>
                    <a:pt x="3036" y="3203"/>
                  </a:cubicBezTo>
                  <a:cubicBezTo>
                    <a:pt x="4037" y="3137"/>
                    <a:pt x="4870" y="2870"/>
                    <a:pt x="5704" y="2803"/>
                  </a:cubicBezTo>
                  <a:cubicBezTo>
                    <a:pt x="5861" y="2784"/>
                    <a:pt x="6046" y="2778"/>
                    <a:pt x="6255" y="2778"/>
                  </a:cubicBezTo>
                  <a:cubicBezTo>
                    <a:pt x="6602" y="2778"/>
                    <a:pt x="7013" y="2795"/>
                    <a:pt x="7456" y="2795"/>
                  </a:cubicBezTo>
                  <a:cubicBezTo>
                    <a:pt x="8164" y="2795"/>
                    <a:pt x="8957" y="2753"/>
                    <a:pt x="9707" y="2536"/>
                  </a:cubicBezTo>
                  <a:cubicBezTo>
                    <a:pt x="11208" y="2136"/>
                    <a:pt x="12209" y="1135"/>
                    <a:pt x="12242" y="802"/>
                  </a:cubicBezTo>
                  <a:cubicBezTo>
                    <a:pt x="12276" y="535"/>
                    <a:pt x="12309" y="268"/>
                    <a:pt x="12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1"/>
            <p:cNvSpPr/>
            <p:nvPr/>
          </p:nvSpPr>
          <p:spPr>
            <a:xfrm>
              <a:off x="2774775" y="3473750"/>
              <a:ext cx="325125" cy="129350"/>
            </a:xfrm>
            <a:custGeom>
              <a:avLst/>
              <a:gdLst/>
              <a:ahLst/>
              <a:cxnLst/>
              <a:rect l="l" t="t" r="r" b="b"/>
              <a:pathLst>
                <a:path w="13005" h="5174" extrusionOk="0">
                  <a:moveTo>
                    <a:pt x="4799" y="1"/>
                  </a:moveTo>
                  <a:cubicBezTo>
                    <a:pt x="4799" y="268"/>
                    <a:pt x="4699" y="868"/>
                    <a:pt x="3598" y="1168"/>
                  </a:cubicBezTo>
                  <a:cubicBezTo>
                    <a:pt x="3034" y="1300"/>
                    <a:pt x="2591" y="1352"/>
                    <a:pt x="2243" y="1352"/>
                  </a:cubicBezTo>
                  <a:cubicBezTo>
                    <a:pt x="1004" y="1352"/>
                    <a:pt x="963" y="701"/>
                    <a:pt x="963" y="701"/>
                  </a:cubicBezTo>
                  <a:cubicBezTo>
                    <a:pt x="947" y="697"/>
                    <a:pt x="931" y="695"/>
                    <a:pt x="915" y="695"/>
                  </a:cubicBezTo>
                  <a:cubicBezTo>
                    <a:pt x="312" y="695"/>
                    <a:pt x="1" y="3715"/>
                    <a:pt x="196" y="4137"/>
                  </a:cubicBezTo>
                  <a:cubicBezTo>
                    <a:pt x="429" y="4538"/>
                    <a:pt x="1263" y="5105"/>
                    <a:pt x="2764" y="5171"/>
                  </a:cubicBezTo>
                  <a:cubicBezTo>
                    <a:pt x="2808" y="5173"/>
                    <a:pt x="2851" y="5173"/>
                    <a:pt x="2894" y="5173"/>
                  </a:cubicBezTo>
                  <a:cubicBezTo>
                    <a:pt x="3929" y="5173"/>
                    <a:pt x="4716" y="4800"/>
                    <a:pt x="5933" y="4704"/>
                  </a:cubicBezTo>
                  <a:cubicBezTo>
                    <a:pt x="5985" y="4702"/>
                    <a:pt x="6039" y="4702"/>
                    <a:pt x="6095" y="4702"/>
                  </a:cubicBezTo>
                  <a:cubicBezTo>
                    <a:pt x="6525" y="4702"/>
                    <a:pt x="7064" y="4750"/>
                    <a:pt x="7651" y="4750"/>
                  </a:cubicBezTo>
                  <a:cubicBezTo>
                    <a:pt x="8356" y="4750"/>
                    <a:pt x="9130" y="4680"/>
                    <a:pt x="9869" y="4371"/>
                  </a:cubicBezTo>
                  <a:cubicBezTo>
                    <a:pt x="10503" y="4171"/>
                    <a:pt x="11037" y="3870"/>
                    <a:pt x="11604" y="3537"/>
                  </a:cubicBezTo>
                  <a:cubicBezTo>
                    <a:pt x="13005" y="2436"/>
                    <a:pt x="12471" y="1335"/>
                    <a:pt x="11637" y="868"/>
                  </a:cubicBezTo>
                  <a:cubicBezTo>
                    <a:pt x="11143" y="592"/>
                    <a:pt x="10416" y="561"/>
                    <a:pt x="9634" y="561"/>
                  </a:cubicBezTo>
                  <a:cubicBezTo>
                    <a:pt x="9409" y="561"/>
                    <a:pt x="9179" y="563"/>
                    <a:pt x="8949" y="563"/>
                  </a:cubicBezTo>
                  <a:cubicBezTo>
                    <a:pt x="8630" y="563"/>
                    <a:pt x="8310" y="558"/>
                    <a:pt x="8001" y="535"/>
                  </a:cubicBezTo>
                  <a:cubicBezTo>
                    <a:pt x="6634" y="468"/>
                    <a:pt x="5333" y="535"/>
                    <a:pt x="4799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1"/>
            <p:cNvSpPr/>
            <p:nvPr/>
          </p:nvSpPr>
          <p:spPr>
            <a:xfrm>
              <a:off x="2755475" y="3018425"/>
              <a:ext cx="140950" cy="440425"/>
            </a:xfrm>
            <a:custGeom>
              <a:avLst/>
              <a:gdLst/>
              <a:ahLst/>
              <a:cxnLst/>
              <a:rect l="l" t="t" r="r" b="b"/>
              <a:pathLst>
                <a:path w="5638" h="17617" extrusionOk="0">
                  <a:moveTo>
                    <a:pt x="5538" y="1"/>
                  </a:moveTo>
                  <a:lnTo>
                    <a:pt x="0" y="1669"/>
                  </a:lnTo>
                  <a:lnTo>
                    <a:pt x="1435" y="17413"/>
                  </a:lnTo>
                  <a:cubicBezTo>
                    <a:pt x="1864" y="17550"/>
                    <a:pt x="2314" y="17617"/>
                    <a:pt x="2765" y="17617"/>
                  </a:cubicBezTo>
                  <a:cubicBezTo>
                    <a:pt x="3748" y="17617"/>
                    <a:pt x="4737" y="17297"/>
                    <a:pt x="5538" y="16680"/>
                  </a:cubicBezTo>
                  <a:cubicBezTo>
                    <a:pt x="5538" y="16680"/>
                    <a:pt x="5638" y="2970"/>
                    <a:pt x="553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1"/>
            <p:cNvSpPr/>
            <p:nvPr/>
          </p:nvSpPr>
          <p:spPr>
            <a:xfrm>
              <a:off x="2987300" y="3547975"/>
              <a:ext cx="251050" cy="123350"/>
            </a:xfrm>
            <a:custGeom>
              <a:avLst/>
              <a:gdLst/>
              <a:ahLst/>
              <a:cxnLst/>
              <a:rect l="l" t="t" r="r" b="b"/>
              <a:pathLst>
                <a:path w="10042" h="4934" extrusionOk="0">
                  <a:moveTo>
                    <a:pt x="3937" y="1"/>
                  </a:moveTo>
                  <a:cubicBezTo>
                    <a:pt x="3370" y="168"/>
                    <a:pt x="2836" y="301"/>
                    <a:pt x="2269" y="334"/>
                  </a:cubicBezTo>
                  <a:cubicBezTo>
                    <a:pt x="2021" y="353"/>
                    <a:pt x="1798" y="362"/>
                    <a:pt x="1597" y="362"/>
                  </a:cubicBezTo>
                  <a:cubicBezTo>
                    <a:pt x="393" y="362"/>
                    <a:pt x="1" y="68"/>
                    <a:pt x="1" y="67"/>
                  </a:cubicBezTo>
                  <a:lnTo>
                    <a:pt x="1" y="67"/>
                  </a:lnTo>
                  <a:cubicBezTo>
                    <a:pt x="1" y="68"/>
                    <a:pt x="534" y="2903"/>
                    <a:pt x="534" y="2970"/>
                  </a:cubicBezTo>
                  <a:cubicBezTo>
                    <a:pt x="534" y="4571"/>
                    <a:pt x="3470" y="4871"/>
                    <a:pt x="5138" y="4904"/>
                  </a:cubicBezTo>
                  <a:cubicBezTo>
                    <a:pt x="5487" y="4921"/>
                    <a:pt x="5847" y="4934"/>
                    <a:pt x="6207" y="4934"/>
                  </a:cubicBezTo>
                  <a:cubicBezTo>
                    <a:pt x="7254" y="4934"/>
                    <a:pt x="8295" y="4826"/>
                    <a:pt x="9040" y="4404"/>
                  </a:cubicBezTo>
                  <a:cubicBezTo>
                    <a:pt x="10041" y="3870"/>
                    <a:pt x="9341" y="3203"/>
                    <a:pt x="8473" y="3070"/>
                  </a:cubicBezTo>
                  <a:lnTo>
                    <a:pt x="8407" y="3070"/>
                  </a:lnTo>
                  <a:cubicBezTo>
                    <a:pt x="8140" y="3070"/>
                    <a:pt x="7840" y="3070"/>
                    <a:pt x="7573" y="3036"/>
                  </a:cubicBezTo>
                  <a:cubicBezTo>
                    <a:pt x="6005" y="2869"/>
                    <a:pt x="4471" y="2970"/>
                    <a:pt x="4204" y="2069"/>
                  </a:cubicBezTo>
                  <a:lnTo>
                    <a:pt x="3937" y="1"/>
                  </a:lnTo>
                  <a:close/>
                </a:path>
              </a:pathLst>
            </a:custGeom>
            <a:solidFill>
              <a:srgbClr val="9E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1"/>
            <p:cNvSpPr/>
            <p:nvPr/>
          </p:nvSpPr>
          <p:spPr>
            <a:xfrm>
              <a:off x="2979800" y="3670575"/>
              <a:ext cx="314425" cy="74300"/>
            </a:xfrm>
            <a:custGeom>
              <a:avLst/>
              <a:gdLst/>
              <a:ahLst/>
              <a:cxnLst/>
              <a:rect l="l" t="t" r="r" b="b"/>
              <a:pathLst>
                <a:path w="12577" h="2972" extrusionOk="0">
                  <a:moveTo>
                    <a:pt x="12509" y="0"/>
                  </a:moveTo>
                  <a:lnTo>
                    <a:pt x="12509" y="0"/>
                  </a:lnTo>
                  <a:cubicBezTo>
                    <a:pt x="12509" y="0"/>
                    <a:pt x="234" y="1301"/>
                    <a:pt x="101" y="1435"/>
                  </a:cubicBezTo>
                  <a:cubicBezTo>
                    <a:pt x="0" y="1468"/>
                    <a:pt x="67" y="1835"/>
                    <a:pt x="167" y="2068"/>
                  </a:cubicBezTo>
                  <a:cubicBezTo>
                    <a:pt x="899" y="2641"/>
                    <a:pt x="1814" y="2971"/>
                    <a:pt x="2707" y="2971"/>
                  </a:cubicBezTo>
                  <a:cubicBezTo>
                    <a:pt x="2750" y="2971"/>
                    <a:pt x="2793" y="2971"/>
                    <a:pt x="2836" y="2969"/>
                  </a:cubicBezTo>
                  <a:cubicBezTo>
                    <a:pt x="3803" y="2936"/>
                    <a:pt x="4737" y="2636"/>
                    <a:pt x="5571" y="2569"/>
                  </a:cubicBezTo>
                  <a:cubicBezTo>
                    <a:pt x="5702" y="2553"/>
                    <a:pt x="5853" y="2547"/>
                    <a:pt x="6021" y="2547"/>
                  </a:cubicBezTo>
                  <a:cubicBezTo>
                    <a:pt x="6514" y="2547"/>
                    <a:pt x="7151" y="2598"/>
                    <a:pt x="7834" y="2598"/>
                  </a:cubicBezTo>
                  <a:cubicBezTo>
                    <a:pt x="8401" y="2598"/>
                    <a:pt x="9000" y="2563"/>
                    <a:pt x="9574" y="2435"/>
                  </a:cubicBezTo>
                  <a:cubicBezTo>
                    <a:pt x="11075" y="2102"/>
                    <a:pt x="12276" y="1401"/>
                    <a:pt x="12443" y="901"/>
                  </a:cubicBezTo>
                  <a:cubicBezTo>
                    <a:pt x="12576" y="601"/>
                    <a:pt x="12576" y="301"/>
                    <a:pt x="1250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1"/>
            <p:cNvSpPr/>
            <p:nvPr/>
          </p:nvSpPr>
          <p:spPr>
            <a:xfrm>
              <a:off x="2974900" y="3608025"/>
              <a:ext cx="332650" cy="127800"/>
            </a:xfrm>
            <a:custGeom>
              <a:avLst/>
              <a:gdLst/>
              <a:ahLst/>
              <a:cxnLst/>
              <a:rect l="l" t="t" r="r" b="b"/>
              <a:pathLst>
                <a:path w="13306" h="5112" extrusionOk="0">
                  <a:moveTo>
                    <a:pt x="4933" y="0"/>
                  </a:moveTo>
                  <a:cubicBezTo>
                    <a:pt x="4933" y="267"/>
                    <a:pt x="4800" y="868"/>
                    <a:pt x="3632" y="1101"/>
                  </a:cubicBezTo>
                  <a:cubicBezTo>
                    <a:pt x="3138" y="1196"/>
                    <a:pt x="2737" y="1235"/>
                    <a:pt x="2411" y="1235"/>
                  </a:cubicBezTo>
                  <a:cubicBezTo>
                    <a:pt x="1019" y="1235"/>
                    <a:pt x="997" y="534"/>
                    <a:pt x="997" y="534"/>
                  </a:cubicBezTo>
                  <a:cubicBezTo>
                    <a:pt x="982" y="530"/>
                    <a:pt x="968" y="528"/>
                    <a:pt x="953" y="528"/>
                  </a:cubicBezTo>
                  <a:cubicBezTo>
                    <a:pt x="408" y="528"/>
                    <a:pt x="1" y="3515"/>
                    <a:pt x="163" y="3970"/>
                  </a:cubicBezTo>
                  <a:cubicBezTo>
                    <a:pt x="330" y="4437"/>
                    <a:pt x="1164" y="4971"/>
                    <a:pt x="2665" y="5104"/>
                  </a:cubicBezTo>
                  <a:cubicBezTo>
                    <a:pt x="2752" y="5109"/>
                    <a:pt x="2837" y="5112"/>
                    <a:pt x="2920" y="5112"/>
                  </a:cubicBezTo>
                  <a:cubicBezTo>
                    <a:pt x="3924" y="5112"/>
                    <a:pt x="4694" y="4768"/>
                    <a:pt x="5834" y="4737"/>
                  </a:cubicBezTo>
                  <a:cubicBezTo>
                    <a:pt x="5938" y="4730"/>
                    <a:pt x="6049" y="4727"/>
                    <a:pt x="6165" y="4727"/>
                  </a:cubicBezTo>
                  <a:cubicBezTo>
                    <a:pt x="6672" y="4727"/>
                    <a:pt x="7286" y="4783"/>
                    <a:pt x="7950" y="4783"/>
                  </a:cubicBezTo>
                  <a:cubicBezTo>
                    <a:pt x="8541" y="4783"/>
                    <a:pt x="9172" y="4739"/>
                    <a:pt x="9803" y="4570"/>
                  </a:cubicBezTo>
                  <a:cubicBezTo>
                    <a:pt x="10537" y="4337"/>
                    <a:pt x="11204" y="4070"/>
                    <a:pt x="11871" y="3636"/>
                  </a:cubicBezTo>
                  <a:cubicBezTo>
                    <a:pt x="13306" y="2569"/>
                    <a:pt x="12472" y="1502"/>
                    <a:pt x="11671" y="1068"/>
                  </a:cubicBezTo>
                  <a:cubicBezTo>
                    <a:pt x="10871" y="601"/>
                    <a:pt x="9370" y="768"/>
                    <a:pt x="8102" y="634"/>
                  </a:cubicBezTo>
                  <a:cubicBezTo>
                    <a:pt x="6768" y="501"/>
                    <a:pt x="5434" y="568"/>
                    <a:pt x="4933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1"/>
            <p:cNvSpPr/>
            <p:nvPr/>
          </p:nvSpPr>
          <p:spPr>
            <a:xfrm>
              <a:off x="2904750" y="3161875"/>
              <a:ext cx="190150" cy="426250"/>
            </a:xfrm>
            <a:custGeom>
              <a:avLst/>
              <a:gdLst/>
              <a:ahLst/>
              <a:cxnLst/>
              <a:rect l="l" t="t" r="r" b="b"/>
              <a:pathLst>
                <a:path w="7606" h="17050" extrusionOk="0">
                  <a:moveTo>
                    <a:pt x="6738" y="0"/>
                  </a:moveTo>
                  <a:lnTo>
                    <a:pt x="0" y="968"/>
                  </a:lnTo>
                  <a:lnTo>
                    <a:pt x="3169" y="16846"/>
                  </a:lnTo>
                  <a:cubicBezTo>
                    <a:pt x="3684" y="16983"/>
                    <a:pt x="4203" y="17050"/>
                    <a:pt x="4720" y="17050"/>
                  </a:cubicBezTo>
                  <a:cubicBezTo>
                    <a:pt x="5708" y="17050"/>
                    <a:pt x="6685" y="16806"/>
                    <a:pt x="7606" y="16345"/>
                  </a:cubicBezTo>
                  <a:cubicBezTo>
                    <a:pt x="7406" y="11942"/>
                    <a:pt x="7072" y="3069"/>
                    <a:pt x="673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1"/>
            <p:cNvSpPr/>
            <p:nvPr/>
          </p:nvSpPr>
          <p:spPr>
            <a:xfrm>
              <a:off x="2567850" y="3456250"/>
              <a:ext cx="19200" cy="610450"/>
            </a:xfrm>
            <a:custGeom>
              <a:avLst/>
              <a:gdLst/>
              <a:ahLst/>
              <a:cxnLst/>
              <a:rect l="l" t="t" r="r" b="b"/>
              <a:pathLst>
                <a:path w="768" h="24418" extrusionOk="0">
                  <a:moveTo>
                    <a:pt x="367" y="0"/>
                  </a:moveTo>
                  <a:cubicBezTo>
                    <a:pt x="200" y="0"/>
                    <a:pt x="67" y="167"/>
                    <a:pt x="0" y="334"/>
                  </a:cubicBezTo>
                  <a:lnTo>
                    <a:pt x="0" y="24051"/>
                  </a:lnTo>
                  <a:cubicBezTo>
                    <a:pt x="0" y="24251"/>
                    <a:pt x="200" y="24418"/>
                    <a:pt x="400" y="24418"/>
                  </a:cubicBezTo>
                  <a:cubicBezTo>
                    <a:pt x="600" y="24418"/>
                    <a:pt x="767" y="24251"/>
                    <a:pt x="767" y="24051"/>
                  </a:cubicBezTo>
                  <a:lnTo>
                    <a:pt x="767" y="334"/>
                  </a:lnTo>
                  <a:cubicBezTo>
                    <a:pt x="734" y="134"/>
                    <a:pt x="567" y="0"/>
                    <a:pt x="3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1"/>
            <p:cNvSpPr/>
            <p:nvPr/>
          </p:nvSpPr>
          <p:spPr>
            <a:xfrm>
              <a:off x="2200075" y="3372700"/>
              <a:ext cx="202675" cy="478850"/>
            </a:xfrm>
            <a:custGeom>
              <a:avLst/>
              <a:gdLst/>
              <a:ahLst/>
              <a:cxnLst/>
              <a:rect l="l" t="t" r="r" b="b"/>
              <a:pathLst>
                <a:path w="8107" h="19154" extrusionOk="0">
                  <a:moveTo>
                    <a:pt x="7648" y="1"/>
                  </a:moveTo>
                  <a:cubicBezTo>
                    <a:pt x="7508" y="1"/>
                    <a:pt x="7388" y="94"/>
                    <a:pt x="7339" y="240"/>
                  </a:cubicBezTo>
                  <a:lnTo>
                    <a:pt x="101" y="18653"/>
                  </a:lnTo>
                  <a:cubicBezTo>
                    <a:pt x="1" y="18854"/>
                    <a:pt x="101" y="19054"/>
                    <a:pt x="301" y="19087"/>
                  </a:cubicBezTo>
                  <a:cubicBezTo>
                    <a:pt x="334" y="19154"/>
                    <a:pt x="401" y="19154"/>
                    <a:pt x="434" y="19154"/>
                  </a:cubicBezTo>
                  <a:cubicBezTo>
                    <a:pt x="601" y="19154"/>
                    <a:pt x="734" y="19054"/>
                    <a:pt x="768" y="18887"/>
                  </a:cubicBezTo>
                  <a:lnTo>
                    <a:pt x="8006" y="507"/>
                  </a:lnTo>
                  <a:cubicBezTo>
                    <a:pt x="8106" y="274"/>
                    <a:pt x="8006" y="73"/>
                    <a:pt x="7806" y="40"/>
                  </a:cubicBezTo>
                  <a:cubicBezTo>
                    <a:pt x="7752" y="13"/>
                    <a:pt x="7699" y="1"/>
                    <a:pt x="764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1"/>
            <p:cNvSpPr/>
            <p:nvPr/>
          </p:nvSpPr>
          <p:spPr>
            <a:xfrm>
              <a:off x="2224250" y="3411225"/>
              <a:ext cx="708875" cy="384450"/>
            </a:xfrm>
            <a:custGeom>
              <a:avLst/>
              <a:gdLst/>
              <a:ahLst/>
              <a:cxnLst/>
              <a:rect l="l" t="t" r="r" b="b"/>
              <a:pathLst>
                <a:path w="28355" h="15378" extrusionOk="0">
                  <a:moveTo>
                    <a:pt x="14178" y="0"/>
                  </a:moveTo>
                  <a:cubicBezTo>
                    <a:pt x="14111" y="0"/>
                    <a:pt x="13978" y="34"/>
                    <a:pt x="13944" y="134"/>
                  </a:cubicBezTo>
                  <a:lnTo>
                    <a:pt x="134" y="14711"/>
                  </a:lnTo>
                  <a:cubicBezTo>
                    <a:pt x="1" y="14878"/>
                    <a:pt x="1" y="15111"/>
                    <a:pt x="168" y="15278"/>
                  </a:cubicBezTo>
                  <a:cubicBezTo>
                    <a:pt x="168" y="15345"/>
                    <a:pt x="268" y="15378"/>
                    <a:pt x="334" y="15378"/>
                  </a:cubicBezTo>
                  <a:cubicBezTo>
                    <a:pt x="435" y="15378"/>
                    <a:pt x="535" y="15345"/>
                    <a:pt x="635" y="15278"/>
                  </a:cubicBezTo>
                  <a:lnTo>
                    <a:pt x="14144" y="968"/>
                  </a:lnTo>
                  <a:lnTo>
                    <a:pt x="27654" y="15211"/>
                  </a:lnTo>
                  <a:cubicBezTo>
                    <a:pt x="27721" y="15294"/>
                    <a:pt x="27812" y="15336"/>
                    <a:pt x="27908" y="15336"/>
                  </a:cubicBezTo>
                  <a:cubicBezTo>
                    <a:pt x="28004" y="15336"/>
                    <a:pt x="28104" y="15294"/>
                    <a:pt x="28188" y="15211"/>
                  </a:cubicBezTo>
                  <a:cubicBezTo>
                    <a:pt x="28354" y="15044"/>
                    <a:pt x="28354" y="14844"/>
                    <a:pt x="28188" y="14677"/>
                  </a:cubicBezTo>
                  <a:lnTo>
                    <a:pt x="14445" y="134"/>
                  </a:lnTo>
                  <a:cubicBezTo>
                    <a:pt x="14344" y="34"/>
                    <a:pt x="14278" y="0"/>
                    <a:pt x="14178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1"/>
            <p:cNvSpPr/>
            <p:nvPr/>
          </p:nvSpPr>
          <p:spPr>
            <a:xfrm>
              <a:off x="2752975" y="3372700"/>
              <a:ext cx="201825" cy="478850"/>
            </a:xfrm>
            <a:custGeom>
              <a:avLst/>
              <a:gdLst/>
              <a:ahLst/>
              <a:cxnLst/>
              <a:rect l="l" t="t" r="r" b="b"/>
              <a:pathLst>
                <a:path w="8073" h="19154" extrusionOk="0">
                  <a:moveTo>
                    <a:pt x="439" y="1"/>
                  </a:moveTo>
                  <a:cubicBezTo>
                    <a:pt x="392" y="1"/>
                    <a:pt x="345" y="13"/>
                    <a:pt x="301" y="40"/>
                  </a:cubicBezTo>
                  <a:cubicBezTo>
                    <a:pt x="67" y="107"/>
                    <a:pt x="0" y="340"/>
                    <a:pt x="67" y="507"/>
                  </a:cubicBezTo>
                  <a:lnTo>
                    <a:pt x="7339" y="18887"/>
                  </a:lnTo>
                  <a:cubicBezTo>
                    <a:pt x="7372" y="19054"/>
                    <a:pt x="7506" y="19154"/>
                    <a:pt x="7672" y="19154"/>
                  </a:cubicBezTo>
                  <a:cubicBezTo>
                    <a:pt x="7706" y="19154"/>
                    <a:pt x="7739" y="19154"/>
                    <a:pt x="7806" y="19087"/>
                  </a:cubicBezTo>
                  <a:cubicBezTo>
                    <a:pt x="8006" y="19020"/>
                    <a:pt x="8073" y="18820"/>
                    <a:pt x="8006" y="18653"/>
                  </a:cubicBezTo>
                  <a:lnTo>
                    <a:pt x="734" y="240"/>
                  </a:lnTo>
                  <a:cubicBezTo>
                    <a:pt x="685" y="94"/>
                    <a:pt x="565" y="1"/>
                    <a:pt x="439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1"/>
            <p:cNvSpPr/>
            <p:nvPr/>
          </p:nvSpPr>
          <p:spPr>
            <a:xfrm>
              <a:off x="2206750" y="3049800"/>
              <a:ext cx="748050" cy="430950"/>
            </a:xfrm>
            <a:custGeom>
              <a:avLst/>
              <a:gdLst/>
              <a:ahLst/>
              <a:cxnLst/>
              <a:rect l="l" t="t" r="r" b="b"/>
              <a:pathLst>
                <a:path w="29922" h="17238" extrusionOk="0">
                  <a:moveTo>
                    <a:pt x="17317" y="1"/>
                  </a:moveTo>
                  <a:cubicBezTo>
                    <a:pt x="16171" y="1"/>
                    <a:pt x="14948" y="334"/>
                    <a:pt x="13577" y="1048"/>
                  </a:cubicBezTo>
                  <a:cubicBezTo>
                    <a:pt x="10208" y="2782"/>
                    <a:pt x="0" y="8953"/>
                    <a:pt x="0" y="8953"/>
                  </a:cubicBezTo>
                  <a:cubicBezTo>
                    <a:pt x="0" y="8953"/>
                    <a:pt x="14617" y="17237"/>
                    <a:pt x="17981" y="17237"/>
                  </a:cubicBezTo>
                  <a:cubicBezTo>
                    <a:pt x="18053" y="17237"/>
                    <a:pt x="18119" y="17233"/>
                    <a:pt x="18180" y="17226"/>
                  </a:cubicBezTo>
                  <a:cubicBezTo>
                    <a:pt x="21082" y="16826"/>
                    <a:pt x="28487" y="12055"/>
                    <a:pt x="29021" y="10388"/>
                  </a:cubicBezTo>
                  <a:cubicBezTo>
                    <a:pt x="29555" y="8720"/>
                    <a:pt x="29688" y="8453"/>
                    <a:pt x="29688" y="8453"/>
                  </a:cubicBezTo>
                  <a:cubicBezTo>
                    <a:pt x="29922" y="6952"/>
                    <a:pt x="28721" y="5784"/>
                    <a:pt x="26486" y="4283"/>
                  </a:cubicBezTo>
                  <a:cubicBezTo>
                    <a:pt x="24351" y="2916"/>
                    <a:pt x="22150" y="1648"/>
                    <a:pt x="19881" y="581"/>
                  </a:cubicBezTo>
                  <a:cubicBezTo>
                    <a:pt x="19050" y="202"/>
                    <a:pt x="18207" y="1"/>
                    <a:pt x="17317" y="1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1"/>
            <p:cNvSpPr/>
            <p:nvPr/>
          </p:nvSpPr>
          <p:spPr>
            <a:xfrm>
              <a:off x="2623700" y="3261950"/>
              <a:ext cx="325275" cy="237700"/>
            </a:xfrm>
            <a:custGeom>
              <a:avLst/>
              <a:gdLst/>
              <a:ahLst/>
              <a:cxnLst/>
              <a:rect l="l" t="t" r="r" b="b"/>
              <a:pathLst>
                <a:path w="13011" h="9508" extrusionOk="0">
                  <a:moveTo>
                    <a:pt x="13010" y="0"/>
                  </a:moveTo>
                  <a:lnTo>
                    <a:pt x="13010" y="0"/>
                  </a:lnTo>
                  <a:cubicBezTo>
                    <a:pt x="13010" y="1"/>
                    <a:pt x="12176" y="2169"/>
                    <a:pt x="8073" y="4837"/>
                  </a:cubicBezTo>
                  <a:cubicBezTo>
                    <a:pt x="5554" y="6478"/>
                    <a:pt x="3707" y="7815"/>
                    <a:pt x="2077" y="7815"/>
                  </a:cubicBezTo>
                  <a:cubicBezTo>
                    <a:pt x="1356" y="7815"/>
                    <a:pt x="677" y="7553"/>
                    <a:pt x="1" y="6939"/>
                  </a:cubicBezTo>
                  <a:lnTo>
                    <a:pt x="1" y="6939"/>
                  </a:lnTo>
                  <a:lnTo>
                    <a:pt x="134" y="9307"/>
                  </a:lnTo>
                  <a:lnTo>
                    <a:pt x="1702" y="9507"/>
                  </a:lnTo>
                  <a:cubicBezTo>
                    <a:pt x="3704" y="9140"/>
                    <a:pt x="5838" y="8139"/>
                    <a:pt x="8807" y="6105"/>
                  </a:cubicBezTo>
                  <a:cubicBezTo>
                    <a:pt x="11743" y="4036"/>
                    <a:pt x="12410" y="3169"/>
                    <a:pt x="12710" y="2435"/>
                  </a:cubicBezTo>
                  <a:cubicBezTo>
                    <a:pt x="12910" y="1635"/>
                    <a:pt x="13010" y="801"/>
                    <a:pt x="13010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1"/>
            <p:cNvSpPr/>
            <p:nvPr/>
          </p:nvSpPr>
          <p:spPr>
            <a:xfrm>
              <a:off x="2624550" y="3261950"/>
              <a:ext cx="325250" cy="237700"/>
            </a:xfrm>
            <a:custGeom>
              <a:avLst/>
              <a:gdLst/>
              <a:ahLst/>
              <a:cxnLst/>
              <a:rect l="l" t="t" r="r" b="b"/>
              <a:pathLst>
                <a:path w="13010" h="9508" extrusionOk="0">
                  <a:moveTo>
                    <a:pt x="13010" y="0"/>
                  </a:moveTo>
                  <a:lnTo>
                    <a:pt x="13010" y="0"/>
                  </a:lnTo>
                  <a:cubicBezTo>
                    <a:pt x="13009" y="1"/>
                    <a:pt x="12175" y="2169"/>
                    <a:pt x="8106" y="4837"/>
                  </a:cubicBezTo>
                  <a:cubicBezTo>
                    <a:pt x="5577" y="6462"/>
                    <a:pt x="3677" y="7779"/>
                    <a:pt x="2036" y="7779"/>
                  </a:cubicBezTo>
                  <a:cubicBezTo>
                    <a:pt x="1318" y="7779"/>
                    <a:pt x="650" y="7527"/>
                    <a:pt x="0" y="6939"/>
                  </a:cubicBezTo>
                  <a:lnTo>
                    <a:pt x="0" y="6939"/>
                  </a:lnTo>
                  <a:lnTo>
                    <a:pt x="134" y="9307"/>
                  </a:lnTo>
                  <a:lnTo>
                    <a:pt x="1702" y="9507"/>
                  </a:lnTo>
                  <a:cubicBezTo>
                    <a:pt x="3703" y="9140"/>
                    <a:pt x="5838" y="8139"/>
                    <a:pt x="8807" y="6105"/>
                  </a:cubicBezTo>
                  <a:cubicBezTo>
                    <a:pt x="11775" y="4036"/>
                    <a:pt x="12443" y="3169"/>
                    <a:pt x="12709" y="2435"/>
                  </a:cubicBezTo>
                  <a:cubicBezTo>
                    <a:pt x="12943" y="1635"/>
                    <a:pt x="13010" y="801"/>
                    <a:pt x="13010" y="0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1"/>
            <p:cNvSpPr/>
            <p:nvPr/>
          </p:nvSpPr>
          <p:spPr>
            <a:xfrm>
              <a:off x="2199250" y="3782325"/>
              <a:ext cx="42550" cy="71325"/>
            </a:xfrm>
            <a:custGeom>
              <a:avLst/>
              <a:gdLst/>
              <a:ahLst/>
              <a:cxnLst/>
              <a:rect l="l" t="t" r="r" b="b"/>
              <a:pathLst>
                <a:path w="1702" h="2853" extrusionOk="0">
                  <a:moveTo>
                    <a:pt x="968" y="0"/>
                  </a:moveTo>
                  <a:lnTo>
                    <a:pt x="0" y="2502"/>
                  </a:lnTo>
                  <a:lnTo>
                    <a:pt x="0" y="2602"/>
                  </a:lnTo>
                  <a:lnTo>
                    <a:pt x="0" y="2635"/>
                  </a:lnTo>
                  <a:cubicBezTo>
                    <a:pt x="34" y="2702"/>
                    <a:pt x="100" y="2769"/>
                    <a:pt x="134" y="2802"/>
                  </a:cubicBezTo>
                  <a:cubicBezTo>
                    <a:pt x="217" y="2836"/>
                    <a:pt x="317" y="2852"/>
                    <a:pt x="417" y="2852"/>
                  </a:cubicBezTo>
                  <a:cubicBezTo>
                    <a:pt x="517" y="2852"/>
                    <a:pt x="617" y="2836"/>
                    <a:pt x="701" y="2802"/>
                  </a:cubicBezTo>
                  <a:lnTo>
                    <a:pt x="834" y="2669"/>
                  </a:lnTo>
                  <a:lnTo>
                    <a:pt x="834" y="2635"/>
                  </a:lnTo>
                  <a:lnTo>
                    <a:pt x="1701" y="267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1"/>
            <p:cNvSpPr/>
            <p:nvPr/>
          </p:nvSpPr>
          <p:spPr>
            <a:xfrm>
              <a:off x="2912250" y="3782325"/>
              <a:ext cx="44225" cy="72775"/>
            </a:xfrm>
            <a:custGeom>
              <a:avLst/>
              <a:gdLst/>
              <a:ahLst/>
              <a:cxnLst/>
              <a:rect l="l" t="t" r="r" b="b"/>
              <a:pathLst>
                <a:path w="1769" h="2911" extrusionOk="0">
                  <a:moveTo>
                    <a:pt x="801" y="0"/>
                  </a:moveTo>
                  <a:lnTo>
                    <a:pt x="1" y="300"/>
                  </a:lnTo>
                  <a:lnTo>
                    <a:pt x="868" y="2669"/>
                  </a:lnTo>
                  <a:lnTo>
                    <a:pt x="868" y="2702"/>
                  </a:lnTo>
                  <a:lnTo>
                    <a:pt x="1001" y="2836"/>
                  </a:lnTo>
                  <a:cubicBezTo>
                    <a:pt x="1085" y="2886"/>
                    <a:pt x="1193" y="2911"/>
                    <a:pt x="1301" y="2911"/>
                  </a:cubicBezTo>
                  <a:cubicBezTo>
                    <a:pt x="1410" y="2911"/>
                    <a:pt x="1518" y="2886"/>
                    <a:pt x="1602" y="2836"/>
                  </a:cubicBezTo>
                  <a:cubicBezTo>
                    <a:pt x="1668" y="2802"/>
                    <a:pt x="1702" y="2769"/>
                    <a:pt x="1768" y="2669"/>
                  </a:cubicBezTo>
                  <a:lnTo>
                    <a:pt x="1768" y="2635"/>
                  </a:lnTo>
                  <a:lnTo>
                    <a:pt x="1768" y="2535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1"/>
            <p:cNvSpPr/>
            <p:nvPr/>
          </p:nvSpPr>
          <p:spPr>
            <a:xfrm>
              <a:off x="2567000" y="4009150"/>
              <a:ext cx="20875" cy="60475"/>
            </a:xfrm>
            <a:custGeom>
              <a:avLst/>
              <a:gdLst/>
              <a:ahLst/>
              <a:cxnLst/>
              <a:rect l="l" t="t" r="r" b="b"/>
              <a:pathLst>
                <a:path w="835" h="2419" extrusionOk="0">
                  <a:moveTo>
                    <a:pt x="430" y="0"/>
                  </a:moveTo>
                  <a:cubicBezTo>
                    <a:pt x="284" y="0"/>
                    <a:pt x="134" y="34"/>
                    <a:pt x="1" y="100"/>
                  </a:cubicBezTo>
                  <a:lnTo>
                    <a:pt x="1" y="2202"/>
                  </a:lnTo>
                  <a:cubicBezTo>
                    <a:pt x="1" y="2269"/>
                    <a:pt x="34" y="2302"/>
                    <a:pt x="134" y="2369"/>
                  </a:cubicBezTo>
                  <a:cubicBezTo>
                    <a:pt x="234" y="2402"/>
                    <a:pt x="343" y="2419"/>
                    <a:pt x="447" y="2419"/>
                  </a:cubicBezTo>
                  <a:cubicBezTo>
                    <a:pt x="551" y="2419"/>
                    <a:pt x="651" y="2402"/>
                    <a:pt x="735" y="2369"/>
                  </a:cubicBezTo>
                  <a:cubicBezTo>
                    <a:pt x="801" y="2302"/>
                    <a:pt x="835" y="2269"/>
                    <a:pt x="835" y="2202"/>
                  </a:cubicBezTo>
                  <a:lnTo>
                    <a:pt x="835" y="100"/>
                  </a:lnTo>
                  <a:cubicBezTo>
                    <a:pt x="718" y="34"/>
                    <a:pt x="576" y="0"/>
                    <a:pt x="430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1"/>
            <p:cNvSpPr/>
            <p:nvPr/>
          </p:nvSpPr>
          <p:spPr>
            <a:xfrm>
              <a:off x="2325175" y="2976800"/>
              <a:ext cx="594600" cy="185925"/>
            </a:xfrm>
            <a:custGeom>
              <a:avLst/>
              <a:gdLst/>
              <a:ahLst/>
              <a:cxnLst/>
              <a:rect l="l" t="t" r="r" b="b"/>
              <a:pathLst>
                <a:path w="23784" h="7437" extrusionOk="0">
                  <a:moveTo>
                    <a:pt x="20760" y="0"/>
                  </a:moveTo>
                  <a:cubicBezTo>
                    <a:pt x="19025" y="0"/>
                    <a:pt x="16083" y="748"/>
                    <a:pt x="14410" y="1199"/>
                  </a:cubicBezTo>
                  <a:cubicBezTo>
                    <a:pt x="12276" y="1799"/>
                    <a:pt x="0" y="5502"/>
                    <a:pt x="0" y="5502"/>
                  </a:cubicBezTo>
                  <a:cubicBezTo>
                    <a:pt x="0" y="5502"/>
                    <a:pt x="7839" y="7437"/>
                    <a:pt x="12676" y="7437"/>
                  </a:cubicBezTo>
                  <a:cubicBezTo>
                    <a:pt x="17513" y="7437"/>
                    <a:pt x="23750" y="4935"/>
                    <a:pt x="23750" y="4935"/>
                  </a:cubicBezTo>
                  <a:cubicBezTo>
                    <a:pt x="23750" y="4935"/>
                    <a:pt x="23784" y="3367"/>
                    <a:pt x="23750" y="3034"/>
                  </a:cubicBezTo>
                  <a:cubicBezTo>
                    <a:pt x="23617" y="1332"/>
                    <a:pt x="23017" y="699"/>
                    <a:pt x="21816" y="165"/>
                  </a:cubicBezTo>
                  <a:cubicBezTo>
                    <a:pt x="21571" y="49"/>
                    <a:pt x="21205" y="0"/>
                    <a:pt x="2076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1"/>
            <p:cNvSpPr/>
            <p:nvPr/>
          </p:nvSpPr>
          <p:spPr>
            <a:xfrm>
              <a:off x="2299325" y="3045500"/>
              <a:ext cx="774725" cy="334400"/>
            </a:xfrm>
            <a:custGeom>
              <a:avLst/>
              <a:gdLst/>
              <a:ahLst/>
              <a:cxnLst/>
              <a:rect l="l" t="t" r="r" b="b"/>
              <a:pathLst>
                <a:path w="30989" h="13376" extrusionOk="0">
                  <a:moveTo>
                    <a:pt x="26291" y="0"/>
                  </a:moveTo>
                  <a:cubicBezTo>
                    <a:pt x="25797" y="0"/>
                    <a:pt x="25271" y="51"/>
                    <a:pt x="24718" y="152"/>
                  </a:cubicBezTo>
                  <a:cubicBezTo>
                    <a:pt x="20948" y="819"/>
                    <a:pt x="12409" y="3288"/>
                    <a:pt x="12409" y="3288"/>
                  </a:cubicBezTo>
                  <a:lnTo>
                    <a:pt x="1001" y="1220"/>
                  </a:lnTo>
                  <a:lnTo>
                    <a:pt x="1001" y="1220"/>
                  </a:lnTo>
                  <a:cubicBezTo>
                    <a:pt x="267" y="3821"/>
                    <a:pt x="0" y="6357"/>
                    <a:pt x="1835" y="8291"/>
                  </a:cubicBezTo>
                  <a:cubicBezTo>
                    <a:pt x="2996" y="9482"/>
                    <a:pt x="7341" y="13376"/>
                    <a:pt x="11637" y="13376"/>
                  </a:cubicBezTo>
                  <a:cubicBezTo>
                    <a:pt x="12277" y="13376"/>
                    <a:pt x="12916" y="13289"/>
                    <a:pt x="13543" y="13095"/>
                  </a:cubicBezTo>
                  <a:cubicBezTo>
                    <a:pt x="18980" y="11427"/>
                    <a:pt x="25452" y="6690"/>
                    <a:pt x="25452" y="6690"/>
                  </a:cubicBezTo>
                  <a:cubicBezTo>
                    <a:pt x="25452" y="6690"/>
                    <a:pt x="25589" y="6695"/>
                    <a:pt x="25815" y="6695"/>
                  </a:cubicBezTo>
                  <a:cubicBezTo>
                    <a:pt x="26831" y="6695"/>
                    <a:pt x="29627" y="6605"/>
                    <a:pt x="29655" y="5623"/>
                  </a:cubicBezTo>
                  <a:cubicBezTo>
                    <a:pt x="29655" y="5323"/>
                    <a:pt x="30989" y="4956"/>
                    <a:pt x="30955" y="4622"/>
                  </a:cubicBezTo>
                  <a:cubicBezTo>
                    <a:pt x="30814" y="1568"/>
                    <a:pt x="29042" y="0"/>
                    <a:pt x="26291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1"/>
            <p:cNvSpPr/>
            <p:nvPr/>
          </p:nvSpPr>
          <p:spPr>
            <a:xfrm>
              <a:off x="2425225" y="3160200"/>
              <a:ext cx="510400" cy="219875"/>
            </a:xfrm>
            <a:custGeom>
              <a:avLst/>
              <a:gdLst/>
              <a:ahLst/>
              <a:cxnLst/>
              <a:rect l="l" t="t" r="r" b="b"/>
              <a:pathLst>
                <a:path w="20416" h="8795" extrusionOk="0">
                  <a:moveTo>
                    <a:pt x="1" y="1"/>
                  </a:moveTo>
                  <a:cubicBezTo>
                    <a:pt x="1" y="1"/>
                    <a:pt x="1102" y="4204"/>
                    <a:pt x="2002" y="7539"/>
                  </a:cubicBezTo>
                  <a:cubicBezTo>
                    <a:pt x="3449" y="8263"/>
                    <a:pt x="5069" y="8794"/>
                    <a:pt x="6675" y="8794"/>
                  </a:cubicBezTo>
                  <a:cubicBezTo>
                    <a:pt x="7292" y="8794"/>
                    <a:pt x="7906" y="8716"/>
                    <a:pt x="8507" y="8540"/>
                  </a:cubicBezTo>
                  <a:cubicBezTo>
                    <a:pt x="13944" y="6872"/>
                    <a:pt x="20415" y="2169"/>
                    <a:pt x="20416" y="2169"/>
                  </a:cubicBezTo>
                  <a:lnTo>
                    <a:pt x="20416" y="2169"/>
                  </a:lnTo>
                  <a:cubicBezTo>
                    <a:pt x="20415" y="2169"/>
                    <a:pt x="11743" y="5805"/>
                    <a:pt x="9141" y="6205"/>
                  </a:cubicBezTo>
                  <a:cubicBezTo>
                    <a:pt x="8884" y="6248"/>
                    <a:pt x="8648" y="6269"/>
                    <a:pt x="8430" y="6269"/>
                  </a:cubicBezTo>
                  <a:cubicBezTo>
                    <a:pt x="6441" y="6269"/>
                    <a:pt x="5967" y="4515"/>
                    <a:pt x="5005" y="1568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1"/>
            <p:cNvSpPr/>
            <p:nvPr/>
          </p:nvSpPr>
          <p:spPr>
            <a:xfrm>
              <a:off x="2139350" y="2592350"/>
              <a:ext cx="212525" cy="547900"/>
            </a:xfrm>
            <a:custGeom>
              <a:avLst/>
              <a:gdLst/>
              <a:ahLst/>
              <a:cxnLst/>
              <a:rect l="l" t="t" r="r" b="b"/>
              <a:pathLst>
                <a:path w="8501" h="21916" extrusionOk="0">
                  <a:moveTo>
                    <a:pt x="7907" y="0"/>
                  </a:moveTo>
                  <a:cubicBezTo>
                    <a:pt x="6420" y="0"/>
                    <a:pt x="4914" y="1205"/>
                    <a:pt x="4031" y="3501"/>
                  </a:cubicBezTo>
                  <a:cubicBezTo>
                    <a:pt x="3030" y="6069"/>
                    <a:pt x="562" y="12507"/>
                    <a:pt x="161" y="14242"/>
                  </a:cubicBezTo>
                  <a:cubicBezTo>
                    <a:pt x="0" y="15014"/>
                    <a:pt x="5887" y="21523"/>
                    <a:pt x="6099" y="21898"/>
                  </a:cubicBezTo>
                  <a:lnTo>
                    <a:pt x="6099" y="21898"/>
                  </a:lnTo>
                  <a:cubicBezTo>
                    <a:pt x="6170" y="21648"/>
                    <a:pt x="8000" y="18545"/>
                    <a:pt x="8000" y="18545"/>
                  </a:cubicBezTo>
                  <a:lnTo>
                    <a:pt x="4731" y="14242"/>
                  </a:lnTo>
                  <a:lnTo>
                    <a:pt x="6766" y="9405"/>
                  </a:lnTo>
                  <a:lnTo>
                    <a:pt x="8501" y="65"/>
                  </a:lnTo>
                  <a:cubicBezTo>
                    <a:pt x="8304" y="22"/>
                    <a:pt x="8106" y="0"/>
                    <a:pt x="7907" y="0"/>
                  </a:cubicBezTo>
                  <a:close/>
                  <a:moveTo>
                    <a:pt x="6099" y="21898"/>
                  </a:moveTo>
                  <a:cubicBezTo>
                    <a:pt x="6097" y="21908"/>
                    <a:pt x="6096" y="21913"/>
                    <a:pt x="6099" y="21914"/>
                  </a:cubicBezTo>
                  <a:cubicBezTo>
                    <a:pt x="6100" y="21915"/>
                    <a:pt x="6102" y="21915"/>
                    <a:pt x="6103" y="21915"/>
                  </a:cubicBezTo>
                  <a:cubicBezTo>
                    <a:pt x="6107" y="21915"/>
                    <a:pt x="6106" y="21909"/>
                    <a:pt x="6099" y="21898"/>
                  </a:cubicBezTo>
                  <a:close/>
                </a:path>
              </a:pathLst>
            </a:custGeom>
            <a:solidFill>
              <a:srgbClr val="9E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1"/>
            <p:cNvSpPr/>
            <p:nvPr/>
          </p:nvSpPr>
          <p:spPr>
            <a:xfrm>
              <a:off x="2161725" y="2582700"/>
              <a:ext cx="192650" cy="341575"/>
            </a:xfrm>
            <a:custGeom>
              <a:avLst/>
              <a:gdLst/>
              <a:ahLst/>
              <a:cxnLst/>
              <a:rect l="l" t="t" r="r" b="b"/>
              <a:pathLst>
                <a:path w="7706" h="13663" extrusionOk="0">
                  <a:moveTo>
                    <a:pt x="6329" y="0"/>
                  </a:moveTo>
                  <a:cubicBezTo>
                    <a:pt x="4884" y="0"/>
                    <a:pt x="3824" y="848"/>
                    <a:pt x="3102" y="2653"/>
                  </a:cubicBezTo>
                  <a:cubicBezTo>
                    <a:pt x="2135" y="4988"/>
                    <a:pt x="1268" y="7590"/>
                    <a:pt x="0" y="11759"/>
                  </a:cubicBezTo>
                  <a:cubicBezTo>
                    <a:pt x="0" y="11759"/>
                    <a:pt x="3079" y="13663"/>
                    <a:pt x="5784" y="13663"/>
                  </a:cubicBezTo>
                  <a:cubicBezTo>
                    <a:pt x="6302" y="13663"/>
                    <a:pt x="6806" y="13593"/>
                    <a:pt x="7272" y="13427"/>
                  </a:cubicBezTo>
                  <a:lnTo>
                    <a:pt x="7706" y="218"/>
                  </a:lnTo>
                  <a:cubicBezTo>
                    <a:pt x="7213" y="74"/>
                    <a:pt x="6754" y="0"/>
                    <a:pt x="6329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1"/>
            <p:cNvSpPr/>
            <p:nvPr/>
          </p:nvSpPr>
          <p:spPr>
            <a:xfrm>
              <a:off x="2260125" y="2588000"/>
              <a:ext cx="406975" cy="633250"/>
            </a:xfrm>
            <a:custGeom>
              <a:avLst/>
              <a:gdLst/>
              <a:ahLst/>
              <a:cxnLst/>
              <a:rect l="l" t="t" r="r" b="b"/>
              <a:pathLst>
                <a:path w="16279" h="25330" extrusionOk="0">
                  <a:moveTo>
                    <a:pt x="3959" y="1"/>
                  </a:moveTo>
                  <a:cubicBezTo>
                    <a:pt x="2357" y="1"/>
                    <a:pt x="1568" y="648"/>
                    <a:pt x="901" y="2174"/>
                  </a:cubicBezTo>
                  <a:cubicBezTo>
                    <a:pt x="534" y="3041"/>
                    <a:pt x="34" y="5610"/>
                    <a:pt x="34" y="8845"/>
                  </a:cubicBezTo>
                  <a:cubicBezTo>
                    <a:pt x="0" y="12548"/>
                    <a:pt x="501" y="21554"/>
                    <a:pt x="501" y="21554"/>
                  </a:cubicBezTo>
                  <a:cubicBezTo>
                    <a:pt x="501" y="21554"/>
                    <a:pt x="1234" y="24090"/>
                    <a:pt x="6005" y="25024"/>
                  </a:cubicBezTo>
                  <a:cubicBezTo>
                    <a:pt x="6804" y="25179"/>
                    <a:pt x="8018" y="25330"/>
                    <a:pt x="9349" y="25330"/>
                  </a:cubicBezTo>
                  <a:cubicBezTo>
                    <a:pt x="11739" y="25330"/>
                    <a:pt x="14510" y="24843"/>
                    <a:pt x="15945" y="23022"/>
                  </a:cubicBezTo>
                  <a:cubicBezTo>
                    <a:pt x="16279" y="19953"/>
                    <a:pt x="16279" y="9012"/>
                    <a:pt x="16279" y="9012"/>
                  </a:cubicBezTo>
                  <a:cubicBezTo>
                    <a:pt x="16045" y="3842"/>
                    <a:pt x="15778" y="2040"/>
                    <a:pt x="14210" y="1507"/>
                  </a:cubicBezTo>
                  <a:cubicBezTo>
                    <a:pt x="13677" y="1273"/>
                    <a:pt x="11909" y="940"/>
                    <a:pt x="11242" y="773"/>
                  </a:cubicBezTo>
                  <a:cubicBezTo>
                    <a:pt x="10644" y="1088"/>
                    <a:pt x="9884" y="1215"/>
                    <a:pt x="9124" y="1215"/>
                  </a:cubicBezTo>
                  <a:cubicBezTo>
                    <a:pt x="7549" y="1215"/>
                    <a:pt x="5973" y="668"/>
                    <a:pt x="5838" y="106"/>
                  </a:cubicBezTo>
                  <a:cubicBezTo>
                    <a:pt x="5838" y="106"/>
                    <a:pt x="4770" y="6"/>
                    <a:pt x="4203" y="6"/>
                  </a:cubicBezTo>
                  <a:cubicBezTo>
                    <a:pt x="4120" y="2"/>
                    <a:pt x="4038" y="1"/>
                    <a:pt x="395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1"/>
            <p:cNvSpPr/>
            <p:nvPr/>
          </p:nvSpPr>
          <p:spPr>
            <a:xfrm>
              <a:off x="2591200" y="2627325"/>
              <a:ext cx="602950" cy="404925"/>
            </a:xfrm>
            <a:custGeom>
              <a:avLst/>
              <a:gdLst/>
              <a:ahLst/>
              <a:cxnLst/>
              <a:rect l="l" t="t" r="r" b="b"/>
              <a:pathLst>
                <a:path w="24118" h="16197" extrusionOk="0">
                  <a:moveTo>
                    <a:pt x="1134" y="0"/>
                  </a:moveTo>
                  <a:cubicBezTo>
                    <a:pt x="200" y="2302"/>
                    <a:pt x="0" y="4837"/>
                    <a:pt x="534" y="7239"/>
                  </a:cubicBezTo>
                  <a:cubicBezTo>
                    <a:pt x="534" y="7239"/>
                    <a:pt x="5971" y="15378"/>
                    <a:pt x="7372" y="16145"/>
                  </a:cubicBezTo>
                  <a:cubicBezTo>
                    <a:pt x="7440" y="16180"/>
                    <a:pt x="7526" y="16197"/>
                    <a:pt x="7628" y="16197"/>
                  </a:cubicBezTo>
                  <a:cubicBezTo>
                    <a:pt x="9672" y="16197"/>
                    <a:pt x="18148" y="9523"/>
                    <a:pt x="18847" y="9174"/>
                  </a:cubicBezTo>
                  <a:cubicBezTo>
                    <a:pt x="20281" y="8540"/>
                    <a:pt x="21549" y="7673"/>
                    <a:pt x="22783" y="6572"/>
                  </a:cubicBezTo>
                  <a:cubicBezTo>
                    <a:pt x="23517" y="5838"/>
                    <a:pt x="23950" y="4837"/>
                    <a:pt x="24017" y="3803"/>
                  </a:cubicBezTo>
                  <a:cubicBezTo>
                    <a:pt x="24117" y="3003"/>
                    <a:pt x="23950" y="2202"/>
                    <a:pt x="23483" y="1568"/>
                  </a:cubicBezTo>
                  <a:cubicBezTo>
                    <a:pt x="23206" y="1190"/>
                    <a:pt x="22757" y="907"/>
                    <a:pt x="22309" y="907"/>
                  </a:cubicBezTo>
                  <a:cubicBezTo>
                    <a:pt x="22165" y="907"/>
                    <a:pt x="22020" y="936"/>
                    <a:pt x="21882" y="1001"/>
                  </a:cubicBezTo>
                  <a:cubicBezTo>
                    <a:pt x="21549" y="1201"/>
                    <a:pt x="21315" y="1501"/>
                    <a:pt x="21148" y="1868"/>
                  </a:cubicBezTo>
                  <a:cubicBezTo>
                    <a:pt x="20681" y="2636"/>
                    <a:pt x="19781" y="4070"/>
                    <a:pt x="18780" y="4137"/>
                  </a:cubicBezTo>
                  <a:cubicBezTo>
                    <a:pt x="18753" y="4146"/>
                    <a:pt x="18729" y="4150"/>
                    <a:pt x="18706" y="4150"/>
                  </a:cubicBezTo>
                  <a:cubicBezTo>
                    <a:pt x="18644" y="4150"/>
                    <a:pt x="18595" y="4119"/>
                    <a:pt x="18547" y="4070"/>
                  </a:cubicBezTo>
                  <a:cubicBezTo>
                    <a:pt x="18513" y="4037"/>
                    <a:pt x="18480" y="3970"/>
                    <a:pt x="18480" y="3903"/>
                  </a:cubicBezTo>
                  <a:cubicBezTo>
                    <a:pt x="18346" y="3503"/>
                    <a:pt x="18346" y="3069"/>
                    <a:pt x="18213" y="2669"/>
                  </a:cubicBezTo>
                  <a:cubicBezTo>
                    <a:pt x="18180" y="2502"/>
                    <a:pt x="18113" y="2335"/>
                    <a:pt x="17980" y="2202"/>
                  </a:cubicBezTo>
                  <a:cubicBezTo>
                    <a:pt x="17879" y="2135"/>
                    <a:pt x="17779" y="2002"/>
                    <a:pt x="17646" y="1968"/>
                  </a:cubicBezTo>
                  <a:cubicBezTo>
                    <a:pt x="17554" y="1929"/>
                    <a:pt x="17476" y="1912"/>
                    <a:pt x="17410" y="1912"/>
                  </a:cubicBezTo>
                  <a:cubicBezTo>
                    <a:pt x="16971" y="1912"/>
                    <a:pt x="17054" y="2684"/>
                    <a:pt x="17112" y="3003"/>
                  </a:cubicBezTo>
                  <a:cubicBezTo>
                    <a:pt x="17146" y="3336"/>
                    <a:pt x="17179" y="3636"/>
                    <a:pt x="17179" y="3970"/>
                  </a:cubicBezTo>
                  <a:cubicBezTo>
                    <a:pt x="17179" y="4637"/>
                    <a:pt x="17312" y="5838"/>
                    <a:pt x="16812" y="6372"/>
                  </a:cubicBezTo>
                  <a:cubicBezTo>
                    <a:pt x="16545" y="6572"/>
                    <a:pt x="16312" y="6805"/>
                    <a:pt x="16011" y="6905"/>
                  </a:cubicBezTo>
                  <a:cubicBezTo>
                    <a:pt x="14977" y="7539"/>
                    <a:pt x="13877" y="8140"/>
                    <a:pt x="12843" y="8707"/>
                  </a:cubicBezTo>
                  <a:cubicBezTo>
                    <a:pt x="11542" y="9407"/>
                    <a:pt x="10241" y="10141"/>
                    <a:pt x="8973" y="10808"/>
                  </a:cubicBezTo>
                  <a:cubicBezTo>
                    <a:pt x="8973" y="10808"/>
                    <a:pt x="5571" y="4237"/>
                    <a:pt x="4503" y="2335"/>
                  </a:cubicBezTo>
                  <a:cubicBezTo>
                    <a:pt x="3202" y="34"/>
                    <a:pt x="2402" y="134"/>
                    <a:pt x="1134" y="0"/>
                  </a:cubicBezTo>
                  <a:close/>
                </a:path>
              </a:pathLst>
            </a:custGeom>
            <a:solidFill>
              <a:srgbClr val="9E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1"/>
            <p:cNvSpPr/>
            <p:nvPr/>
          </p:nvSpPr>
          <p:spPr>
            <a:xfrm>
              <a:off x="2151700" y="2834000"/>
              <a:ext cx="475375" cy="659800"/>
            </a:xfrm>
            <a:custGeom>
              <a:avLst/>
              <a:gdLst/>
              <a:ahLst/>
              <a:cxnLst/>
              <a:rect l="l" t="t" r="r" b="b"/>
              <a:pathLst>
                <a:path w="19015" h="26392" extrusionOk="0">
                  <a:moveTo>
                    <a:pt x="2396" y="0"/>
                  </a:moveTo>
                  <a:cubicBezTo>
                    <a:pt x="1975" y="0"/>
                    <a:pt x="1588" y="107"/>
                    <a:pt x="1268" y="373"/>
                  </a:cubicBezTo>
                  <a:lnTo>
                    <a:pt x="268" y="1207"/>
                  </a:lnTo>
                  <a:lnTo>
                    <a:pt x="668" y="1240"/>
                  </a:lnTo>
                  <a:cubicBezTo>
                    <a:pt x="501" y="1674"/>
                    <a:pt x="401" y="2041"/>
                    <a:pt x="368" y="2441"/>
                  </a:cubicBezTo>
                  <a:cubicBezTo>
                    <a:pt x="1" y="6077"/>
                    <a:pt x="1068" y="14383"/>
                    <a:pt x="2669" y="17218"/>
                  </a:cubicBezTo>
                  <a:cubicBezTo>
                    <a:pt x="4237" y="20054"/>
                    <a:pt x="8373" y="21888"/>
                    <a:pt x="13844" y="24190"/>
                  </a:cubicBezTo>
                  <a:cubicBezTo>
                    <a:pt x="16779" y="25424"/>
                    <a:pt x="17747" y="26358"/>
                    <a:pt x="19014" y="26392"/>
                  </a:cubicBezTo>
                  <a:lnTo>
                    <a:pt x="18948" y="23956"/>
                  </a:lnTo>
                  <a:cubicBezTo>
                    <a:pt x="16613" y="21455"/>
                    <a:pt x="15545" y="16785"/>
                    <a:pt x="13877" y="11614"/>
                  </a:cubicBezTo>
                  <a:cubicBezTo>
                    <a:pt x="11609" y="4776"/>
                    <a:pt x="8840" y="2908"/>
                    <a:pt x="5238" y="940"/>
                  </a:cubicBezTo>
                  <a:cubicBezTo>
                    <a:pt x="4352" y="486"/>
                    <a:pt x="3296" y="0"/>
                    <a:pt x="2396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1"/>
            <p:cNvSpPr/>
            <p:nvPr/>
          </p:nvSpPr>
          <p:spPr>
            <a:xfrm>
              <a:off x="2153375" y="2835025"/>
              <a:ext cx="475375" cy="658775"/>
            </a:xfrm>
            <a:custGeom>
              <a:avLst/>
              <a:gdLst/>
              <a:ahLst/>
              <a:cxnLst/>
              <a:rect l="l" t="t" r="r" b="b"/>
              <a:pathLst>
                <a:path w="19015" h="26351" extrusionOk="0">
                  <a:moveTo>
                    <a:pt x="2302" y="1"/>
                  </a:moveTo>
                  <a:cubicBezTo>
                    <a:pt x="1891" y="1"/>
                    <a:pt x="1514" y="105"/>
                    <a:pt x="1201" y="365"/>
                  </a:cubicBezTo>
                  <a:lnTo>
                    <a:pt x="201" y="1199"/>
                  </a:lnTo>
                  <a:lnTo>
                    <a:pt x="601" y="1233"/>
                  </a:lnTo>
                  <a:cubicBezTo>
                    <a:pt x="434" y="1633"/>
                    <a:pt x="334" y="2033"/>
                    <a:pt x="367" y="2400"/>
                  </a:cubicBezTo>
                  <a:cubicBezTo>
                    <a:pt x="1" y="6036"/>
                    <a:pt x="1101" y="14342"/>
                    <a:pt x="2669" y="17177"/>
                  </a:cubicBezTo>
                  <a:cubicBezTo>
                    <a:pt x="4270" y="20013"/>
                    <a:pt x="8373" y="21847"/>
                    <a:pt x="13844" y="24149"/>
                  </a:cubicBezTo>
                  <a:cubicBezTo>
                    <a:pt x="16813" y="25383"/>
                    <a:pt x="17780" y="26317"/>
                    <a:pt x="19014" y="26351"/>
                  </a:cubicBezTo>
                  <a:lnTo>
                    <a:pt x="18881" y="23982"/>
                  </a:lnTo>
                  <a:cubicBezTo>
                    <a:pt x="16546" y="21480"/>
                    <a:pt x="15478" y="16777"/>
                    <a:pt x="13810" y="11640"/>
                  </a:cubicBezTo>
                  <a:cubicBezTo>
                    <a:pt x="11542" y="4802"/>
                    <a:pt x="8773" y="2900"/>
                    <a:pt x="5171" y="966"/>
                  </a:cubicBezTo>
                  <a:cubicBezTo>
                    <a:pt x="4276" y="507"/>
                    <a:pt x="3208" y="1"/>
                    <a:pt x="2302" y="1"/>
                  </a:cubicBezTo>
                  <a:close/>
                </a:path>
              </a:pathLst>
            </a:custGeom>
            <a:solidFill>
              <a:srgbClr val="440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1"/>
            <p:cNvSpPr/>
            <p:nvPr/>
          </p:nvSpPr>
          <p:spPr>
            <a:xfrm>
              <a:off x="2124200" y="2855975"/>
              <a:ext cx="541225" cy="646625"/>
            </a:xfrm>
            <a:custGeom>
              <a:avLst/>
              <a:gdLst/>
              <a:ahLst/>
              <a:cxnLst/>
              <a:rect l="l" t="t" r="r" b="b"/>
              <a:pathLst>
                <a:path w="21649" h="25865" extrusionOk="0">
                  <a:moveTo>
                    <a:pt x="2399" y="0"/>
                  </a:moveTo>
                  <a:cubicBezTo>
                    <a:pt x="1401" y="0"/>
                    <a:pt x="574" y="595"/>
                    <a:pt x="367" y="2463"/>
                  </a:cubicBezTo>
                  <a:cubicBezTo>
                    <a:pt x="0" y="6032"/>
                    <a:pt x="1101" y="14338"/>
                    <a:pt x="2669" y="17207"/>
                  </a:cubicBezTo>
                  <a:cubicBezTo>
                    <a:pt x="2969" y="17707"/>
                    <a:pt x="4803" y="19141"/>
                    <a:pt x="7806" y="20809"/>
                  </a:cubicBezTo>
                  <a:cubicBezTo>
                    <a:pt x="9340" y="21676"/>
                    <a:pt x="11675" y="23178"/>
                    <a:pt x="13610" y="23978"/>
                  </a:cubicBezTo>
                  <a:cubicBezTo>
                    <a:pt x="17349" y="25560"/>
                    <a:pt x="19532" y="25864"/>
                    <a:pt x="20657" y="25864"/>
                  </a:cubicBezTo>
                  <a:cubicBezTo>
                    <a:pt x="21359" y="25864"/>
                    <a:pt x="21649" y="25746"/>
                    <a:pt x="21649" y="25746"/>
                  </a:cubicBezTo>
                  <a:cubicBezTo>
                    <a:pt x="17279" y="24545"/>
                    <a:pt x="16045" y="18508"/>
                    <a:pt x="13843" y="11669"/>
                  </a:cubicBezTo>
                  <a:cubicBezTo>
                    <a:pt x="11642" y="4831"/>
                    <a:pt x="8840" y="2963"/>
                    <a:pt x="5270" y="995"/>
                  </a:cubicBezTo>
                  <a:cubicBezTo>
                    <a:pt x="4403" y="513"/>
                    <a:pt x="3327" y="0"/>
                    <a:pt x="2399" y="0"/>
                  </a:cubicBezTo>
                  <a:close/>
                </a:path>
              </a:pathLst>
            </a:custGeom>
            <a:solidFill>
              <a:srgbClr val="9312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1"/>
            <p:cNvSpPr/>
            <p:nvPr/>
          </p:nvSpPr>
          <p:spPr>
            <a:xfrm>
              <a:off x="2371025" y="2546025"/>
              <a:ext cx="215175" cy="105975"/>
            </a:xfrm>
            <a:custGeom>
              <a:avLst/>
              <a:gdLst/>
              <a:ahLst/>
              <a:cxnLst/>
              <a:rect l="l" t="t" r="r" b="b"/>
              <a:pathLst>
                <a:path w="8607" h="4239" extrusionOk="0">
                  <a:moveTo>
                    <a:pt x="1377" y="0"/>
                  </a:moveTo>
                  <a:cubicBezTo>
                    <a:pt x="1277" y="0"/>
                    <a:pt x="1135" y="83"/>
                    <a:pt x="968" y="417"/>
                  </a:cubicBezTo>
                  <a:cubicBezTo>
                    <a:pt x="635" y="1084"/>
                    <a:pt x="201" y="1685"/>
                    <a:pt x="201" y="1685"/>
                  </a:cubicBezTo>
                  <a:cubicBezTo>
                    <a:pt x="201" y="1685"/>
                    <a:pt x="1" y="3019"/>
                    <a:pt x="2002" y="3853"/>
                  </a:cubicBezTo>
                  <a:cubicBezTo>
                    <a:pt x="2688" y="4110"/>
                    <a:pt x="3399" y="4239"/>
                    <a:pt x="4105" y="4239"/>
                  </a:cubicBezTo>
                  <a:cubicBezTo>
                    <a:pt x="5047" y="4239"/>
                    <a:pt x="5981" y="4010"/>
                    <a:pt x="6839" y="3553"/>
                  </a:cubicBezTo>
                  <a:cubicBezTo>
                    <a:pt x="7606" y="3086"/>
                    <a:pt x="8006" y="2752"/>
                    <a:pt x="8006" y="2752"/>
                  </a:cubicBezTo>
                  <a:lnTo>
                    <a:pt x="8607" y="2885"/>
                  </a:lnTo>
                  <a:cubicBezTo>
                    <a:pt x="8607" y="2885"/>
                    <a:pt x="7840" y="1718"/>
                    <a:pt x="7506" y="1218"/>
                  </a:cubicBezTo>
                  <a:cubicBezTo>
                    <a:pt x="7139" y="717"/>
                    <a:pt x="6939" y="717"/>
                    <a:pt x="6939" y="717"/>
                  </a:cubicBezTo>
                  <a:lnTo>
                    <a:pt x="6839" y="1451"/>
                  </a:lnTo>
                  <a:cubicBezTo>
                    <a:pt x="6132" y="1687"/>
                    <a:pt x="5384" y="1795"/>
                    <a:pt x="4677" y="1795"/>
                  </a:cubicBezTo>
                  <a:cubicBezTo>
                    <a:pt x="3180" y="1795"/>
                    <a:pt x="1864" y="1310"/>
                    <a:pt x="1502" y="517"/>
                  </a:cubicBezTo>
                  <a:lnTo>
                    <a:pt x="1535" y="83"/>
                  </a:lnTo>
                  <a:cubicBezTo>
                    <a:pt x="1535" y="83"/>
                    <a:pt x="1477" y="0"/>
                    <a:pt x="137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1"/>
            <p:cNvSpPr/>
            <p:nvPr/>
          </p:nvSpPr>
          <p:spPr>
            <a:xfrm>
              <a:off x="2561175" y="2625650"/>
              <a:ext cx="445325" cy="419425"/>
            </a:xfrm>
            <a:custGeom>
              <a:avLst/>
              <a:gdLst/>
              <a:ahLst/>
              <a:cxnLst/>
              <a:rect l="l" t="t" r="r" b="b"/>
              <a:pathLst>
                <a:path w="17813" h="16777" extrusionOk="0">
                  <a:moveTo>
                    <a:pt x="2135" y="1"/>
                  </a:moveTo>
                  <a:cubicBezTo>
                    <a:pt x="0" y="4571"/>
                    <a:pt x="1835" y="7873"/>
                    <a:pt x="1835" y="7873"/>
                  </a:cubicBezTo>
                  <a:cubicBezTo>
                    <a:pt x="1835" y="7873"/>
                    <a:pt x="6238" y="14511"/>
                    <a:pt x="7372" y="15745"/>
                  </a:cubicBezTo>
                  <a:cubicBezTo>
                    <a:pt x="8016" y="16465"/>
                    <a:pt x="8445" y="16776"/>
                    <a:pt x="8928" y="16776"/>
                  </a:cubicBezTo>
                  <a:cubicBezTo>
                    <a:pt x="9295" y="16776"/>
                    <a:pt x="9693" y="16596"/>
                    <a:pt x="10241" y="16279"/>
                  </a:cubicBezTo>
                  <a:cubicBezTo>
                    <a:pt x="11542" y="15579"/>
                    <a:pt x="17813" y="10842"/>
                    <a:pt x="17813" y="10842"/>
                  </a:cubicBezTo>
                  <a:lnTo>
                    <a:pt x="15645" y="7873"/>
                  </a:lnTo>
                  <a:lnTo>
                    <a:pt x="10141" y="10608"/>
                  </a:lnTo>
                  <a:cubicBezTo>
                    <a:pt x="10141" y="10608"/>
                    <a:pt x="6205" y="2736"/>
                    <a:pt x="5204" y="1368"/>
                  </a:cubicBezTo>
                  <a:cubicBezTo>
                    <a:pt x="4203" y="1"/>
                    <a:pt x="3703" y="101"/>
                    <a:pt x="213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F00C975B-C9C1-D74D-BCD1-44EF0FD78C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716" y="1860991"/>
            <a:ext cx="4488184" cy="1923000"/>
          </a:xfrm>
        </p:spPr>
        <p:txBody>
          <a:bodyPr/>
          <a:lstStyle/>
          <a:p>
            <a:pPr algn="ctr"/>
            <a:r>
              <a:rPr lang="en-US" sz="36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Langkah-langkah</a:t>
            </a:r>
            <a:r>
              <a:rPr lang="en-US" sz="36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</a:t>
            </a:r>
          </a:p>
          <a:p>
            <a:pPr algn="ctr"/>
            <a:r>
              <a:rPr lang="en-US" sz="4400" b="1" dirty="0"/>
              <a:t>Proses </a:t>
            </a:r>
            <a:r>
              <a:rPr lang="en-US" sz="4400" b="1" dirty="0" err="1"/>
              <a:t>Seleksi</a:t>
            </a:r>
            <a:endParaRPr lang="en-US" sz="4400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10902F3-FA4E-6F4C-A0F4-34C642E5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40000"/>
            <a:ext cx="3999900" cy="550863"/>
          </a:xfrm>
        </p:spPr>
        <p:txBody>
          <a:bodyPr/>
          <a:lstStyle/>
          <a:p>
            <a:pPr algn="r"/>
            <a:r>
              <a:rPr lang="en-US" sz="1800" dirty="0"/>
              <a:t>-Robert </a:t>
            </a:r>
            <a:r>
              <a:rPr lang="en-US" sz="1800" dirty="0" err="1"/>
              <a:t>Kiyosaki</a:t>
            </a:r>
            <a:endParaRPr lang="en-US" sz="1800" dirty="0"/>
          </a:p>
        </p:txBody>
      </p:sp>
      <p:sp>
        <p:nvSpPr>
          <p:cNvPr id="4" name="Google Shape;472;p44">
            <a:extLst>
              <a:ext uri="{FF2B5EF4-FFF2-40B4-BE49-F238E27FC236}">
                <a16:creationId xmlns:a16="http://schemas.microsoft.com/office/drawing/2014/main" xmlns="" id="{4D442C8D-FCD4-6842-B8F3-49E010AB8D7D}"/>
              </a:ext>
            </a:extLst>
          </p:cNvPr>
          <p:cNvSpPr/>
          <p:nvPr/>
        </p:nvSpPr>
        <p:spPr>
          <a:xfrm>
            <a:off x="4147200" y="1188911"/>
            <a:ext cx="572700" cy="572700"/>
          </a:xfrm>
          <a:prstGeom prst="ellipse">
            <a:avLst/>
          </a:prstGeom>
          <a:solidFill>
            <a:srgbClr val="FFD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528;p44">
            <a:extLst>
              <a:ext uri="{FF2B5EF4-FFF2-40B4-BE49-F238E27FC236}">
                <a16:creationId xmlns:a16="http://schemas.microsoft.com/office/drawing/2014/main" xmlns="" id="{FF4343AA-AEA1-BB41-8BE3-0C9B415F830E}"/>
              </a:ext>
            </a:extLst>
          </p:cNvPr>
          <p:cNvSpPr txBox="1">
            <a:spLocks/>
          </p:cNvSpPr>
          <p:nvPr/>
        </p:nvSpPr>
        <p:spPr>
          <a:xfrm>
            <a:off x="4147200" y="1189577"/>
            <a:ext cx="572700" cy="53447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2800" b="1" dirty="0"/>
              <a:t>3</a:t>
            </a:r>
          </a:p>
        </p:txBody>
      </p:sp>
      <p:sp>
        <p:nvSpPr>
          <p:cNvPr id="6" name="Google Shape;473;p44">
            <a:extLst>
              <a:ext uri="{FF2B5EF4-FFF2-40B4-BE49-F238E27FC236}">
                <a16:creationId xmlns:a16="http://schemas.microsoft.com/office/drawing/2014/main" xmlns="" id="{332CE7CC-DF6A-654D-BB43-EA049F31B77D}"/>
              </a:ext>
            </a:extLst>
          </p:cNvPr>
          <p:cNvSpPr txBox="1">
            <a:spLocks/>
          </p:cNvSpPr>
          <p:nvPr/>
        </p:nvSpPr>
        <p:spPr>
          <a:xfrm>
            <a:off x="560968" y="80210"/>
            <a:ext cx="4158932" cy="6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ed Hat Text Medium"/>
              <a:buNone/>
              <a:defRPr sz="1800" b="0" i="0" u="none" strike="noStrike" cap="none">
                <a:solidFill>
                  <a:schemeClr val="lt1"/>
                </a:solidFill>
                <a:latin typeface="Red Hat Text Medium"/>
                <a:ea typeface="Red Hat Text Medium"/>
                <a:cs typeface="Red Hat Text Medium"/>
                <a:sym typeface="Red Hat Text Medium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 Hat Text"/>
              <a:buNone/>
              <a:defRPr sz="2800" b="1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 algn="r"/>
            <a:r>
              <a:rPr lang="en-ID" sz="1100" dirty="0" err="1"/>
              <a:t>Jangan</a:t>
            </a:r>
            <a:r>
              <a:rPr lang="en-ID" sz="1100" dirty="0"/>
              <a:t> </a:t>
            </a:r>
            <a:r>
              <a:rPr lang="en-ID" sz="1100" dirty="0" err="1"/>
              <a:t>suka</a:t>
            </a:r>
            <a:r>
              <a:rPr lang="en-ID" sz="1100" dirty="0"/>
              <a:t> </a:t>
            </a:r>
            <a:r>
              <a:rPr lang="en-ID" sz="1100" dirty="0" err="1"/>
              <a:t>menunda</a:t>
            </a:r>
            <a:r>
              <a:rPr lang="en-ID" sz="1100" dirty="0"/>
              <a:t> </a:t>
            </a:r>
            <a:r>
              <a:rPr lang="en-ID" sz="1100" dirty="0" err="1"/>
              <a:t>sebuah</a:t>
            </a:r>
            <a:r>
              <a:rPr lang="en-ID" sz="1100" dirty="0"/>
              <a:t> kata yang paling </a:t>
            </a:r>
            <a:r>
              <a:rPr lang="en-ID" sz="1100" dirty="0" err="1"/>
              <a:t>menghancurkan</a:t>
            </a:r>
            <a:r>
              <a:rPr lang="en-ID" sz="1100" dirty="0"/>
              <a:t> </a:t>
            </a:r>
            <a:r>
              <a:rPr lang="en-ID" sz="1100" dirty="0" err="1"/>
              <a:t>hidup</a:t>
            </a:r>
            <a:r>
              <a:rPr lang="en-ID" sz="1100" dirty="0"/>
              <a:t> </a:t>
            </a:r>
            <a:r>
              <a:rPr lang="en-ID" sz="1100" dirty="0" err="1"/>
              <a:t>kita</a:t>
            </a:r>
            <a:r>
              <a:rPr lang="en-ID" sz="1100" dirty="0"/>
              <a:t> </a:t>
            </a:r>
            <a:r>
              <a:rPr lang="en-ID" sz="1100" dirty="0" err="1"/>
              <a:t>adalah</a:t>
            </a:r>
            <a:r>
              <a:rPr lang="en-ID" sz="1100" dirty="0"/>
              <a:t> kata “BESOK”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7D49BB-3801-A24B-B644-8A785150A88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1098" y="540000"/>
            <a:ext cx="4332902" cy="40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85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89136A-CD54-0B41-B258-D1373706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9937" y="4738637"/>
            <a:ext cx="3740460" cy="275724"/>
          </a:xfrm>
        </p:spPr>
        <p:txBody>
          <a:bodyPr/>
          <a:lstStyle/>
          <a:p>
            <a:r>
              <a:rPr lang="en-US" sz="1600" dirty="0" err="1"/>
              <a:t>Langkah-langkah</a:t>
            </a:r>
            <a:r>
              <a:rPr lang="en-US" sz="1600" dirty="0"/>
              <a:t> Proses </a:t>
            </a:r>
            <a:r>
              <a:rPr lang="en-US" sz="1600" dirty="0" err="1"/>
              <a:t>Seleksi</a:t>
            </a:r>
            <a:endParaRPr lang="en-US" sz="16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86845F4-6764-154C-ADCA-70FA85F0A387}"/>
              </a:ext>
            </a:extLst>
          </p:cNvPr>
          <p:cNvGrpSpPr/>
          <p:nvPr/>
        </p:nvGrpSpPr>
        <p:grpSpPr>
          <a:xfrm>
            <a:off x="32083" y="128336"/>
            <a:ext cx="9087851" cy="4345886"/>
            <a:chOff x="-1" y="0"/>
            <a:chExt cx="9087851" cy="43458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85E38E1E-50A2-8F43-ACDE-CC795BEA26D5}"/>
                </a:ext>
              </a:extLst>
            </p:cNvPr>
            <p:cNvSpPr/>
            <p:nvPr/>
          </p:nvSpPr>
          <p:spPr>
            <a:xfrm>
              <a:off x="0" y="3222939"/>
              <a:ext cx="2229853" cy="1122947"/>
            </a:xfrm>
            <a:prstGeom prst="rect">
              <a:avLst/>
            </a:prstGeom>
            <a:solidFill>
              <a:schemeClr val="accent5"/>
            </a:solidFill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err="1">
                  <a:solidFill>
                    <a:schemeClr val="bg2"/>
                  </a:solidFill>
                </a:rPr>
                <a:t>Wawancara</a:t>
              </a:r>
              <a:r>
                <a:rPr lang="en-US" sz="1800" b="1" dirty="0">
                  <a:solidFill>
                    <a:schemeClr val="bg2"/>
                  </a:solidFill>
                </a:rPr>
                <a:t> </a:t>
              </a:r>
              <a:r>
                <a:rPr lang="en-US" sz="1800" b="1" dirty="0" err="1">
                  <a:solidFill>
                    <a:schemeClr val="bg2"/>
                  </a:solidFill>
                </a:rPr>
                <a:t>Seleksi</a:t>
              </a:r>
              <a:endParaRPr lang="en-US" sz="1800" b="1" dirty="0">
                <a:solidFill>
                  <a:schemeClr val="bg2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E74A508-58DF-5D41-BDC1-9842938A5241}"/>
                </a:ext>
              </a:extLst>
            </p:cNvPr>
            <p:cNvGrpSpPr/>
            <p:nvPr/>
          </p:nvGrpSpPr>
          <p:grpSpPr>
            <a:xfrm>
              <a:off x="-1" y="0"/>
              <a:ext cx="9087851" cy="4284725"/>
              <a:chOff x="-1" y="0"/>
              <a:chExt cx="9087851" cy="428472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B0EBE865-C6EF-FB4E-AF03-BC180816269F}"/>
                  </a:ext>
                </a:extLst>
              </p:cNvPr>
              <p:cNvSpPr/>
              <p:nvPr/>
            </p:nvSpPr>
            <p:spPr>
              <a:xfrm>
                <a:off x="0" y="0"/>
                <a:ext cx="2229853" cy="1122947"/>
              </a:xfrm>
              <a:prstGeom prst="rect">
                <a:avLst/>
              </a:prstGeom>
              <a:solidFill>
                <a:schemeClr val="accent5"/>
              </a:soli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 err="1">
                    <a:solidFill>
                      <a:schemeClr val="bg2"/>
                    </a:solidFill>
                  </a:rPr>
                  <a:t>Penerimaan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1800" b="1" dirty="0" err="1">
                    <a:solidFill>
                      <a:schemeClr val="bg2"/>
                    </a:solidFill>
                  </a:rPr>
                  <a:t>Pendahuluan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1800" b="1" dirty="0" err="1">
                    <a:solidFill>
                      <a:schemeClr val="bg2"/>
                    </a:solidFill>
                  </a:rPr>
                  <a:t>Pelamar</a:t>
                </a:r>
                <a:endParaRPr lang="en-US" sz="18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37088C95-6690-324F-8132-24DCB0271C23}"/>
                  </a:ext>
                </a:extLst>
              </p:cNvPr>
              <p:cNvSpPr/>
              <p:nvPr/>
            </p:nvSpPr>
            <p:spPr>
              <a:xfrm>
                <a:off x="-1" y="1612230"/>
                <a:ext cx="2229853" cy="1122947"/>
              </a:xfrm>
              <a:prstGeom prst="rect">
                <a:avLst/>
              </a:prstGeom>
              <a:solidFill>
                <a:schemeClr val="accent5"/>
              </a:soli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 err="1">
                    <a:solidFill>
                      <a:schemeClr val="bg2"/>
                    </a:solidFill>
                  </a:rPr>
                  <a:t>Tes-tes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1800" b="1" dirty="0" err="1">
                    <a:solidFill>
                      <a:schemeClr val="bg2"/>
                    </a:solidFill>
                  </a:rPr>
                  <a:t>Penerimaan</a:t>
                </a:r>
                <a:endParaRPr lang="en-US" sz="18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xmlns="" id="{EE0E920C-ECF3-B349-A2E5-1502A7ED9A3E}"/>
                  </a:ext>
                </a:extLst>
              </p:cNvPr>
              <p:cNvSpPr/>
              <p:nvPr/>
            </p:nvSpPr>
            <p:spPr>
              <a:xfrm rot="5400000">
                <a:off x="890335" y="1063550"/>
                <a:ext cx="449179" cy="593558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xmlns="" id="{8F4D1575-0207-944A-949B-68A7110764D3}"/>
                  </a:ext>
                </a:extLst>
              </p:cNvPr>
              <p:cNvSpPr/>
              <p:nvPr/>
            </p:nvSpPr>
            <p:spPr>
              <a:xfrm rot="5400000">
                <a:off x="914399" y="2691825"/>
                <a:ext cx="449179" cy="593558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ight Arrow 7">
                <a:extLst>
                  <a:ext uri="{FF2B5EF4-FFF2-40B4-BE49-F238E27FC236}">
                    <a16:creationId xmlns:a16="http://schemas.microsoft.com/office/drawing/2014/main" xmlns="" id="{04D6D832-076D-0F4D-BD57-4FF9FEBCA9DC}"/>
                  </a:ext>
                </a:extLst>
              </p:cNvPr>
              <p:cNvSpPr/>
              <p:nvPr/>
            </p:nvSpPr>
            <p:spPr>
              <a:xfrm rot="5400000">
                <a:off x="4535584" y="1102811"/>
                <a:ext cx="449179" cy="593558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93ACE732-1E96-E146-8167-65E2FD2FF2AD}"/>
                  </a:ext>
                </a:extLst>
              </p:cNvPr>
              <p:cNvSpPr/>
              <p:nvPr/>
            </p:nvSpPr>
            <p:spPr>
              <a:xfrm>
                <a:off x="3649579" y="12792"/>
                <a:ext cx="2229853" cy="1122947"/>
              </a:xfrm>
              <a:prstGeom prst="rect">
                <a:avLst/>
              </a:prstGeom>
              <a:solidFill>
                <a:schemeClr val="accent5"/>
              </a:soli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 err="1">
                    <a:solidFill>
                      <a:schemeClr val="bg2"/>
                    </a:solidFill>
                  </a:rPr>
                  <a:t>Pemeriksaan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1800" b="1" dirty="0" err="1">
                    <a:solidFill>
                      <a:schemeClr val="bg2"/>
                    </a:solidFill>
                  </a:rPr>
                  <a:t>Referensi</a:t>
                </a:r>
                <a:endParaRPr lang="en-US" sz="18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28869201-2182-604E-A8E6-33C3B613A24A}"/>
                  </a:ext>
                </a:extLst>
              </p:cNvPr>
              <p:cNvSpPr/>
              <p:nvPr/>
            </p:nvSpPr>
            <p:spPr>
              <a:xfrm>
                <a:off x="3649579" y="1584919"/>
                <a:ext cx="2229853" cy="1122947"/>
              </a:xfrm>
              <a:prstGeom prst="rect">
                <a:avLst/>
              </a:prstGeom>
              <a:solidFill>
                <a:schemeClr val="accent5"/>
              </a:soli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 err="1">
                    <a:solidFill>
                      <a:schemeClr val="bg2"/>
                    </a:solidFill>
                  </a:rPr>
                  <a:t>Evaluasi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1800" b="1" dirty="0" err="1">
                    <a:solidFill>
                      <a:schemeClr val="bg2"/>
                    </a:solidFill>
                  </a:rPr>
                  <a:t>Medis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(</a:t>
                </a:r>
                <a:r>
                  <a:rPr lang="en-US" sz="1800" b="1" dirty="0" err="1">
                    <a:solidFill>
                      <a:schemeClr val="bg2"/>
                    </a:solidFill>
                  </a:rPr>
                  <a:t>Tes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1800" b="1" dirty="0" err="1">
                    <a:solidFill>
                      <a:schemeClr val="bg2"/>
                    </a:solidFill>
                  </a:rPr>
                  <a:t>Kesehatan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)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E367598A-CD6E-594C-9A3E-4D3C74A40051}"/>
                  </a:ext>
                </a:extLst>
              </p:cNvPr>
              <p:cNvSpPr/>
              <p:nvPr/>
            </p:nvSpPr>
            <p:spPr>
              <a:xfrm>
                <a:off x="3649579" y="3161778"/>
                <a:ext cx="2229853" cy="1122947"/>
              </a:xfrm>
              <a:prstGeom prst="rect">
                <a:avLst/>
              </a:prstGeom>
              <a:solidFill>
                <a:schemeClr val="accent5"/>
              </a:soli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 err="1">
                    <a:solidFill>
                      <a:schemeClr val="bg2"/>
                    </a:solidFill>
                  </a:rPr>
                  <a:t>Wawancara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1800" b="1" dirty="0" err="1">
                    <a:solidFill>
                      <a:schemeClr val="bg2"/>
                    </a:solidFill>
                  </a:rPr>
                  <a:t>oleh</a:t>
                </a:r>
                <a:r>
                  <a:rPr lang="en-US" sz="1800" b="1" dirty="0">
                    <a:solidFill>
                      <a:schemeClr val="bg2"/>
                    </a:solidFill>
                  </a:rPr>
                  <a:t> </a:t>
                </a:r>
                <a:r>
                  <a:rPr lang="en-US" sz="1800" b="1" dirty="0" err="1">
                    <a:solidFill>
                      <a:schemeClr val="bg2"/>
                    </a:solidFill>
                  </a:rPr>
                  <a:t>Penyelia</a:t>
                </a:r>
                <a:endParaRPr lang="en-US" sz="1800" b="1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CF8CDC53-B390-7A47-9271-EC5EF319EB0F}"/>
                  </a:ext>
                </a:extLst>
              </p:cNvPr>
              <p:cNvSpPr/>
              <p:nvPr/>
            </p:nvSpPr>
            <p:spPr>
              <a:xfrm>
                <a:off x="6857997" y="1649950"/>
                <a:ext cx="2229853" cy="1122947"/>
              </a:xfrm>
              <a:prstGeom prst="rect">
                <a:avLst/>
              </a:prstGeom>
              <a:solidFill>
                <a:schemeClr val="accent5"/>
              </a:soli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>
                    <a:solidFill>
                      <a:schemeClr val="bg2"/>
                    </a:solidFill>
                  </a:rPr>
                  <a:t>KEPUTUSAN PENERIMAAN</a:t>
                </a:r>
              </a:p>
            </p:txBody>
          </p:sp>
          <p:sp>
            <p:nvSpPr>
              <p:cNvPr id="13" name="Bent Arrow 12">
                <a:extLst>
                  <a:ext uri="{FF2B5EF4-FFF2-40B4-BE49-F238E27FC236}">
                    <a16:creationId xmlns:a16="http://schemas.microsoft.com/office/drawing/2014/main" xmlns="" id="{CBC48777-FB7E-7F47-BA06-794485EB0BD6}"/>
                  </a:ext>
                </a:extLst>
              </p:cNvPr>
              <p:cNvSpPr/>
              <p:nvPr/>
            </p:nvSpPr>
            <p:spPr>
              <a:xfrm>
                <a:off x="2835763" y="254267"/>
                <a:ext cx="813816" cy="3595838"/>
              </a:xfrm>
              <a:prstGeom prst="bentArrow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xmlns="" id="{867B4857-1D15-A046-82E6-1C7444D9BB81}"/>
                  </a:ext>
                </a:extLst>
              </p:cNvPr>
              <p:cNvSpPr/>
              <p:nvPr/>
            </p:nvSpPr>
            <p:spPr>
              <a:xfrm>
                <a:off x="2229852" y="3643884"/>
                <a:ext cx="813817" cy="447696"/>
              </a:xfrm>
              <a:prstGeom prst="rightArrow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ight Arrow 14">
                <a:extLst>
                  <a:ext uri="{FF2B5EF4-FFF2-40B4-BE49-F238E27FC236}">
                    <a16:creationId xmlns:a16="http://schemas.microsoft.com/office/drawing/2014/main" xmlns="" id="{50B9C722-6205-514F-B676-302CF4116315}"/>
                  </a:ext>
                </a:extLst>
              </p:cNvPr>
              <p:cNvSpPr/>
              <p:nvPr/>
            </p:nvSpPr>
            <p:spPr>
              <a:xfrm rot="5400000">
                <a:off x="4543604" y="2635677"/>
                <a:ext cx="449179" cy="593558"/>
              </a:xfrm>
              <a:prstGeom prst="rightArrow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Bent Arrow 15">
                <a:extLst>
                  <a:ext uri="{FF2B5EF4-FFF2-40B4-BE49-F238E27FC236}">
                    <a16:creationId xmlns:a16="http://schemas.microsoft.com/office/drawing/2014/main" xmlns="" id="{355AF039-992F-D744-BB85-AA7971683384}"/>
                  </a:ext>
                </a:extLst>
              </p:cNvPr>
              <p:cNvSpPr/>
              <p:nvPr/>
            </p:nvSpPr>
            <p:spPr>
              <a:xfrm>
                <a:off x="6144128" y="1909011"/>
                <a:ext cx="737936" cy="1941094"/>
              </a:xfrm>
              <a:prstGeom prst="bentArrow">
                <a:avLst>
                  <a:gd name="adj1" fmla="val 25000"/>
                  <a:gd name="adj2" fmla="val 25000"/>
                  <a:gd name="adj3" fmla="val 25000"/>
                  <a:gd name="adj4" fmla="val 30707"/>
                </a:avLst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Right Arrow 16">
                <a:extLst>
                  <a:ext uri="{FF2B5EF4-FFF2-40B4-BE49-F238E27FC236}">
                    <a16:creationId xmlns:a16="http://schemas.microsoft.com/office/drawing/2014/main" xmlns="" id="{2A5788EA-0898-0A40-9708-C1CFEADB024C}"/>
                  </a:ext>
                </a:extLst>
              </p:cNvPr>
              <p:cNvSpPr/>
              <p:nvPr/>
            </p:nvSpPr>
            <p:spPr>
              <a:xfrm>
                <a:off x="5894187" y="3643884"/>
                <a:ext cx="442445" cy="465282"/>
              </a:xfrm>
              <a:prstGeom prst="rightArrow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8062129"/>
      </p:ext>
    </p:extLst>
  </p:cSld>
  <p:clrMapOvr>
    <a:masterClrMapping/>
  </p:clrMapOvr>
</p:sld>
</file>

<file path=ppt/theme/theme1.xml><?xml version="1.0" encoding="utf-8"?>
<a:theme xmlns:a="http://schemas.openxmlformats.org/drawingml/2006/main" name=" Ecommerce Marketing Plan by Slidesgo">
  <a:themeElements>
    <a:clrScheme name="Simple Light">
      <a:dk1>
        <a:srgbClr val="FFFFFF"/>
      </a:dk1>
      <a:lt1>
        <a:srgbClr val="FFFFFF"/>
      </a:lt1>
      <a:dk2>
        <a:srgbClr val="5C0B68"/>
      </a:dk2>
      <a:lt2>
        <a:srgbClr val="5C0B68"/>
      </a:lt2>
      <a:accent1>
        <a:srgbClr val="9312A6"/>
      </a:accent1>
      <a:accent2>
        <a:srgbClr val="9312A6"/>
      </a:accent2>
      <a:accent3>
        <a:srgbClr val="9312A6"/>
      </a:accent3>
      <a:accent4>
        <a:srgbClr val="9312A6"/>
      </a:accent4>
      <a:accent5>
        <a:srgbClr val="FFD119"/>
      </a:accent5>
      <a:accent6>
        <a:srgbClr val="FFD119"/>
      </a:accent6>
      <a:hlink>
        <a:srgbClr val="FFD1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580</Words>
  <Application>Microsoft Office PowerPoint</Application>
  <PresentationFormat>On-screen Show (16:9)</PresentationFormat>
  <Paragraphs>132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Proxima Nova</vt:lpstr>
      <vt:lpstr>Proxima Nova Semibold</vt:lpstr>
      <vt:lpstr>Red Hat Text Medium</vt:lpstr>
      <vt:lpstr>Red Hat Text</vt:lpstr>
      <vt:lpstr>Apple Chancery</vt:lpstr>
      <vt:lpstr> Ecommerce Marketing Plan by Slidesgo</vt:lpstr>
      <vt:lpstr>Slidesgo Final Pages</vt:lpstr>
      <vt:lpstr>Proses Seleksi</vt:lpstr>
      <vt:lpstr>Table of Contents</vt:lpstr>
      <vt:lpstr>Pengertian Proses Seleksi</vt:lpstr>
      <vt:lpstr>Proses Seleksi</vt:lpstr>
      <vt:lpstr>PowerPoint Presentation</vt:lpstr>
      <vt:lpstr>Tantangan  dalam  Proses Seleksi  “Daripada mengkhawatirkan apa yang orang katakana tentang anda, mengapa tidak menggunakan waktu anda untuk mencoba melakukan sesuatu yang akan mereka kagumi”</vt:lpstr>
      <vt:lpstr>Tantangan Proses Seleksi</vt:lpstr>
      <vt:lpstr>-Robert Kiyosaki</vt:lpstr>
      <vt:lpstr>Langkah-langkah Proses Seleksi</vt:lpstr>
      <vt:lpstr>Peralatan TEST</vt:lpstr>
      <vt:lpstr>Peralatan Test</vt:lpstr>
      <vt:lpstr>Kesalahan Wawancara</vt:lpstr>
      <vt:lpstr>Kesalahan dalam Wawancara </vt:lpstr>
      <vt:lpstr>Setiap orang itu cerdas. Namun, jika kita menilai seekor ikan dari kemampuannya memanjat pohon, maka ia akan selamanya menganggap dirinya boodoh –Albert Einstein</vt:lpstr>
      <vt:lpstr>Hasil Seleksi &amp; Umpan Balik</vt:lpstr>
      <vt:lpstr>Thanks!</vt:lpstr>
      <vt:lpstr>Contents of This Template</vt:lpstr>
      <vt:lpstr>Instructions for use</vt:lpstr>
      <vt:lpstr>Fonts &amp; colors used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Ecommerce Marketing Plan</dc:title>
  <cp:lastModifiedBy>asus</cp:lastModifiedBy>
  <cp:revision>15</cp:revision>
  <dcterms:modified xsi:type="dcterms:W3CDTF">2021-08-21T12:24:07Z</dcterms:modified>
</cp:coreProperties>
</file>