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72" r:id="rId2"/>
    <p:sldId id="263" r:id="rId3"/>
    <p:sldId id="264" r:id="rId4"/>
    <p:sldId id="273" r:id="rId5"/>
    <p:sldId id="274" r:id="rId6"/>
    <p:sldId id="275" r:id="rId7"/>
    <p:sldId id="265" r:id="rId8"/>
    <p:sldId id="266" r:id="rId9"/>
    <p:sldId id="267" r:id="rId10"/>
    <p:sldId id="268" r:id="rId11"/>
    <p:sldId id="269" r:id="rId12"/>
    <p:sldId id="270" r:id="rId13"/>
    <p:sldId id="271"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7E27DF-48E9-4EB2-B406-41CEDFA06236}" type="datetimeFigureOut">
              <a:rPr lang="en-US" smtClean="0"/>
              <a:t>9/29/2020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50D389-347B-45A3-9AF9-482061FF64D8}" type="slidenum">
              <a:rPr lang="en-US" smtClean="0"/>
              <a:t>‹#›</a:t>
            </a:fld>
            <a:endParaRPr lang="en-US"/>
          </a:p>
        </p:txBody>
      </p:sp>
    </p:spTree>
    <p:extLst>
      <p:ext uri="{BB962C8B-B14F-4D97-AF65-F5344CB8AC3E}">
        <p14:creationId xmlns:p14="http://schemas.microsoft.com/office/powerpoint/2010/main" val="3297748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50D389-347B-45A3-9AF9-482061FF64D8}" type="slidenum">
              <a:rPr lang="en-US" smtClean="0"/>
              <a:t>6</a:t>
            </a:fld>
            <a:endParaRPr lang="en-US"/>
          </a:p>
        </p:txBody>
      </p:sp>
    </p:spTree>
    <p:extLst>
      <p:ext uri="{BB962C8B-B14F-4D97-AF65-F5344CB8AC3E}">
        <p14:creationId xmlns:p14="http://schemas.microsoft.com/office/powerpoint/2010/main" val="3204189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D3C9E65-5BA6-4141-9815-F117789A4C7C}" type="datetimeFigureOut">
              <a:rPr lang="id-ID" smtClean="0"/>
              <a:t>29/09/2020</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F4CB96-AFDD-42C8-BDF6-2BF1D268FF36}" type="slidenum">
              <a:rPr lang="id-ID" smtClean="0"/>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C9E65-5BA6-4141-9815-F117789A4C7C}" type="datetimeFigureOut">
              <a:rPr lang="id-ID" smtClean="0"/>
              <a:t>29/09/2020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4F4CB96-AFDD-42C8-BDF6-2BF1D268FF36}"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4F4CB96-AFDD-42C8-BDF6-2BF1D268FF36}" type="slidenum">
              <a:rPr lang="id-ID" smtClean="0"/>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C9E65-5BA6-4141-9815-F117789A4C7C}" type="datetimeFigureOut">
              <a:rPr lang="id-ID" smtClean="0"/>
              <a:t>29/09/2020</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D3C9E65-5BA6-4141-9815-F117789A4C7C}" type="datetimeFigureOut">
              <a:rPr lang="id-ID" smtClean="0"/>
              <a:t>29/09/2020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44F4CB96-AFDD-42C8-BDF6-2BF1D268FF36}" type="slidenum">
              <a:rPr lang="id-ID" smtClean="0"/>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CD3C9E65-5BA6-4141-9815-F117789A4C7C}" type="datetimeFigureOut">
              <a:rPr lang="id-ID" smtClean="0"/>
              <a:t>29/09/2020</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F4CB96-AFDD-42C8-BDF6-2BF1D268FF36}" type="slidenum">
              <a:rPr lang="id-ID" smtClean="0"/>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D3C9E65-5BA6-4141-9815-F117789A4C7C}" type="datetimeFigureOut">
              <a:rPr lang="id-ID" smtClean="0"/>
              <a:t>29/09/2020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4F4CB96-AFDD-42C8-BDF6-2BF1D268FF36}" type="slidenum">
              <a:rPr lang="id-ID" smtClean="0"/>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D3C9E65-5BA6-4141-9815-F117789A4C7C}" type="datetimeFigureOut">
              <a:rPr lang="id-ID" smtClean="0"/>
              <a:t>29/09/2020</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4F4CB96-AFDD-42C8-BDF6-2BF1D268FF36}" type="slidenum">
              <a:rPr lang="id-ID" smtClean="0"/>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3C9E65-5BA6-4141-9815-F117789A4C7C}" type="datetimeFigureOut">
              <a:rPr lang="id-ID" smtClean="0"/>
              <a:t>29/09/2020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44F4CB96-AFDD-42C8-BDF6-2BF1D268FF3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D3C9E65-5BA6-4141-9815-F117789A4C7C}" type="datetimeFigureOut">
              <a:rPr lang="id-ID" smtClean="0"/>
              <a:t>29/09/2020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4F4CB96-AFDD-42C8-BDF6-2BF1D268FF3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4F4CB96-AFDD-42C8-BDF6-2BF1D268FF36}" type="slidenum">
              <a:rPr lang="id-ID" smtClean="0"/>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D3C9E65-5BA6-4141-9815-F117789A4C7C}" type="datetimeFigureOut">
              <a:rPr lang="id-ID" smtClean="0"/>
              <a:t>29/09/2020</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4F4CB96-AFDD-42C8-BDF6-2BF1D268FF36}" type="slidenum">
              <a:rPr lang="id-ID" smtClean="0"/>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D3C9E65-5BA6-4141-9815-F117789A4C7C}" type="datetimeFigureOut">
              <a:rPr lang="id-ID" smtClean="0"/>
              <a:t>29/09/2020</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D3C9E65-5BA6-4141-9815-F117789A4C7C}" type="datetimeFigureOut">
              <a:rPr lang="id-ID" smtClean="0"/>
              <a:t>29/09/2020</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4F4CB96-AFDD-42C8-BDF6-2BF1D268FF36}" type="slidenum">
              <a:rPr lang="id-ID" smtClean="0"/>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000" dirty="0" err="1" smtClean="0"/>
              <a:t>Oleh</a:t>
            </a:r>
            <a:r>
              <a:rPr lang="en-US" sz="2000" dirty="0" smtClean="0"/>
              <a:t> </a:t>
            </a:r>
          </a:p>
          <a:p>
            <a:r>
              <a:rPr lang="en-US" sz="2000" dirty="0" err="1" smtClean="0"/>
              <a:t>ErNA</a:t>
            </a:r>
            <a:r>
              <a:rPr lang="en-US" sz="2000" dirty="0" smtClean="0"/>
              <a:t> YULIANDARI</a:t>
            </a:r>
            <a:endParaRPr lang="en-US" sz="2000" dirty="0"/>
          </a:p>
        </p:txBody>
      </p:sp>
      <p:sp>
        <p:nvSpPr>
          <p:cNvPr id="3" name="Title 2"/>
          <p:cNvSpPr>
            <a:spLocks noGrp="1"/>
          </p:cNvSpPr>
          <p:nvPr>
            <p:ph type="ctrTitle"/>
          </p:nvPr>
        </p:nvSpPr>
        <p:spPr/>
        <p:txBody>
          <a:bodyPr>
            <a:normAutofit fontScale="90000"/>
          </a:bodyPr>
          <a:lstStyle/>
          <a:p>
            <a:r>
              <a:rPr lang="en-US" dirty="0" smtClean="0"/>
              <a:t>PEMBUKTIAN DAN ALAT </a:t>
            </a:r>
            <a:r>
              <a:rPr lang="en-US" dirty="0" err="1" smtClean="0"/>
              <a:t>ALAT</a:t>
            </a:r>
            <a:r>
              <a:rPr lang="en-US" dirty="0" smtClean="0"/>
              <a:t> BUKTI DALAM HUKUM ACARA PERDATA</a:t>
            </a:r>
            <a:endParaRPr lang="en-US" dirty="0"/>
          </a:p>
        </p:txBody>
      </p:sp>
    </p:spTree>
    <p:extLst>
      <p:ext uri="{BB962C8B-B14F-4D97-AF65-F5344CB8AC3E}">
        <p14:creationId xmlns:p14="http://schemas.microsoft.com/office/powerpoint/2010/main" val="3419895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Aalat bukti persangkaan</a:t>
            </a:r>
            <a:endParaRPr lang="id-ID" dirty="0"/>
          </a:p>
        </p:txBody>
      </p:sp>
      <p:sp>
        <p:nvSpPr>
          <p:cNvPr id="3" name="Content Placeholder 2"/>
          <p:cNvSpPr>
            <a:spLocks noGrp="1"/>
          </p:cNvSpPr>
          <p:nvPr>
            <p:ph sz="quarter" idx="1"/>
          </p:nvPr>
        </p:nvSpPr>
        <p:spPr/>
        <p:txBody>
          <a:bodyPr/>
          <a:lstStyle/>
          <a:p>
            <a:r>
              <a:rPr lang="id-ID" dirty="0" smtClean="0"/>
              <a:t>Kesimpulan-kesimpulan  yang oleh undang-undang  atau hakim ditarik dari suatu peristiwa yang terang nyata kearah peristiwa lain yang belum terang kenyataanya.</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Pengakuan</a:t>
            </a:r>
            <a:endParaRPr lang="id-ID" dirty="0"/>
          </a:p>
        </p:txBody>
      </p:sp>
      <p:sp>
        <p:nvSpPr>
          <p:cNvPr id="3" name="Content Placeholder 2"/>
          <p:cNvSpPr>
            <a:spLocks noGrp="1"/>
          </p:cNvSpPr>
          <p:nvPr>
            <p:ph sz="quarter" idx="1"/>
          </p:nvPr>
        </p:nvSpPr>
        <p:spPr/>
        <p:txBody>
          <a:bodyPr>
            <a:noAutofit/>
          </a:bodyPr>
          <a:lstStyle/>
          <a:p>
            <a:r>
              <a:rPr lang="id-ID" sz="3600" dirty="0" smtClean="0"/>
              <a:t>Pernyataan atau keterangan sepihak ,baik tertulis dan maupun lisan ,yang dikemukakan salah satu pihak  dipersidangan  kepada pihak lain dalam proses  pemeriksaan  perkara yang membenarkan  semua atau sebagaian peristiwa, hak dan hubungan hukum yang tidak memerlukan suatu persetujuan  dari pihak lain</a:t>
            </a:r>
            <a:endParaRPr lang="id-ID"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Alat bukti sumpah</a:t>
            </a:r>
            <a:endParaRPr lang="id-ID" dirty="0"/>
          </a:p>
        </p:txBody>
      </p:sp>
      <p:sp>
        <p:nvSpPr>
          <p:cNvPr id="3" name="Content Placeholder 2"/>
          <p:cNvSpPr>
            <a:spLocks noGrp="1"/>
          </p:cNvSpPr>
          <p:nvPr>
            <p:ph sz="quarter" idx="1"/>
          </p:nvPr>
        </p:nvSpPr>
        <p:spPr/>
        <p:txBody>
          <a:bodyPr>
            <a:noAutofit/>
          </a:bodyPr>
          <a:lstStyle/>
          <a:p>
            <a:r>
              <a:rPr lang="id-ID" sz="3600" dirty="0" smtClean="0"/>
              <a:t>Sumpah adalah pernyataan atau keterangan yang diberikan atau diucapkan  secara lisan dihadapan  pihak lawan yang dilaksanakan  dipersidangan  dengan dikuatkan atas nama tuhan dan mempercayai bahwa barang siapa yang memebri keterangan /pernyataan yang tidak benar akan dihukum olehnya.</a:t>
            </a:r>
            <a:endParaRPr lang="id-ID"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Alat bukti yang lain</a:t>
            </a:r>
            <a:endParaRPr lang="id-ID" dirty="0"/>
          </a:p>
        </p:txBody>
      </p:sp>
      <p:sp>
        <p:nvSpPr>
          <p:cNvPr id="3" name="Content Placeholder 2"/>
          <p:cNvSpPr>
            <a:spLocks noGrp="1"/>
          </p:cNvSpPr>
          <p:nvPr>
            <p:ph sz="quarter" idx="1"/>
          </p:nvPr>
        </p:nvSpPr>
        <p:spPr/>
        <p:txBody>
          <a:bodyPr>
            <a:normAutofit/>
          </a:bodyPr>
          <a:lstStyle/>
          <a:p>
            <a:r>
              <a:rPr lang="id-ID" sz="3600" dirty="0" smtClean="0"/>
              <a:t>Alat bukti pemeriksaan setempat</a:t>
            </a:r>
          </a:p>
          <a:p>
            <a:r>
              <a:rPr lang="id-ID" sz="3600" dirty="0" smtClean="0"/>
              <a:t>Alat bukti keterangan saksi Ahli</a:t>
            </a:r>
          </a:p>
          <a:p>
            <a:r>
              <a:rPr lang="id-ID" sz="3600" dirty="0" smtClean="0"/>
              <a:t>Alat bukti pembukuan</a:t>
            </a:r>
          </a:p>
          <a:p>
            <a:r>
              <a:rPr lang="id-ID" sz="3600" dirty="0" smtClean="0"/>
              <a:t>Pengetahuan hakim</a:t>
            </a:r>
          </a:p>
          <a:p>
            <a:r>
              <a:rPr lang="id-ID" sz="3600" dirty="0" smtClean="0"/>
              <a:t>Alat bukti sebgai kemajuan ilmu pengetahuan  teknologi dan informasi.</a:t>
            </a:r>
          </a:p>
          <a:p>
            <a:endParaRPr lang="id-ID"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Pembuktian </a:t>
            </a:r>
            <a:endParaRPr lang="id-ID" dirty="0"/>
          </a:p>
        </p:txBody>
      </p:sp>
      <p:sp>
        <p:nvSpPr>
          <p:cNvPr id="3" name="Content Placeholder 2"/>
          <p:cNvSpPr>
            <a:spLocks noGrp="1"/>
          </p:cNvSpPr>
          <p:nvPr>
            <p:ph sz="quarter" idx="1"/>
          </p:nvPr>
        </p:nvSpPr>
        <p:spPr/>
        <p:txBody>
          <a:bodyPr>
            <a:normAutofit/>
          </a:bodyPr>
          <a:lstStyle/>
          <a:p>
            <a:r>
              <a:rPr lang="id-ID" dirty="0" smtClean="0"/>
              <a:t>Pembuktian logis ;  pembuktian yang memeberikan </a:t>
            </a:r>
            <a:r>
              <a:rPr lang="id-ID" sz="2800" dirty="0" smtClean="0"/>
              <a:t>kepastian secara mutlak , tidak dimungkinkan lagi adanya bukti dari lawan.</a:t>
            </a:r>
          </a:p>
          <a:p>
            <a:r>
              <a:rPr lang="id-ID" sz="2800" dirty="0" smtClean="0"/>
              <a:t>Pembuktian  konvesnsional : pembuktian tersebut memeberikan kepastian yang bersifat relatif</a:t>
            </a:r>
          </a:p>
          <a:p>
            <a:r>
              <a:rPr lang="id-ID" sz="2800" dirty="0" smtClean="0"/>
              <a:t>Pembuktian yuridis :pembukyian  yang meberi dasar-dasar yang cukup  kepada hakim yang memeriksa perkara yang bersangkutan guna memberikan kepastian tentang  kebenaran peristiwa yang diajukan.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Pembuktian :  memberikan rumusan  pembuktian sebagai penyajian alat-alat bukti yang sah  menurut hukum  kepada hakim  yang memeriksa  suatu perkara  guna memberikan kepastian  tentang kebenaran peristiwa yang  dikemukakan</a:t>
            </a:r>
            <a:r>
              <a:rPr lang="id-ID" dirty="0" smtClean="0"/>
              <a:t>.</a:t>
            </a:r>
            <a:endParaRPr lang="en-US" dirty="0" smtClean="0"/>
          </a:p>
          <a:p>
            <a:r>
              <a:rPr lang="en-US" dirty="0" err="1" smtClean="0"/>
              <a:t>Pembuktian</a:t>
            </a:r>
            <a:r>
              <a:rPr lang="en-US" dirty="0" smtClean="0"/>
              <a:t>  proses </a:t>
            </a:r>
            <a:r>
              <a:rPr lang="en-US" dirty="0" err="1" smtClean="0"/>
              <a:t>menghadirkan</a:t>
            </a:r>
            <a:r>
              <a:rPr lang="en-US" dirty="0" smtClean="0"/>
              <a:t>  </a:t>
            </a:r>
            <a:r>
              <a:rPr lang="en-US" dirty="0" err="1" smtClean="0"/>
              <a:t>alat-alat</a:t>
            </a:r>
            <a:r>
              <a:rPr lang="en-US" dirty="0" smtClean="0"/>
              <a:t> </a:t>
            </a:r>
            <a:r>
              <a:rPr lang="en-US" dirty="0" err="1" smtClean="0"/>
              <a:t>bukti</a:t>
            </a:r>
            <a:r>
              <a:rPr lang="en-US" dirty="0" smtClean="0"/>
              <a:t>  yang </a:t>
            </a:r>
            <a:r>
              <a:rPr lang="en-US" dirty="0" err="1" smtClean="0"/>
              <a:t>diatur</a:t>
            </a:r>
            <a:r>
              <a:rPr lang="en-US" dirty="0" smtClean="0"/>
              <a:t> </a:t>
            </a:r>
            <a:r>
              <a:rPr lang="en-US" dirty="0" err="1" smtClean="0"/>
              <a:t>menurut</a:t>
            </a:r>
            <a:r>
              <a:rPr lang="en-US" dirty="0" smtClean="0"/>
              <a:t>  </a:t>
            </a:r>
            <a:r>
              <a:rPr lang="en-US" dirty="0" err="1" smtClean="0"/>
              <a:t>hukum</a:t>
            </a:r>
            <a:r>
              <a:rPr lang="en-US" dirty="0" smtClean="0"/>
              <a:t> acara </a:t>
            </a:r>
            <a:r>
              <a:rPr lang="en-US" dirty="0" err="1" smtClean="0"/>
              <a:t>didalam</a:t>
            </a:r>
            <a:r>
              <a:rPr lang="en-US" dirty="0" smtClean="0"/>
              <a:t> </a:t>
            </a:r>
            <a:r>
              <a:rPr lang="en-US" dirty="0" err="1" smtClean="0"/>
              <a:t>persidangan</a:t>
            </a:r>
            <a:r>
              <a:rPr lang="en-US" dirty="0" smtClean="0"/>
              <a:t> yang </a:t>
            </a:r>
            <a:r>
              <a:rPr lang="en-US" dirty="0" err="1" smtClean="0"/>
              <a:t>bertujuan</a:t>
            </a:r>
            <a:r>
              <a:rPr lang="en-US" dirty="0" smtClean="0"/>
              <a:t> </a:t>
            </a:r>
            <a:r>
              <a:rPr lang="en-US" dirty="0" err="1" smtClean="0"/>
              <a:t>untuk</a:t>
            </a:r>
            <a:r>
              <a:rPr lang="en-US" dirty="0" smtClean="0"/>
              <a:t> </a:t>
            </a:r>
            <a:r>
              <a:rPr lang="en-US" dirty="0" err="1" smtClean="0"/>
              <a:t>meyakinkan</a:t>
            </a:r>
            <a:r>
              <a:rPr lang="en-US" dirty="0" smtClean="0"/>
              <a:t>  hakim </a:t>
            </a:r>
            <a:r>
              <a:rPr lang="en-US" dirty="0" err="1" smtClean="0"/>
              <a:t>akan</a:t>
            </a:r>
            <a:r>
              <a:rPr lang="en-US" dirty="0" smtClean="0"/>
              <a:t> </a:t>
            </a:r>
            <a:r>
              <a:rPr lang="en-US" dirty="0" err="1" smtClean="0"/>
              <a:t>kebenaran</a:t>
            </a:r>
            <a:r>
              <a:rPr lang="en-US" dirty="0" smtClean="0"/>
              <a:t>  </a:t>
            </a:r>
            <a:r>
              <a:rPr lang="en-US" dirty="0" err="1" smtClean="0"/>
              <a:t>dalil-dalil</a:t>
            </a:r>
            <a:r>
              <a:rPr lang="en-US" dirty="0" smtClean="0"/>
              <a:t> </a:t>
            </a:r>
            <a:r>
              <a:rPr lang="en-US" dirty="0" err="1" smtClean="0"/>
              <a:t>dari</a:t>
            </a:r>
            <a:r>
              <a:rPr lang="en-US" dirty="0" smtClean="0"/>
              <a:t> </a:t>
            </a:r>
            <a:r>
              <a:rPr lang="en-US" dirty="0" err="1" smtClean="0"/>
              <a:t>masing</a:t>
            </a:r>
            <a:r>
              <a:rPr lang="en-US" dirty="0" smtClean="0"/>
              <a:t> </a:t>
            </a:r>
            <a:r>
              <a:rPr lang="en-US" dirty="0" err="1" smtClean="0"/>
              <a:t>masing</a:t>
            </a:r>
            <a:r>
              <a:rPr lang="en-US" dirty="0" smtClean="0"/>
              <a:t> </a:t>
            </a:r>
            <a:r>
              <a:rPr lang="en-US" dirty="0" err="1" smtClean="0"/>
              <a:t>pihak</a:t>
            </a:r>
            <a:r>
              <a:rPr lang="en-US" smtClean="0"/>
              <a:t>.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a:t> </a:t>
            </a:r>
            <a:r>
              <a:rPr lang="en-US" dirty="0" err="1"/>
              <a:t>Dalam</a:t>
            </a:r>
            <a:r>
              <a:rPr lang="en-US" dirty="0"/>
              <a:t> acara </a:t>
            </a:r>
            <a:r>
              <a:rPr lang="en-US" dirty="0" err="1"/>
              <a:t>Pembuktian</a:t>
            </a:r>
            <a:r>
              <a:rPr lang="en-US" dirty="0"/>
              <a:t> di </a:t>
            </a:r>
            <a:r>
              <a:rPr lang="en-US" dirty="0" err="1"/>
              <a:t>muka</a:t>
            </a:r>
            <a:r>
              <a:rPr lang="en-US" dirty="0"/>
              <a:t> </a:t>
            </a:r>
            <a:r>
              <a:rPr lang="en-US" dirty="0" err="1"/>
              <a:t>persidangan</a:t>
            </a:r>
            <a:r>
              <a:rPr lang="en-US" dirty="0"/>
              <a:t> , </a:t>
            </a:r>
            <a:r>
              <a:rPr lang="en-US" dirty="0" err="1"/>
              <a:t>tidak</a:t>
            </a:r>
            <a:r>
              <a:rPr lang="en-US" dirty="0"/>
              <a:t> </a:t>
            </a:r>
            <a:r>
              <a:rPr lang="en-US" dirty="0" err="1"/>
              <a:t>semua</a:t>
            </a:r>
            <a:r>
              <a:rPr lang="en-US" dirty="0"/>
              <a:t> </a:t>
            </a:r>
            <a:r>
              <a:rPr lang="en-US" dirty="0" err="1"/>
              <a:t>hal</a:t>
            </a:r>
            <a:r>
              <a:rPr lang="en-US" dirty="0"/>
              <a:t> </a:t>
            </a:r>
            <a:r>
              <a:rPr lang="en-US" dirty="0" err="1"/>
              <a:t>perlu</a:t>
            </a:r>
            <a:r>
              <a:rPr lang="en-US" dirty="0"/>
              <a:t> </a:t>
            </a:r>
            <a:r>
              <a:rPr lang="en-US" dirty="0" err="1"/>
              <a:t>dibuktikan</a:t>
            </a:r>
            <a:r>
              <a:rPr lang="en-US" dirty="0"/>
              <a:t>, </a:t>
            </a:r>
            <a:r>
              <a:rPr lang="en-US" dirty="0" err="1"/>
              <a:t>tetapi</a:t>
            </a:r>
            <a:r>
              <a:rPr lang="en-US" dirty="0"/>
              <a:t> </a:t>
            </a:r>
            <a:r>
              <a:rPr lang="en-US" dirty="0" err="1"/>
              <a:t>ada</a:t>
            </a:r>
            <a:r>
              <a:rPr lang="en-US" dirty="0"/>
              <a:t> </a:t>
            </a:r>
            <a:r>
              <a:rPr lang="en-US" dirty="0" err="1"/>
              <a:t>beberapa</a:t>
            </a:r>
            <a:r>
              <a:rPr lang="en-US" dirty="0"/>
              <a:t> </a:t>
            </a:r>
            <a:r>
              <a:rPr lang="en-US" dirty="0" err="1"/>
              <a:t>hal</a:t>
            </a:r>
            <a:r>
              <a:rPr lang="en-US" dirty="0"/>
              <a:t> yang </a:t>
            </a:r>
            <a:r>
              <a:rPr lang="en-US" dirty="0" err="1"/>
              <a:t>tidak</a:t>
            </a:r>
            <a:r>
              <a:rPr lang="en-US" dirty="0"/>
              <a:t> </a:t>
            </a:r>
            <a:r>
              <a:rPr lang="en-US" dirty="0" err="1"/>
              <a:t>perlu</a:t>
            </a:r>
            <a:r>
              <a:rPr lang="en-US" dirty="0"/>
              <a:t> </a:t>
            </a:r>
            <a:r>
              <a:rPr lang="en-US" dirty="0" err="1"/>
              <a:t>dibuktikan</a:t>
            </a:r>
            <a:r>
              <a:rPr lang="en-US" dirty="0"/>
              <a:t>. Hal-</a:t>
            </a:r>
            <a:r>
              <a:rPr lang="en-US" dirty="0" err="1"/>
              <a:t>hal</a:t>
            </a:r>
            <a:r>
              <a:rPr lang="en-US" dirty="0"/>
              <a:t> yang </a:t>
            </a:r>
            <a:r>
              <a:rPr lang="en-US" dirty="0" err="1"/>
              <a:t>tidak</a:t>
            </a:r>
            <a:r>
              <a:rPr lang="en-US" dirty="0"/>
              <a:t> </a:t>
            </a:r>
            <a:r>
              <a:rPr lang="en-US" dirty="0" err="1"/>
              <a:t>perlu</a:t>
            </a:r>
            <a:r>
              <a:rPr lang="en-US" dirty="0"/>
              <a:t> </a:t>
            </a:r>
            <a:r>
              <a:rPr lang="en-US" dirty="0" err="1"/>
              <a:t>dibuktikan</a:t>
            </a:r>
            <a:r>
              <a:rPr lang="en-US" dirty="0"/>
              <a:t> </a:t>
            </a:r>
            <a:r>
              <a:rPr lang="en-US" dirty="0" err="1"/>
              <a:t>adalah</a:t>
            </a:r>
            <a:r>
              <a:rPr lang="en-US" dirty="0"/>
              <a:t> :</a:t>
            </a:r>
          </a:p>
          <a:p>
            <a:pPr lvl="0"/>
            <a:r>
              <a:rPr lang="en-US" dirty="0" err="1"/>
              <a:t>Segala</a:t>
            </a:r>
            <a:r>
              <a:rPr lang="en-US" dirty="0"/>
              <a:t> </a:t>
            </a:r>
            <a:r>
              <a:rPr lang="en-US" dirty="0" err="1"/>
              <a:t>sesuatu</a:t>
            </a:r>
            <a:r>
              <a:rPr lang="en-US" dirty="0"/>
              <a:t> yang </a:t>
            </a:r>
            <a:r>
              <a:rPr lang="en-US" dirty="0" err="1"/>
              <a:t>diajukan</a:t>
            </a:r>
            <a:r>
              <a:rPr lang="en-US" dirty="0"/>
              <a:t> </a:t>
            </a:r>
            <a:r>
              <a:rPr lang="en-US" dirty="0" err="1"/>
              <a:t>oleh</a:t>
            </a:r>
            <a:r>
              <a:rPr lang="en-US" dirty="0"/>
              <a:t> </a:t>
            </a:r>
            <a:r>
              <a:rPr lang="en-US" dirty="0" err="1"/>
              <a:t>salah</a:t>
            </a:r>
            <a:r>
              <a:rPr lang="en-US" dirty="0"/>
              <a:t> </a:t>
            </a:r>
            <a:r>
              <a:rPr lang="en-US" dirty="0" err="1"/>
              <a:t>satu</a:t>
            </a:r>
            <a:r>
              <a:rPr lang="en-US" dirty="0"/>
              <a:t> </a:t>
            </a:r>
            <a:r>
              <a:rPr lang="en-US" dirty="0" err="1"/>
              <a:t>pihak</a:t>
            </a:r>
            <a:r>
              <a:rPr lang="en-US" dirty="0"/>
              <a:t> </a:t>
            </a:r>
            <a:r>
              <a:rPr lang="en-US" dirty="0" err="1"/>
              <a:t>dan</a:t>
            </a:r>
            <a:r>
              <a:rPr lang="en-US" dirty="0"/>
              <a:t> </a:t>
            </a:r>
            <a:r>
              <a:rPr lang="en-US" dirty="0" err="1"/>
              <a:t>diakui</a:t>
            </a:r>
            <a:r>
              <a:rPr lang="en-US" dirty="0"/>
              <a:t> </a:t>
            </a:r>
            <a:r>
              <a:rPr lang="en-US" dirty="0" err="1"/>
              <a:t>oleh</a:t>
            </a:r>
            <a:r>
              <a:rPr lang="en-US" dirty="0"/>
              <a:t> </a:t>
            </a:r>
            <a:r>
              <a:rPr lang="en-US" dirty="0" err="1"/>
              <a:t>pihak</a:t>
            </a:r>
            <a:r>
              <a:rPr lang="en-US" dirty="0"/>
              <a:t> </a:t>
            </a:r>
            <a:r>
              <a:rPr lang="en-US" dirty="0" err="1"/>
              <a:t>lawan</a:t>
            </a:r>
            <a:r>
              <a:rPr lang="en-US" dirty="0"/>
              <a:t>.</a:t>
            </a:r>
          </a:p>
          <a:p>
            <a:pPr lvl="0"/>
            <a:r>
              <a:rPr lang="en-US" dirty="0" err="1"/>
              <a:t>Segala</a:t>
            </a:r>
            <a:r>
              <a:rPr lang="en-US" dirty="0"/>
              <a:t> </a:t>
            </a:r>
            <a:r>
              <a:rPr lang="en-US" dirty="0" err="1"/>
              <a:t>sesuatu</a:t>
            </a:r>
            <a:r>
              <a:rPr lang="en-US" dirty="0"/>
              <a:t> yang </a:t>
            </a:r>
            <a:r>
              <a:rPr lang="en-US" dirty="0" err="1"/>
              <a:t>dilihat</a:t>
            </a:r>
            <a:r>
              <a:rPr lang="en-US" dirty="0"/>
              <a:t> </a:t>
            </a:r>
            <a:r>
              <a:rPr lang="en-US" dirty="0" err="1"/>
              <a:t>sendiri</a:t>
            </a:r>
            <a:r>
              <a:rPr lang="en-US" dirty="0"/>
              <a:t> </a:t>
            </a:r>
            <a:r>
              <a:rPr lang="en-US" dirty="0" err="1"/>
              <a:t>oleh</a:t>
            </a:r>
            <a:r>
              <a:rPr lang="en-US" dirty="0"/>
              <a:t> hakim di </a:t>
            </a:r>
            <a:r>
              <a:rPr lang="en-US" dirty="0" err="1"/>
              <a:t>depan</a:t>
            </a:r>
            <a:r>
              <a:rPr lang="en-US" dirty="0"/>
              <a:t> </a:t>
            </a:r>
            <a:r>
              <a:rPr lang="en-US" dirty="0" err="1"/>
              <a:t>sidang</a:t>
            </a:r>
            <a:r>
              <a:rPr lang="en-US" dirty="0"/>
              <a:t> </a:t>
            </a:r>
            <a:r>
              <a:rPr lang="en-US" dirty="0" err="1"/>
              <a:t>Pengadilan</a:t>
            </a:r>
            <a:r>
              <a:rPr lang="en-US" dirty="0"/>
              <a:t>.</a:t>
            </a:r>
          </a:p>
          <a:p>
            <a:pPr lvl="0"/>
            <a:r>
              <a:rPr lang="en-US" dirty="0" err="1"/>
              <a:t>segala</a:t>
            </a:r>
            <a:r>
              <a:rPr lang="en-US" dirty="0"/>
              <a:t> </a:t>
            </a:r>
            <a:r>
              <a:rPr lang="en-US" dirty="0" err="1"/>
              <a:t>sesuatu</a:t>
            </a:r>
            <a:r>
              <a:rPr lang="en-US" dirty="0"/>
              <a:t> </a:t>
            </a:r>
            <a:r>
              <a:rPr lang="en-US" dirty="0" err="1"/>
              <a:t>yangdianggap</a:t>
            </a:r>
            <a:r>
              <a:rPr lang="en-US" dirty="0"/>
              <a:t> </a:t>
            </a:r>
            <a:r>
              <a:rPr lang="en-US" dirty="0" err="1"/>
              <a:t>diketahui</a:t>
            </a:r>
            <a:r>
              <a:rPr lang="en-US" dirty="0"/>
              <a:t> </a:t>
            </a:r>
            <a:r>
              <a:rPr lang="en-US" dirty="0" err="1"/>
              <a:t>oleh</a:t>
            </a:r>
            <a:r>
              <a:rPr lang="en-US" dirty="0"/>
              <a:t> </a:t>
            </a:r>
            <a:r>
              <a:rPr lang="en-US" dirty="0" err="1"/>
              <a:t>umum</a:t>
            </a:r>
            <a:endParaRPr lang="en-US" dirty="0"/>
          </a:p>
          <a:p>
            <a:pPr lvl="0"/>
            <a:r>
              <a:rPr lang="en-US" dirty="0" err="1"/>
              <a:t>Segala</a:t>
            </a:r>
            <a:r>
              <a:rPr lang="en-US" dirty="0"/>
              <a:t> </a:t>
            </a:r>
            <a:r>
              <a:rPr lang="en-US" dirty="0" err="1"/>
              <a:t>sesuatu</a:t>
            </a:r>
            <a:r>
              <a:rPr lang="en-US" dirty="0"/>
              <a:t> yang </a:t>
            </a:r>
            <a:r>
              <a:rPr lang="en-US" dirty="0" err="1"/>
              <a:t>diketahui</a:t>
            </a:r>
            <a:r>
              <a:rPr lang="en-US" dirty="0"/>
              <a:t> </a:t>
            </a:r>
            <a:r>
              <a:rPr lang="en-US" dirty="0" err="1"/>
              <a:t>oleh</a:t>
            </a:r>
            <a:r>
              <a:rPr lang="en-US" dirty="0"/>
              <a:t> hakim </a:t>
            </a:r>
            <a:r>
              <a:rPr lang="en-US" dirty="0" err="1"/>
              <a:t>karena</a:t>
            </a:r>
            <a:r>
              <a:rPr lang="en-US" dirty="0"/>
              <a:t> </a:t>
            </a:r>
            <a:r>
              <a:rPr lang="en-US" dirty="0" err="1"/>
              <a:t>pengetahuannya</a:t>
            </a:r>
            <a:r>
              <a:rPr lang="en-US" dirty="0"/>
              <a:t>.</a:t>
            </a:r>
          </a:p>
          <a:p>
            <a:r>
              <a:rPr lang="en-US" dirty="0"/>
              <a:t> </a:t>
            </a:r>
          </a:p>
          <a:p>
            <a:endParaRPr lang="en-US" dirty="0"/>
          </a:p>
        </p:txBody>
      </p:sp>
    </p:spTree>
    <p:extLst>
      <p:ext uri="{BB962C8B-B14F-4D97-AF65-F5344CB8AC3E}">
        <p14:creationId xmlns:p14="http://schemas.microsoft.com/office/powerpoint/2010/main" val="924470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a:t>Pedoman</a:t>
            </a:r>
            <a:r>
              <a:rPr lang="en-US" dirty="0"/>
              <a:t> </a:t>
            </a:r>
            <a:r>
              <a:rPr lang="en-US" dirty="0" err="1"/>
              <a:t>hukum</a:t>
            </a:r>
            <a:r>
              <a:rPr lang="en-US" dirty="0"/>
              <a:t> </a:t>
            </a:r>
            <a:r>
              <a:rPr lang="en-US" dirty="0" err="1"/>
              <a:t>bagi</a:t>
            </a:r>
            <a:r>
              <a:rPr lang="en-US" dirty="0"/>
              <a:t> hakim </a:t>
            </a:r>
            <a:r>
              <a:rPr lang="en-US" dirty="0" err="1"/>
              <a:t>dalam</a:t>
            </a:r>
            <a:r>
              <a:rPr lang="en-US" dirty="0"/>
              <a:t> </a:t>
            </a:r>
            <a:r>
              <a:rPr lang="en-US" dirty="0" err="1"/>
              <a:t>membagi</a:t>
            </a:r>
            <a:r>
              <a:rPr lang="en-US" dirty="0"/>
              <a:t> </a:t>
            </a:r>
            <a:r>
              <a:rPr lang="en-US" dirty="0" err="1"/>
              <a:t>beban</a:t>
            </a:r>
            <a:r>
              <a:rPr lang="en-US" dirty="0"/>
              <a:t> </a:t>
            </a:r>
            <a:r>
              <a:rPr lang="en-US" dirty="0" err="1"/>
              <a:t>pembuktian</a:t>
            </a:r>
            <a:r>
              <a:rPr lang="en-US" dirty="0"/>
              <a:t> </a:t>
            </a:r>
            <a:r>
              <a:rPr lang="en-US" dirty="0" err="1"/>
              <a:t>termuat</a:t>
            </a:r>
            <a:r>
              <a:rPr lang="en-US" dirty="0"/>
              <a:t> </a:t>
            </a:r>
            <a:r>
              <a:rPr lang="en-US" dirty="0" err="1"/>
              <a:t>dalam</a:t>
            </a:r>
            <a:r>
              <a:rPr lang="en-US" dirty="0"/>
              <a:t> </a:t>
            </a:r>
            <a:r>
              <a:rPr lang="en-US" dirty="0" err="1"/>
              <a:t>Pasal</a:t>
            </a:r>
            <a:r>
              <a:rPr lang="en-US" dirty="0"/>
              <a:t> 163 HIR/1865 BW yang </a:t>
            </a:r>
            <a:r>
              <a:rPr lang="en-US" dirty="0" err="1"/>
              <a:t>menentukan</a:t>
            </a:r>
            <a:r>
              <a:rPr lang="en-US" dirty="0"/>
              <a:t> “</a:t>
            </a:r>
          </a:p>
          <a:p>
            <a:r>
              <a:rPr lang="en-US" dirty="0"/>
              <a:t>“</a:t>
            </a:r>
            <a:r>
              <a:rPr lang="en-US" dirty="0" err="1"/>
              <a:t>Barangsiapa</a:t>
            </a:r>
            <a:r>
              <a:rPr lang="en-US" dirty="0"/>
              <a:t> yang </a:t>
            </a:r>
            <a:r>
              <a:rPr lang="en-US" dirty="0" err="1"/>
              <a:t>mendalilkan</a:t>
            </a:r>
            <a:r>
              <a:rPr lang="en-US" dirty="0"/>
              <a:t> </a:t>
            </a:r>
            <a:r>
              <a:rPr lang="en-US" dirty="0" err="1"/>
              <a:t>mempunyai</a:t>
            </a:r>
            <a:r>
              <a:rPr lang="en-US" dirty="0"/>
              <a:t>  </a:t>
            </a:r>
            <a:r>
              <a:rPr lang="en-US" dirty="0" err="1"/>
              <a:t>sesuatu</a:t>
            </a:r>
            <a:r>
              <a:rPr lang="en-US" dirty="0"/>
              <a:t>  </a:t>
            </a:r>
            <a:r>
              <a:rPr lang="en-US" dirty="0" err="1"/>
              <a:t>hak</a:t>
            </a:r>
            <a:r>
              <a:rPr lang="en-US" dirty="0"/>
              <a:t> </a:t>
            </a:r>
            <a:r>
              <a:rPr lang="en-US" dirty="0" err="1"/>
              <a:t>atau</a:t>
            </a:r>
            <a:r>
              <a:rPr lang="en-US" dirty="0"/>
              <a:t> </a:t>
            </a:r>
            <a:r>
              <a:rPr lang="en-US" dirty="0" err="1"/>
              <a:t>mengemukakan</a:t>
            </a:r>
            <a:r>
              <a:rPr lang="en-US" dirty="0"/>
              <a:t> </a:t>
            </a:r>
            <a:r>
              <a:rPr lang="en-US" dirty="0" err="1"/>
              <a:t>suatu</a:t>
            </a:r>
            <a:r>
              <a:rPr lang="en-US" dirty="0"/>
              <a:t> </a:t>
            </a:r>
            <a:r>
              <a:rPr lang="en-US" dirty="0" err="1"/>
              <a:t>peristiwa</a:t>
            </a:r>
            <a:r>
              <a:rPr lang="en-US" dirty="0"/>
              <a:t> </a:t>
            </a:r>
            <a:r>
              <a:rPr lang="en-US" dirty="0" err="1"/>
              <a:t>untuk</a:t>
            </a:r>
            <a:r>
              <a:rPr lang="en-US" dirty="0"/>
              <a:t> </a:t>
            </a:r>
            <a:r>
              <a:rPr lang="en-US" dirty="0" err="1"/>
              <a:t>menegaskan</a:t>
            </a:r>
            <a:r>
              <a:rPr lang="en-US" dirty="0"/>
              <a:t> </a:t>
            </a:r>
            <a:r>
              <a:rPr lang="en-US" dirty="0" err="1"/>
              <a:t>haknya</a:t>
            </a:r>
            <a:r>
              <a:rPr lang="en-US" dirty="0"/>
              <a:t> </a:t>
            </a:r>
            <a:r>
              <a:rPr lang="en-US" dirty="0" err="1"/>
              <a:t>atau</a:t>
            </a:r>
            <a:r>
              <a:rPr lang="en-US" dirty="0"/>
              <a:t> </a:t>
            </a:r>
            <a:r>
              <a:rPr lang="en-US" dirty="0" err="1"/>
              <a:t>untuk</a:t>
            </a:r>
            <a:r>
              <a:rPr lang="en-US" dirty="0"/>
              <a:t> </a:t>
            </a:r>
            <a:r>
              <a:rPr lang="en-US" dirty="0" err="1"/>
              <a:t>membantah</a:t>
            </a:r>
            <a:r>
              <a:rPr lang="en-US" dirty="0"/>
              <a:t> </a:t>
            </a:r>
            <a:r>
              <a:rPr lang="en-US" dirty="0" err="1"/>
              <a:t>adanya</a:t>
            </a:r>
            <a:r>
              <a:rPr lang="en-US" dirty="0"/>
              <a:t> </a:t>
            </a:r>
            <a:r>
              <a:rPr lang="en-US" dirty="0" err="1"/>
              <a:t>hak</a:t>
            </a:r>
            <a:r>
              <a:rPr lang="en-US" dirty="0"/>
              <a:t> orang lain, </a:t>
            </a:r>
            <a:r>
              <a:rPr lang="en-US" dirty="0" err="1"/>
              <a:t>haruslah</a:t>
            </a:r>
            <a:r>
              <a:rPr lang="en-US" dirty="0"/>
              <a:t> </a:t>
            </a:r>
            <a:r>
              <a:rPr lang="en-US" dirty="0" err="1"/>
              <a:t>membuktikan</a:t>
            </a:r>
            <a:r>
              <a:rPr lang="en-US" dirty="0"/>
              <a:t> </a:t>
            </a:r>
            <a:r>
              <a:rPr lang="en-US" dirty="0" err="1"/>
              <a:t>adanya</a:t>
            </a:r>
            <a:r>
              <a:rPr lang="en-US" dirty="0"/>
              <a:t> </a:t>
            </a:r>
            <a:r>
              <a:rPr lang="en-US" dirty="0" err="1"/>
              <a:t>hak</a:t>
            </a:r>
            <a:r>
              <a:rPr lang="en-US" dirty="0"/>
              <a:t> </a:t>
            </a:r>
            <a:r>
              <a:rPr lang="en-US" dirty="0" err="1"/>
              <a:t>itu</a:t>
            </a:r>
            <a:r>
              <a:rPr lang="en-US" dirty="0"/>
              <a:t> </a:t>
            </a:r>
            <a:r>
              <a:rPr lang="en-US" dirty="0" err="1"/>
              <a:t>atau</a:t>
            </a:r>
            <a:r>
              <a:rPr lang="en-US" dirty="0"/>
              <a:t> </a:t>
            </a:r>
            <a:r>
              <a:rPr lang="en-US" dirty="0" err="1"/>
              <a:t>adanya</a:t>
            </a:r>
            <a:r>
              <a:rPr lang="en-US" dirty="0"/>
              <a:t> </a:t>
            </a:r>
            <a:r>
              <a:rPr lang="en-US" dirty="0" err="1"/>
              <a:t>peristiwa</a:t>
            </a:r>
            <a:r>
              <a:rPr lang="en-US" dirty="0"/>
              <a:t> </a:t>
            </a:r>
            <a:r>
              <a:rPr lang="en-US" dirty="0" err="1"/>
              <a:t>itu</a:t>
            </a:r>
            <a:r>
              <a:rPr lang="en-US" dirty="0"/>
              <a:t> “</a:t>
            </a:r>
          </a:p>
          <a:p>
            <a:endParaRPr lang="en-US" dirty="0"/>
          </a:p>
        </p:txBody>
      </p:sp>
    </p:spTree>
    <p:extLst>
      <p:ext uri="{BB962C8B-B14F-4D97-AF65-F5344CB8AC3E}">
        <p14:creationId xmlns:p14="http://schemas.microsoft.com/office/powerpoint/2010/main" val="989030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a:t>Berdasarkan</a:t>
            </a:r>
            <a:r>
              <a:rPr lang="en-US" dirty="0"/>
              <a:t> </a:t>
            </a:r>
            <a:r>
              <a:rPr lang="en-US" dirty="0" err="1"/>
              <a:t>ketentuan</a:t>
            </a:r>
            <a:r>
              <a:rPr lang="en-US" dirty="0"/>
              <a:t> </a:t>
            </a:r>
            <a:r>
              <a:rPr lang="en-US" dirty="0" err="1"/>
              <a:t>undang-undang</a:t>
            </a:r>
            <a:r>
              <a:rPr lang="en-US" dirty="0"/>
              <a:t> </a:t>
            </a:r>
            <a:r>
              <a:rPr lang="en-US" dirty="0" err="1"/>
              <a:t>diatas</a:t>
            </a:r>
            <a:r>
              <a:rPr lang="en-US" dirty="0"/>
              <a:t>, </a:t>
            </a:r>
            <a:r>
              <a:rPr lang="en-US" dirty="0" err="1"/>
              <a:t>maka</a:t>
            </a:r>
            <a:r>
              <a:rPr lang="en-US" dirty="0"/>
              <a:t> </a:t>
            </a:r>
            <a:r>
              <a:rPr lang="en-US" dirty="0" err="1"/>
              <a:t>kedu</a:t>
            </a:r>
            <a:r>
              <a:rPr lang="en-US" dirty="0"/>
              <a:t> </a:t>
            </a:r>
            <a:r>
              <a:rPr lang="en-US" dirty="0" err="1"/>
              <a:t>belah</a:t>
            </a:r>
            <a:r>
              <a:rPr lang="en-US" dirty="0"/>
              <a:t> </a:t>
            </a:r>
            <a:r>
              <a:rPr lang="en-US" dirty="0" err="1"/>
              <a:t>pihak</a:t>
            </a:r>
            <a:r>
              <a:rPr lang="en-US" dirty="0"/>
              <a:t> yang </a:t>
            </a:r>
            <a:r>
              <a:rPr lang="en-US" dirty="0" err="1"/>
              <a:t>berperkara</a:t>
            </a:r>
            <a:r>
              <a:rPr lang="en-US" dirty="0"/>
              <a:t> </a:t>
            </a:r>
            <a:r>
              <a:rPr lang="en-US" dirty="0" err="1"/>
              <a:t>baik</a:t>
            </a:r>
            <a:r>
              <a:rPr lang="en-US" dirty="0"/>
              <a:t> </a:t>
            </a:r>
            <a:r>
              <a:rPr lang="en-US" dirty="0" err="1"/>
              <a:t>penggugat</a:t>
            </a:r>
            <a:r>
              <a:rPr lang="en-US" dirty="0"/>
              <a:t> </a:t>
            </a:r>
            <a:r>
              <a:rPr lang="en-US" dirty="0" err="1"/>
              <a:t>maupun</a:t>
            </a:r>
            <a:r>
              <a:rPr lang="en-US" dirty="0"/>
              <a:t> </a:t>
            </a:r>
            <a:r>
              <a:rPr lang="en-US" dirty="0" err="1"/>
              <a:t>tergugat</a:t>
            </a:r>
            <a:r>
              <a:rPr lang="en-US" dirty="0"/>
              <a:t> </a:t>
            </a:r>
            <a:r>
              <a:rPr lang="en-US" dirty="0" err="1"/>
              <a:t>dapat</a:t>
            </a:r>
            <a:r>
              <a:rPr lang="en-US" dirty="0"/>
              <a:t> </a:t>
            </a:r>
            <a:r>
              <a:rPr lang="en-US" dirty="0" err="1"/>
              <a:t>dibebani</a:t>
            </a:r>
            <a:r>
              <a:rPr lang="en-US" dirty="0"/>
              <a:t> </a:t>
            </a:r>
            <a:r>
              <a:rPr lang="en-US" dirty="0" err="1"/>
              <a:t>pembuktian</a:t>
            </a:r>
            <a:r>
              <a:rPr lang="en-US" dirty="0"/>
              <a:t>. </a:t>
            </a:r>
            <a:r>
              <a:rPr lang="en-US" dirty="0" err="1"/>
              <a:t>Penggugat</a:t>
            </a:r>
            <a:r>
              <a:rPr lang="en-US" dirty="0"/>
              <a:t> yang </a:t>
            </a:r>
            <a:r>
              <a:rPr lang="en-US" dirty="0" err="1"/>
              <a:t>menuntut</a:t>
            </a:r>
            <a:r>
              <a:rPr lang="en-US" dirty="0"/>
              <a:t> </a:t>
            </a:r>
            <a:r>
              <a:rPr lang="en-US" dirty="0" err="1"/>
              <a:t>suatu</a:t>
            </a:r>
            <a:r>
              <a:rPr lang="en-US" dirty="0"/>
              <a:t> </a:t>
            </a:r>
            <a:r>
              <a:rPr lang="en-US" dirty="0" err="1"/>
              <a:t>hak</a:t>
            </a:r>
            <a:r>
              <a:rPr lang="en-US" dirty="0"/>
              <a:t> </a:t>
            </a:r>
            <a:r>
              <a:rPr lang="en-US" dirty="0" err="1"/>
              <a:t>wajib</a:t>
            </a:r>
            <a:r>
              <a:rPr lang="en-US" dirty="0"/>
              <a:t> </a:t>
            </a:r>
            <a:r>
              <a:rPr lang="en-US" dirty="0" err="1"/>
              <a:t>membuktikan</a:t>
            </a:r>
            <a:r>
              <a:rPr lang="en-US" dirty="0"/>
              <a:t> </a:t>
            </a:r>
            <a:r>
              <a:rPr lang="en-US" dirty="0" err="1"/>
              <a:t>adanya</a:t>
            </a:r>
            <a:r>
              <a:rPr lang="en-US" dirty="0"/>
              <a:t> </a:t>
            </a:r>
            <a:r>
              <a:rPr lang="en-US" dirty="0" err="1"/>
              <a:t>hak</a:t>
            </a:r>
            <a:r>
              <a:rPr lang="en-US" dirty="0"/>
              <a:t>  </a:t>
            </a:r>
            <a:r>
              <a:rPr lang="en-US" dirty="0" err="1"/>
              <a:t>atau</a:t>
            </a:r>
            <a:r>
              <a:rPr lang="en-US" dirty="0"/>
              <a:t> </a:t>
            </a:r>
            <a:r>
              <a:rPr lang="en-US" dirty="0" err="1"/>
              <a:t>peristiwa</a:t>
            </a:r>
            <a:r>
              <a:rPr lang="en-US" dirty="0"/>
              <a:t> yang </a:t>
            </a:r>
            <a:r>
              <a:rPr lang="en-US" dirty="0" err="1"/>
              <a:t>menimbulkan</a:t>
            </a:r>
            <a:r>
              <a:rPr lang="en-US" dirty="0"/>
              <a:t> </a:t>
            </a:r>
            <a:r>
              <a:rPr lang="en-US" dirty="0" err="1"/>
              <a:t>hak</a:t>
            </a:r>
            <a:r>
              <a:rPr lang="en-US" dirty="0"/>
              <a:t> </a:t>
            </a:r>
            <a:r>
              <a:rPr lang="en-US" dirty="0" err="1"/>
              <a:t>tersebut</a:t>
            </a:r>
            <a:r>
              <a:rPr lang="en-US" dirty="0"/>
              <a:t>. </a:t>
            </a:r>
            <a:r>
              <a:rPr lang="en-US" dirty="0" err="1"/>
              <a:t>Dengan</a:t>
            </a:r>
            <a:r>
              <a:rPr lang="en-US" dirty="0"/>
              <a:t> </a:t>
            </a:r>
            <a:r>
              <a:rPr lang="en-US" dirty="0" err="1"/>
              <a:t>demikian</a:t>
            </a:r>
            <a:r>
              <a:rPr lang="en-US" dirty="0"/>
              <a:t> </a:t>
            </a:r>
            <a:r>
              <a:rPr lang="en-US" dirty="0" err="1"/>
              <a:t>pihak</a:t>
            </a:r>
            <a:r>
              <a:rPr lang="en-US" dirty="0"/>
              <a:t> yang </a:t>
            </a:r>
            <a:r>
              <a:rPr lang="en-US" dirty="0" err="1"/>
              <a:t>dibebani</a:t>
            </a:r>
            <a:r>
              <a:rPr lang="en-US" dirty="0"/>
              <a:t> </a:t>
            </a:r>
            <a:r>
              <a:rPr lang="en-US" dirty="0" err="1"/>
              <a:t>pembuktian</a:t>
            </a:r>
            <a:r>
              <a:rPr lang="en-US" dirty="0"/>
              <a:t> </a:t>
            </a:r>
            <a:r>
              <a:rPr lang="en-US" dirty="0" err="1"/>
              <a:t>dan</a:t>
            </a:r>
            <a:r>
              <a:rPr lang="en-US" dirty="0"/>
              <a:t> </a:t>
            </a:r>
            <a:r>
              <a:rPr lang="en-US" dirty="0" err="1"/>
              <a:t>tidak</a:t>
            </a:r>
            <a:r>
              <a:rPr lang="en-US" dirty="0"/>
              <a:t> </a:t>
            </a:r>
            <a:r>
              <a:rPr lang="en-US" dirty="0" err="1"/>
              <a:t>dapat</a:t>
            </a:r>
            <a:r>
              <a:rPr lang="en-US" dirty="0"/>
              <a:t> </a:t>
            </a:r>
            <a:r>
              <a:rPr lang="en-US" dirty="0" err="1"/>
              <a:t>membuktikannya</a:t>
            </a:r>
            <a:r>
              <a:rPr lang="en-US" dirty="0"/>
              <a:t> </a:t>
            </a:r>
            <a:r>
              <a:rPr lang="en-US" dirty="0" err="1"/>
              <a:t>maka</a:t>
            </a:r>
            <a:r>
              <a:rPr lang="en-US" dirty="0"/>
              <a:t> </a:t>
            </a:r>
            <a:r>
              <a:rPr lang="en-US" dirty="0" err="1"/>
              <a:t>ia</a:t>
            </a:r>
            <a:r>
              <a:rPr lang="en-US" dirty="0"/>
              <a:t> </a:t>
            </a:r>
            <a:r>
              <a:rPr lang="en-US" dirty="0" err="1"/>
              <a:t>akan</a:t>
            </a:r>
            <a:r>
              <a:rPr lang="en-US" dirty="0"/>
              <a:t> </a:t>
            </a:r>
            <a:r>
              <a:rPr lang="en-US" dirty="0" err="1"/>
              <a:t>dikalahkan</a:t>
            </a:r>
            <a:r>
              <a:rPr lang="en-US" dirty="0"/>
              <a:t>.</a:t>
            </a:r>
          </a:p>
        </p:txBody>
      </p:sp>
    </p:spTree>
    <p:extLst>
      <p:ext uri="{BB962C8B-B14F-4D97-AF65-F5344CB8AC3E}">
        <p14:creationId xmlns:p14="http://schemas.microsoft.com/office/powerpoint/2010/main" val="36021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Aalat –alat bukti  </a:t>
            </a:r>
            <a:endParaRPr lang="id-ID" dirty="0"/>
          </a:p>
        </p:txBody>
      </p:sp>
      <p:sp>
        <p:nvSpPr>
          <p:cNvPr id="3" name="Content Placeholder 2"/>
          <p:cNvSpPr>
            <a:spLocks noGrp="1"/>
          </p:cNvSpPr>
          <p:nvPr>
            <p:ph sz="quarter" idx="1"/>
          </p:nvPr>
        </p:nvSpPr>
        <p:spPr/>
        <p:txBody>
          <a:bodyPr/>
          <a:lstStyle/>
          <a:p>
            <a:r>
              <a:rPr lang="id-ID" dirty="0" smtClean="0"/>
              <a:t>Pasal 164 HIR</a:t>
            </a:r>
          </a:p>
          <a:p>
            <a:r>
              <a:rPr lang="id-ID" dirty="0" smtClean="0"/>
              <a:t>1. alat bukti surat</a:t>
            </a:r>
          </a:p>
          <a:p>
            <a:r>
              <a:rPr lang="id-ID" dirty="0" smtClean="0"/>
              <a:t>2. alat Bukti Saksi</a:t>
            </a:r>
          </a:p>
          <a:p>
            <a:r>
              <a:rPr lang="id-ID" dirty="0" smtClean="0"/>
              <a:t>3. Alat bukti persangkaan</a:t>
            </a:r>
          </a:p>
          <a:p>
            <a:r>
              <a:rPr lang="id-ID" dirty="0" smtClean="0"/>
              <a:t>4. alat bukti pengakuan</a:t>
            </a:r>
          </a:p>
          <a:p>
            <a:r>
              <a:rPr lang="id-ID" dirty="0" smtClean="0"/>
              <a:t>5. Alat bukti sumpah</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Alat bukti surat</a:t>
            </a:r>
            <a:endParaRPr lang="id-ID" dirty="0"/>
          </a:p>
        </p:txBody>
      </p:sp>
      <p:sp>
        <p:nvSpPr>
          <p:cNvPr id="3" name="Content Placeholder 2"/>
          <p:cNvSpPr>
            <a:spLocks noGrp="1"/>
          </p:cNvSpPr>
          <p:nvPr>
            <p:ph sz="quarter" idx="1"/>
          </p:nvPr>
        </p:nvSpPr>
        <p:spPr/>
        <p:txBody>
          <a:bodyPr/>
          <a:lstStyle/>
          <a:p>
            <a:r>
              <a:rPr lang="id-ID" dirty="0" smtClean="0"/>
              <a:t> </a:t>
            </a:r>
            <a:r>
              <a:rPr lang="id-ID" sz="3600" dirty="0" smtClean="0"/>
              <a:t>segala sesuatu yang memeuat tanda-tanda bacaaan yang dimaksudkan untuk  mencurahkan isi hati  atau menyampaikan  buah pikiran  seseorang yang  dipergunakan sebagai pembuktian </a:t>
            </a:r>
            <a:endParaRPr lang="id-ID"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Aalat bukti saksi</a:t>
            </a:r>
            <a:endParaRPr lang="id-ID" dirty="0"/>
          </a:p>
        </p:txBody>
      </p:sp>
      <p:sp>
        <p:nvSpPr>
          <p:cNvPr id="3" name="Content Placeholder 2"/>
          <p:cNvSpPr>
            <a:spLocks noGrp="1"/>
          </p:cNvSpPr>
          <p:nvPr>
            <p:ph sz="quarter" idx="1"/>
          </p:nvPr>
        </p:nvSpPr>
        <p:spPr/>
        <p:txBody>
          <a:bodyPr/>
          <a:lstStyle/>
          <a:p>
            <a:r>
              <a:rPr lang="id-ID" dirty="0" smtClean="0"/>
              <a:t>Kesaksian tentang hal-ahl atau peristiwa  dan kejadian yang  dialami, dilihat,.dan didengar sendiri  menegnai kepastian yang diberikan  dipersidangan.</a:t>
            </a:r>
            <a:endParaRPr lang="id-ID"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120</TotalTime>
  <Words>509</Words>
  <Application>Microsoft Office PowerPoint</Application>
  <PresentationFormat>On-screen Show (4:3)</PresentationFormat>
  <Paragraphs>42</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Georgia</vt:lpstr>
      <vt:lpstr>Wingdings</vt:lpstr>
      <vt:lpstr>Wingdings 2</vt:lpstr>
      <vt:lpstr>Civic</vt:lpstr>
      <vt:lpstr>PEMBUKTIAN DAN ALAT ALAT BUKTI DALAM HUKUM ACARA PERDATA</vt:lpstr>
      <vt:lpstr>Pembuktian </vt:lpstr>
      <vt:lpstr>PowerPoint Presentation</vt:lpstr>
      <vt:lpstr>PowerPoint Presentation</vt:lpstr>
      <vt:lpstr>PowerPoint Presentation</vt:lpstr>
      <vt:lpstr>PowerPoint Presentation</vt:lpstr>
      <vt:lpstr>Aalat –alat bukti  </vt:lpstr>
      <vt:lpstr>Alat bukti surat</vt:lpstr>
      <vt:lpstr>Aalat bukti saksi</vt:lpstr>
      <vt:lpstr>Aalat bukti persangkaan</vt:lpstr>
      <vt:lpstr>Pengakuan</vt:lpstr>
      <vt:lpstr>Alat bukti sumpah</vt:lpstr>
      <vt:lpstr>Alat bukti yang lain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Acara Persidangan</dc:title>
  <dc:creator>se7en</dc:creator>
  <cp:lastModifiedBy>Lilik</cp:lastModifiedBy>
  <cp:revision>14</cp:revision>
  <dcterms:created xsi:type="dcterms:W3CDTF">2017-10-04T13:12:38Z</dcterms:created>
  <dcterms:modified xsi:type="dcterms:W3CDTF">2020-09-29T01:21:48Z</dcterms:modified>
</cp:coreProperties>
</file>