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7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8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7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8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0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8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6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5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380B7-9BA5-4BC5-9AD4-C21EF6E116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C836-0EB0-404C-8EE2-6B2437C545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38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0" y="1122363"/>
            <a:ext cx="6953250" cy="67257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CARA MEMBUAT PUPUK BOKASHI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551" y="1896536"/>
            <a:ext cx="7156450" cy="3361267"/>
          </a:xfrm>
        </p:spPr>
        <p:txBody>
          <a:bodyPr>
            <a:normAutofit lnSpcReduction="10000"/>
          </a:bodyPr>
          <a:lstStyle/>
          <a:p>
            <a:r>
              <a:rPr lang="id-ID" sz="2000" dirty="0" smtClean="0">
                <a:solidFill>
                  <a:srgbClr val="FF0000"/>
                </a:solidFill>
              </a:rPr>
              <a:t>1 TON PUPUK BOKASHI</a:t>
            </a:r>
          </a:p>
          <a:p>
            <a:pPr algn="just"/>
            <a:r>
              <a:rPr lang="id-ID" sz="2000" dirty="0" smtClean="0"/>
              <a:t>Bahan :</a:t>
            </a:r>
          </a:p>
          <a:p>
            <a:pPr algn="just"/>
            <a:r>
              <a:rPr lang="id-ID" sz="2000" dirty="0" smtClean="0"/>
              <a:t>1.     500 kg jerami (dipotong-potong kecil)</a:t>
            </a:r>
          </a:p>
          <a:p>
            <a:pPr marL="457200" indent="-457200" algn="just">
              <a:buAutoNum type="arabicPeriod" startAt="2"/>
            </a:pPr>
            <a:r>
              <a:rPr lang="id-ID" sz="2000" dirty="0" smtClean="0"/>
              <a:t>300 kg sekam padi</a:t>
            </a:r>
          </a:p>
          <a:p>
            <a:pPr marL="457200" indent="-457200" algn="just">
              <a:buAutoNum type="arabicPeriod" startAt="2"/>
            </a:pPr>
            <a:r>
              <a:rPr lang="id-ID" sz="2000" dirty="0" smtClean="0"/>
              <a:t>100 kg dedak</a:t>
            </a:r>
          </a:p>
          <a:p>
            <a:pPr marL="457200" indent="-457200" algn="just">
              <a:buAutoNum type="arabicPeriod" startAt="2"/>
            </a:pPr>
            <a:r>
              <a:rPr lang="id-ID" sz="2000" dirty="0" smtClean="0"/>
              <a:t>100 kg pupuk kandang</a:t>
            </a:r>
          </a:p>
          <a:p>
            <a:pPr marL="457200" indent="-457200" algn="just">
              <a:buAutoNum type="arabicPeriod" startAt="2"/>
            </a:pPr>
            <a:r>
              <a:rPr lang="id-ID" sz="2000" dirty="0" smtClean="0"/>
              <a:t>250 gr. Molase atau tetes tebu</a:t>
            </a:r>
          </a:p>
          <a:p>
            <a:pPr marL="457200" indent="-457200" algn="just">
              <a:buAutoNum type="arabicPeriod" startAt="2"/>
            </a:pPr>
            <a:r>
              <a:rPr lang="id-ID" sz="2000" dirty="0" smtClean="0"/>
              <a:t>1 liter EM4</a:t>
            </a:r>
          </a:p>
          <a:p>
            <a:pPr marL="457200" indent="-457200" algn="just">
              <a:buAutoNum type="arabicPeriod" startAt="2"/>
            </a:pPr>
            <a:r>
              <a:rPr lang="id-ID" sz="2000" dirty="0" smtClean="0"/>
              <a:t>Air secukupnya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0848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: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Pestisida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/</a:t>
            </a:r>
            <a:r>
              <a:rPr lang="en-US" dirty="0" err="1" smtClean="0"/>
              <a:t>nabati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Dekomposer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Mikroorganisme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M</a:t>
            </a:r>
            <a:r>
              <a:rPr lang="en-US" dirty="0" smtClean="0"/>
              <a:t>aggot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8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9600"/>
            <a:ext cx="7886700" cy="55673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599"/>
            <a:ext cx="7924800" cy="580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76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6705600" cy="574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12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1133"/>
            <a:ext cx="7886700" cy="55758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Cara kerja :</a:t>
            </a:r>
          </a:p>
          <a:p>
            <a:pPr marL="514350" indent="-514350">
              <a:buAutoNum type="arabicPeriod"/>
            </a:pPr>
            <a:r>
              <a:rPr lang="id-ID" dirty="0" smtClean="0"/>
              <a:t>Campur EM-4 + molase + air</a:t>
            </a:r>
          </a:p>
          <a:p>
            <a:pPr marL="514350" indent="-514350">
              <a:buAutoNum type="arabicPeriod"/>
            </a:pPr>
            <a:r>
              <a:rPr lang="id-ID" dirty="0" smtClean="0"/>
              <a:t>Campur bahan jerami + sekam + dedak + pupuk kandang</a:t>
            </a:r>
          </a:p>
          <a:p>
            <a:pPr marL="514350" indent="-514350">
              <a:buAutoNum type="arabicPeriod"/>
            </a:pPr>
            <a:r>
              <a:rPr lang="id-ID" dirty="0" smtClean="0"/>
              <a:t>Campurkan hingga merata antara campuran no 1 dan 2</a:t>
            </a:r>
          </a:p>
          <a:p>
            <a:pPr marL="514350" indent="-514350">
              <a:buAutoNum type="arabicPeriod"/>
            </a:pPr>
            <a:r>
              <a:rPr lang="id-ID" dirty="0" smtClean="0"/>
              <a:t>Uji campuran dengan jalan digenggam, bila tidak ada air yang menetes dan bila genggaman dibuka bahan tersebut tidak lengket.</a:t>
            </a:r>
          </a:p>
          <a:p>
            <a:pPr marL="514350" indent="-514350">
              <a:buAutoNum type="arabicPeriod"/>
            </a:pPr>
            <a:r>
              <a:rPr lang="id-ID" dirty="0" smtClean="0"/>
              <a:t>Tutup campuran tersebut dg karung dan biarkan selama 7 hari.</a:t>
            </a:r>
          </a:p>
          <a:p>
            <a:pPr marL="514350" indent="-514350">
              <a:buAutoNum type="arabicPeriod"/>
            </a:pPr>
            <a:r>
              <a:rPr lang="id-ID" dirty="0" smtClean="0"/>
              <a:t>Suhu dipertahan kan sekitar 40 -50 </a:t>
            </a:r>
            <a:r>
              <a:rPr lang="id-ID" sz="3200" baseline="30000" dirty="0" smtClean="0"/>
              <a:t>0.</a:t>
            </a:r>
          </a:p>
          <a:p>
            <a:pPr marL="514350" indent="-514350">
              <a:buAutoNum type="arabicPeriod"/>
            </a:pPr>
            <a:r>
              <a:rPr lang="id-ID" dirty="0" smtClean="0"/>
              <a:t>Pupuk bokashi suddan siap digunakanah jadi pada hari ke 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5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321733"/>
            <a:ext cx="7924800" cy="585523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>Untuk membuat bokashi sesuai kebutuhan :</a:t>
            </a:r>
          </a:p>
          <a:p>
            <a:pPr marL="0" indent="0" algn="just">
              <a:buNone/>
            </a:pPr>
            <a:r>
              <a:rPr lang="id-ID" sz="2400" dirty="0"/>
              <a:t> </a:t>
            </a:r>
            <a:r>
              <a:rPr lang="id-ID" sz="2400" dirty="0" smtClean="0"/>
              <a:t>  Bx   = P/1000 x B1. dimana :</a:t>
            </a:r>
          </a:p>
          <a:p>
            <a:pPr marL="0" indent="0" algn="just">
              <a:buNone/>
            </a:pPr>
            <a:r>
              <a:rPr lang="id-ID" sz="2400" dirty="0"/>
              <a:t> </a:t>
            </a:r>
            <a:r>
              <a:rPr lang="id-ID" sz="2400" dirty="0" smtClean="0"/>
              <a:t>  Bx   = berat masing-masing bahan campuran yang akan dibuat</a:t>
            </a:r>
          </a:p>
          <a:p>
            <a:pPr marL="0" indent="0" algn="just">
              <a:buNone/>
            </a:pPr>
            <a:r>
              <a:rPr lang="id-ID" sz="2400" dirty="0"/>
              <a:t> </a:t>
            </a:r>
            <a:r>
              <a:rPr lang="id-ID" sz="2400" dirty="0" smtClean="0"/>
              <a:t>   P    =  berat bokashi yang dibutuhkan</a:t>
            </a:r>
          </a:p>
          <a:p>
            <a:pPr marL="0" indent="0" algn="just">
              <a:buNone/>
            </a:pPr>
            <a:r>
              <a:rPr lang="id-ID" sz="2400" dirty="0"/>
              <a:t> </a:t>
            </a:r>
            <a:r>
              <a:rPr lang="id-ID" sz="2400" dirty="0" smtClean="0"/>
              <a:t>   B1  = berat masing-masing bahan campuran pd percobaan membuat</a:t>
            </a:r>
          </a:p>
          <a:p>
            <a:pPr marL="0" indent="0" algn="just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      bokashi 1 ton.</a:t>
            </a:r>
          </a:p>
          <a:p>
            <a:pPr marL="0" indent="0">
              <a:buNone/>
            </a:pPr>
            <a:r>
              <a:rPr lang="id-ID" sz="1600" dirty="0" smtClean="0"/>
              <a:t>Contoh :  membuat pupuk bokashi 10 kg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600" dirty="0" smtClean="0"/>
              <a:t>Jerami  0,01 x 500 kg. = 5 kg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600" dirty="0" smtClean="0"/>
              <a:t>Sekam padi 0,01 x 300 kg  = 3 kg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600" dirty="0" smtClean="0"/>
              <a:t>Dedak 0,01 x 100 kg  = 1kg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600" dirty="0" smtClean="0"/>
              <a:t>Pupuk kandang 0,01 x 100 kg = 1kg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600" dirty="0" smtClean="0"/>
              <a:t>Tetes tebu 0,01 x 250 gr = 2,5 gr.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600" dirty="0" smtClean="0"/>
              <a:t>EM-4 0,01 x 1000 ml = 10 ml.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600" dirty="0" smtClean="0"/>
              <a:t>Air secukupnya.</a:t>
            </a:r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22203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1" y="279403"/>
            <a:ext cx="8013700" cy="58975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Cara memperbanyak EM-4</a:t>
            </a:r>
          </a:p>
          <a:p>
            <a:pPr marL="0" indent="0">
              <a:buNone/>
            </a:pPr>
            <a:r>
              <a:rPr lang="id-ID" dirty="0" smtClean="0"/>
              <a:t>Siapkan bahan :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Aquadest  5 liter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EM-4 1 botol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Gula merah 250 gr.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Terasi 250 gr.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Bekatul 3 kg.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6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364067"/>
            <a:ext cx="8001000" cy="5812896"/>
          </a:xfrm>
        </p:spPr>
        <p:txBody>
          <a:bodyPr/>
          <a:lstStyle/>
          <a:p>
            <a:r>
              <a:rPr lang="id-ID" dirty="0" smtClean="0"/>
              <a:t>Cara kerja :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Masukan gula merah, terasi dan bekatul dalam air mendidih, aduk hingga merata. Biarkan hingga dingin.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Masukan EM-4, diaduk rata, kemudian wadah ditutup rapat.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Pada hari ke 3 buka tutup dan diaduk kemudian tutup tidak rapat.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Pada hari 10, saring dan tempatkan botol yang gelap. 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Simpan EM-4 ditempat yang gelap. EM-4 siap di pakai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membuay MOL (mikro organisme lokal)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Bahan :</a:t>
            </a:r>
          </a:p>
          <a:p>
            <a:r>
              <a:rPr lang="id-ID" dirty="0" smtClean="0"/>
              <a:t>Bonggol pisang 2 kg</a:t>
            </a:r>
          </a:p>
          <a:p>
            <a:r>
              <a:rPr lang="id-ID" dirty="0" smtClean="0"/>
              <a:t>Gula merah 1 ons.</a:t>
            </a:r>
          </a:p>
          <a:p>
            <a:r>
              <a:rPr lang="id-ID" dirty="0" smtClean="0"/>
              <a:t>Cucian beras 1 liter.</a:t>
            </a:r>
          </a:p>
          <a:p>
            <a:r>
              <a:rPr lang="id-ID" dirty="0" smtClean="0"/>
              <a:t>Air kelapa 1 liter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1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21733"/>
            <a:ext cx="7943850" cy="5855230"/>
          </a:xfrm>
        </p:spPr>
        <p:txBody>
          <a:bodyPr/>
          <a:lstStyle/>
          <a:p>
            <a:r>
              <a:rPr lang="id-ID" sz="3200" dirty="0" smtClean="0">
                <a:solidFill>
                  <a:srgbClr val="FF0000"/>
                </a:solidFill>
              </a:rPr>
              <a:t>Cara membuat :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Haluskan bonggol pisang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Masukan cucian beras + gula + air kelapa dan aduk hingga rata.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Masukan bonggol pisang dan aduk hingga rata.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Tutup rapat ember.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Setiap hari buka tutup 1-2 menit sambil diaduk.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Setelah 10-15 hari MOL sudah siap digunakan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2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1" y="423333"/>
            <a:ext cx="8013700" cy="5753630"/>
          </a:xfrm>
        </p:spPr>
        <p:txBody>
          <a:bodyPr/>
          <a:lstStyle/>
          <a:p>
            <a:r>
              <a:rPr lang="id-ID" dirty="0" smtClean="0"/>
              <a:t>Penggunaan MOL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Untuk membuat kompos</a:t>
            </a:r>
          </a:p>
          <a:p>
            <a:r>
              <a:rPr lang="id-ID" dirty="0" smtClean="0"/>
              <a:t>Encerkan MOL  1 : 5 ( 1 bagian MOL deng 5 bagian air), tambah gula merah 100 gr.</a:t>
            </a:r>
          </a:p>
          <a:p>
            <a:r>
              <a:rPr lang="id-ID" dirty="0" smtClean="0"/>
              <a:t>Siramkan ke bahan yang akan dikomposkan.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 smtClean="0"/>
              <a:t>2. Pemberian langsung di lahan</a:t>
            </a:r>
          </a:p>
          <a:p>
            <a:r>
              <a:rPr lang="id-ID" dirty="0" smtClean="0"/>
              <a:t>Sebarkan kompos ke lahan yang telah diolah.</a:t>
            </a:r>
          </a:p>
          <a:p>
            <a:r>
              <a:rPr lang="id-ID" dirty="0" smtClean="0"/>
              <a:t>Semprotkan MOL konsentrasi 25% ( 1 l MOL + 3 l Air).</a:t>
            </a:r>
          </a:p>
          <a:p>
            <a:r>
              <a:rPr lang="id-ID" smtClean="0"/>
              <a:t>Biarkan lahan 7 – 14 hari sebelum tanam.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1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38200"/>
            <a:ext cx="7886700" cy="5338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Membuat</a:t>
            </a:r>
            <a:r>
              <a:rPr lang="en-US" dirty="0" smtClean="0"/>
              <a:t> POC ( </a:t>
            </a: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Menggunakan</a:t>
            </a:r>
            <a:r>
              <a:rPr lang="en-US" dirty="0" smtClean="0"/>
              <a:t> ember </a:t>
            </a:r>
            <a:r>
              <a:rPr lang="en-US" dirty="0" err="1" smtClean="0"/>
              <a:t>tumpuk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dapur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larva Hi (</a:t>
            </a:r>
            <a:r>
              <a:rPr lang="en-US" i="1" dirty="0" err="1" smtClean="0"/>
              <a:t>Hermetia</a:t>
            </a:r>
            <a:r>
              <a:rPr lang="en-US" i="1" dirty="0" smtClean="0"/>
              <a:t> </a:t>
            </a:r>
            <a:r>
              <a:rPr lang="en-US" i="1" dirty="0" err="1" smtClean="0"/>
              <a:t>illucens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2633251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8070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512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CARA MEMBUAT PUPUK BOKASHI</vt:lpstr>
      <vt:lpstr>PowerPoint Presentation</vt:lpstr>
      <vt:lpstr>PowerPoint Presentation</vt:lpstr>
      <vt:lpstr>PowerPoint Presentation</vt:lpstr>
      <vt:lpstr>PowerPoint Presentation</vt:lpstr>
      <vt:lpstr>Cara membuay MOL (mikro organisme lokal)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MEMBUAT PUPUK BOKASHI</dc:title>
  <dc:creator>DELL</dc:creator>
  <cp:lastModifiedBy>DELL</cp:lastModifiedBy>
  <cp:revision>4</cp:revision>
  <dcterms:created xsi:type="dcterms:W3CDTF">2021-08-22T16:11:06Z</dcterms:created>
  <dcterms:modified xsi:type="dcterms:W3CDTF">2021-09-19T19:49:36Z</dcterms:modified>
</cp:coreProperties>
</file>