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9"/>
  </p:notesMasterIdLst>
  <p:handoutMasterIdLst>
    <p:handoutMasterId r:id="rId40"/>
  </p:handoutMasterIdLst>
  <p:sldIdLst>
    <p:sldId id="2027" r:id="rId2"/>
    <p:sldId id="1731" r:id="rId3"/>
    <p:sldId id="2085" r:id="rId4"/>
    <p:sldId id="2548" r:id="rId5"/>
    <p:sldId id="2034" r:id="rId6"/>
    <p:sldId id="2031" r:id="rId7"/>
    <p:sldId id="2103" r:id="rId8"/>
    <p:sldId id="2351" r:id="rId9"/>
    <p:sldId id="2104" r:id="rId10"/>
    <p:sldId id="2135" r:id="rId11"/>
    <p:sldId id="2106" r:id="rId12"/>
    <p:sldId id="2138" r:id="rId13"/>
    <p:sldId id="824" r:id="rId14"/>
    <p:sldId id="2109" r:id="rId15"/>
    <p:sldId id="2110" r:id="rId16"/>
    <p:sldId id="2093" r:id="rId17"/>
    <p:sldId id="945" r:id="rId18"/>
    <p:sldId id="846" r:id="rId19"/>
    <p:sldId id="946" r:id="rId20"/>
    <p:sldId id="845" r:id="rId21"/>
    <p:sldId id="963" r:id="rId22"/>
    <p:sldId id="2142" r:id="rId23"/>
    <p:sldId id="902" r:id="rId24"/>
    <p:sldId id="2111" r:id="rId25"/>
    <p:sldId id="2086" r:id="rId26"/>
    <p:sldId id="2087" r:id="rId27"/>
    <p:sldId id="2088" r:id="rId28"/>
    <p:sldId id="2091" r:id="rId29"/>
    <p:sldId id="2381" r:id="rId30"/>
    <p:sldId id="2022" r:id="rId31"/>
    <p:sldId id="2062" r:id="rId32"/>
    <p:sldId id="923" r:id="rId33"/>
    <p:sldId id="924" r:id="rId34"/>
    <p:sldId id="947" r:id="rId35"/>
    <p:sldId id="948" r:id="rId36"/>
    <p:sldId id="2112" r:id="rId37"/>
    <p:sldId id="2113" r:id="rId38"/>
  </p:sldIdLst>
  <p:sldSz cx="9144000" cy="6858000" type="screen4x3"/>
  <p:notesSz cx="7315200" cy="9601200"/>
  <p:custDataLst>
    <p:tags r:id="rId4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99FFCC"/>
    <a:srgbClr val="14663B"/>
    <a:srgbClr val="097542"/>
    <a:srgbClr val="000099"/>
    <a:srgbClr val="085823"/>
    <a:srgbClr val="333333"/>
    <a:srgbClr val="CC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23" autoAdjust="0"/>
    <p:restoredTop sz="94631" autoAdjust="0"/>
  </p:normalViewPr>
  <p:slideViewPr>
    <p:cSldViewPr>
      <p:cViewPr varScale="1">
        <p:scale>
          <a:sx n="67" d="100"/>
          <a:sy n="67" d="100"/>
        </p:scale>
        <p:origin x="1012" y="3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 varScale="1">
        <p:scale>
          <a:sx n="82" d="100"/>
          <a:sy n="82" d="100"/>
        </p:scale>
        <p:origin x="3756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A3370-3C8D-44B8-BC54-06A5B711ADAB}" type="doc">
      <dgm:prSet loTypeId="urn:microsoft.com/office/officeart/2005/8/layout/vList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448857-9039-48EA-B0EE-6284ABA43018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1.1 Apa dan </a:t>
          </a:r>
          <a:r>
            <a:rPr lang="id-ID" sz="1400" dirty="0">
              <a:hlinkClick xmlns:r="http://schemas.openxmlformats.org/officeDocument/2006/relationships" r:id="rId1" action="ppaction://hlinksldjump"/>
            </a:rPr>
            <a:t>Mengapa</a:t>
          </a:r>
          <a:r>
            <a:rPr lang="id-ID" sz="1400" dirty="0"/>
            <a:t> Data Mining?</a:t>
          </a:r>
          <a:endParaRPr lang="en-ID" sz="1400" dirty="0"/>
        </a:p>
      </dgm:t>
    </dgm:pt>
    <dgm:pt modelId="{AD89A543-A6A3-4296-A8AA-175D1E846215}" type="parTrans" cxnId="{5CFCDCEB-D10F-44A7-B1BA-BEC8C9625317}">
      <dgm:prSet/>
      <dgm:spPr/>
      <dgm:t>
        <a:bodyPr/>
        <a:lstStyle/>
        <a:p>
          <a:endParaRPr lang="en-US"/>
        </a:p>
      </dgm:t>
    </dgm:pt>
    <dgm:pt modelId="{76BD32AC-0255-4A9D-A0A3-4BE6A62EBDE2}" type="sibTrans" cxnId="{5CFCDCEB-D10F-44A7-B1BA-BEC8C9625317}">
      <dgm:prSet/>
      <dgm:spPr/>
      <dgm:t>
        <a:bodyPr/>
        <a:lstStyle/>
        <a:p>
          <a:endParaRPr lang="en-US"/>
        </a:p>
      </dgm:t>
    </dgm:pt>
    <dgm:pt modelId="{AF6B38EC-C0E6-4D25-8ABF-22B8C4C7D2D3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1.2 </a:t>
          </a:r>
          <a:r>
            <a:rPr lang="id-ID" sz="1400" dirty="0">
              <a:hlinkClick xmlns:r="http://schemas.openxmlformats.org/officeDocument/2006/relationships" r:id="" action="ppaction://noaction"/>
            </a:rPr>
            <a:t>Peran Utama </a:t>
          </a:r>
          <a:r>
            <a:rPr lang="id-ID" sz="1400" dirty="0"/>
            <a:t>dan Metode Data Mining</a:t>
          </a:r>
          <a:endParaRPr lang="en-ID" sz="1400" dirty="0"/>
        </a:p>
      </dgm:t>
    </dgm:pt>
    <dgm:pt modelId="{7DFD94CF-2715-427C-AE5A-76FA2582B5B5}" type="parTrans" cxnId="{BC0C2799-E437-419E-901A-B44D62134400}">
      <dgm:prSet/>
      <dgm:spPr/>
      <dgm:t>
        <a:bodyPr/>
        <a:lstStyle/>
        <a:p>
          <a:endParaRPr lang="en-US"/>
        </a:p>
      </dgm:t>
    </dgm:pt>
    <dgm:pt modelId="{EAD43EE4-8681-4980-877E-030C97DE6ADB}" type="sibTrans" cxnId="{BC0C2799-E437-419E-901A-B44D62134400}">
      <dgm:prSet/>
      <dgm:spPr/>
      <dgm:t>
        <a:bodyPr/>
        <a:lstStyle/>
        <a:p>
          <a:endParaRPr lang="en-US"/>
        </a:p>
      </dgm:t>
    </dgm:pt>
    <dgm:pt modelId="{6683A851-81C5-480F-9292-F7098F46C695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1.3 Sejarah dan </a:t>
          </a:r>
          <a:r>
            <a:rPr lang="id-ID" sz="1400" dirty="0">
              <a:hlinkClick xmlns:r="http://schemas.openxmlformats.org/officeDocument/2006/relationships" r:id="" action="ppaction://noaction"/>
            </a:rPr>
            <a:t>Penerapan</a:t>
          </a:r>
          <a:r>
            <a:rPr lang="id-ID" sz="1400" dirty="0"/>
            <a:t> Data Mining</a:t>
          </a:r>
        </a:p>
      </dgm:t>
    </dgm:pt>
    <dgm:pt modelId="{0BAF01D1-3B08-4D0A-8FF5-8993E1603158}" type="parTrans" cxnId="{B3C8BDF1-FBED-4F2D-A989-52024B58A87C}">
      <dgm:prSet/>
      <dgm:spPr/>
      <dgm:t>
        <a:bodyPr/>
        <a:lstStyle/>
        <a:p>
          <a:endParaRPr lang="en-US"/>
        </a:p>
      </dgm:t>
    </dgm:pt>
    <dgm:pt modelId="{8B95642C-F792-4350-B0C4-D1C9799A5263}" type="sibTrans" cxnId="{B3C8BDF1-FBED-4F2D-A989-52024B58A87C}">
      <dgm:prSet/>
      <dgm:spPr/>
      <dgm:t>
        <a:bodyPr/>
        <a:lstStyle/>
        <a:p>
          <a:endParaRPr lang="en-US"/>
        </a:p>
      </dgm:t>
    </dgm:pt>
    <dgm:pt modelId="{354ACE7E-005D-4657-97E0-189784F431BD}">
      <dgm:prSet custT="1"/>
      <dgm:spPr/>
      <dgm:t>
        <a:bodyPr/>
        <a:lstStyle/>
        <a:p>
          <a:pPr algn="l"/>
          <a:r>
            <a:rPr lang="id-ID" sz="2400" dirty="0"/>
            <a:t>2. </a:t>
          </a:r>
          <a:r>
            <a:rPr lang="id-ID" sz="2400" dirty="0">
              <a:hlinkClick xmlns:r="http://schemas.openxmlformats.org/officeDocument/2006/relationships" r:id="" action="ppaction://noaction"/>
            </a:rPr>
            <a:t>Proses</a:t>
          </a:r>
          <a:br>
            <a:rPr lang="id-ID" sz="2400" dirty="0"/>
          </a:br>
          <a:r>
            <a:rPr lang="id-ID" sz="2400" dirty="0"/>
            <a:t>    Data Mining</a:t>
          </a:r>
        </a:p>
      </dgm:t>
    </dgm:pt>
    <dgm:pt modelId="{BC0B78E4-7666-4357-B9C2-70E690047842}" type="parTrans" cxnId="{74A2B115-DB51-4AA9-B2FF-1190BE292086}">
      <dgm:prSet/>
      <dgm:spPr/>
      <dgm:t>
        <a:bodyPr/>
        <a:lstStyle/>
        <a:p>
          <a:endParaRPr lang="en-US"/>
        </a:p>
      </dgm:t>
    </dgm:pt>
    <dgm:pt modelId="{260049A6-EA14-4E0F-BCBF-51636D50172A}" type="sibTrans" cxnId="{74A2B115-DB51-4AA9-B2FF-1190BE292086}">
      <dgm:prSet/>
      <dgm:spPr/>
      <dgm:t>
        <a:bodyPr/>
        <a:lstStyle/>
        <a:p>
          <a:endParaRPr lang="en-US"/>
        </a:p>
      </dgm:t>
    </dgm:pt>
    <dgm:pt modelId="{21693F81-1239-4DF2-922D-4CE28801A2CB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2.1 </a:t>
          </a:r>
          <a:r>
            <a:rPr lang="id-ID" sz="1400" dirty="0">
              <a:hlinkClick xmlns:r="http://schemas.openxmlformats.org/officeDocument/2006/relationships" r:id="" action="ppaction://noaction"/>
            </a:rPr>
            <a:t>Proses</a:t>
          </a:r>
          <a:r>
            <a:rPr lang="id-ID" sz="1400" dirty="0"/>
            <a:t> dan </a:t>
          </a:r>
          <a:r>
            <a:rPr lang="id-ID" sz="1400" dirty="0" err="1"/>
            <a:t>Tools</a:t>
          </a:r>
          <a:r>
            <a:rPr lang="id-ID" sz="1400" dirty="0"/>
            <a:t> Data Mining</a:t>
          </a:r>
        </a:p>
      </dgm:t>
    </dgm:pt>
    <dgm:pt modelId="{901BA89B-12AA-4347-BAFE-D79C0A5421BF}" type="parTrans" cxnId="{51BAB7AE-EF62-42BE-8F70-BC19ED83AF69}">
      <dgm:prSet/>
      <dgm:spPr/>
      <dgm:t>
        <a:bodyPr/>
        <a:lstStyle/>
        <a:p>
          <a:endParaRPr lang="en-US"/>
        </a:p>
      </dgm:t>
    </dgm:pt>
    <dgm:pt modelId="{7337FBE3-1758-4A89-8179-A0E2A5EE29A4}" type="sibTrans" cxnId="{51BAB7AE-EF62-42BE-8F70-BC19ED83AF69}">
      <dgm:prSet/>
      <dgm:spPr/>
      <dgm:t>
        <a:bodyPr/>
        <a:lstStyle/>
        <a:p>
          <a:endParaRPr lang="en-US"/>
        </a:p>
      </dgm:t>
    </dgm:pt>
    <dgm:pt modelId="{AAA93D3A-BF1A-44F2-9B84-773EA0D26C6F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2.2 </a:t>
          </a:r>
          <a:r>
            <a:rPr lang="id-ID" sz="1400" dirty="0">
              <a:hlinkClick xmlns:r="http://schemas.openxmlformats.org/officeDocument/2006/relationships" r:id="" action="ppaction://noaction"/>
            </a:rPr>
            <a:t>Penerapan</a:t>
          </a:r>
          <a:r>
            <a:rPr lang="id-ID" sz="1400" dirty="0"/>
            <a:t> Proses Data Mining</a:t>
          </a:r>
        </a:p>
      </dgm:t>
    </dgm:pt>
    <dgm:pt modelId="{3F262A38-FB45-459B-A9B9-53B98894F056}" type="parTrans" cxnId="{FA02E1BE-2096-4461-BFC1-A58584C9EAF2}">
      <dgm:prSet/>
      <dgm:spPr/>
      <dgm:t>
        <a:bodyPr/>
        <a:lstStyle/>
        <a:p>
          <a:endParaRPr lang="en-US"/>
        </a:p>
      </dgm:t>
    </dgm:pt>
    <dgm:pt modelId="{6E1F26F3-EAAE-4A5A-B4EC-F30A0B0196BA}" type="sibTrans" cxnId="{FA02E1BE-2096-4461-BFC1-A58584C9EAF2}">
      <dgm:prSet/>
      <dgm:spPr/>
      <dgm:t>
        <a:bodyPr/>
        <a:lstStyle/>
        <a:p>
          <a:endParaRPr lang="en-US"/>
        </a:p>
      </dgm:t>
    </dgm:pt>
    <dgm:pt modelId="{0F62B82D-2211-4660-A2D6-C27E395F6BE1}">
      <dgm:prSet custT="1"/>
      <dgm:spPr/>
      <dgm:t>
        <a:bodyPr/>
        <a:lstStyle/>
        <a:p>
          <a:pPr algn="l"/>
          <a:r>
            <a:rPr lang="id-ID" sz="2400" dirty="0"/>
            <a:t>3. </a:t>
          </a:r>
          <a:r>
            <a:rPr lang="id-ID" sz="2400" dirty="0">
              <a:hlinkClick xmlns:r="http://schemas.openxmlformats.org/officeDocument/2006/relationships" r:id="" action="ppaction://noaction"/>
            </a:rPr>
            <a:t>Persiapan</a:t>
          </a:r>
          <a:r>
            <a:rPr lang="id-ID" sz="2400" dirty="0"/>
            <a:t> Data</a:t>
          </a:r>
        </a:p>
      </dgm:t>
    </dgm:pt>
    <dgm:pt modelId="{86C90B9A-1763-43D8-BEA7-98BEA89224C7}" type="parTrans" cxnId="{A533DB7D-BADE-484F-90EE-D561F81C5824}">
      <dgm:prSet/>
      <dgm:spPr/>
      <dgm:t>
        <a:bodyPr/>
        <a:lstStyle/>
        <a:p>
          <a:endParaRPr lang="en-US"/>
        </a:p>
      </dgm:t>
    </dgm:pt>
    <dgm:pt modelId="{CC009A08-B6BC-4560-8C95-968ACCA51FA1}" type="sibTrans" cxnId="{A533DB7D-BADE-484F-90EE-D561F81C5824}">
      <dgm:prSet/>
      <dgm:spPr/>
      <dgm:t>
        <a:bodyPr/>
        <a:lstStyle/>
        <a:p>
          <a:endParaRPr lang="en-US"/>
        </a:p>
      </dgm:t>
    </dgm:pt>
    <dgm:pt modelId="{086A08BD-465D-4145-A8A6-00341FEC2134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</a:t>
          </a:r>
          <a:r>
            <a:rPr lang="en-US" sz="1400" dirty="0"/>
            <a:t>3.1 Data </a:t>
          </a:r>
          <a:r>
            <a:rPr lang="en-US" sz="1400" dirty="0">
              <a:hlinkClick xmlns:r="http://schemas.openxmlformats.org/officeDocument/2006/relationships" r:id="" action="ppaction://noaction"/>
            </a:rPr>
            <a:t>Cleaning</a:t>
          </a:r>
          <a:endParaRPr lang="id-ID" sz="1400" dirty="0"/>
        </a:p>
      </dgm:t>
    </dgm:pt>
    <dgm:pt modelId="{0F8F9464-BC1D-49E1-A3F7-3E7E1CB9C54C}" type="parTrans" cxnId="{5D23BAA9-4CEC-4E94-BC90-AB70825B10E1}">
      <dgm:prSet/>
      <dgm:spPr/>
      <dgm:t>
        <a:bodyPr/>
        <a:lstStyle/>
        <a:p>
          <a:endParaRPr lang="en-US"/>
        </a:p>
      </dgm:t>
    </dgm:pt>
    <dgm:pt modelId="{FA65CDD5-08F3-4A3E-B1D1-72C093EB48AC}" type="sibTrans" cxnId="{5D23BAA9-4CEC-4E94-BC90-AB70825B10E1}">
      <dgm:prSet/>
      <dgm:spPr/>
      <dgm:t>
        <a:bodyPr/>
        <a:lstStyle/>
        <a:p>
          <a:endParaRPr lang="en-US"/>
        </a:p>
      </dgm:t>
    </dgm:pt>
    <dgm:pt modelId="{5CA3BA83-43CD-475F-8735-B5BEE8C7AB3D}">
      <dgm:prSet custT="1"/>
      <dgm:spPr/>
      <dgm:t>
        <a:bodyPr/>
        <a:lstStyle/>
        <a:p>
          <a:pPr algn="l"/>
          <a:r>
            <a:rPr lang="id-ID" sz="2400" dirty="0"/>
            <a:t>4. </a:t>
          </a:r>
          <a:r>
            <a:rPr lang="id-ID" sz="2400" dirty="0">
              <a:hlinkClick xmlns:r="http://schemas.openxmlformats.org/officeDocument/2006/relationships" r:id="" action="ppaction://noaction"/>
            </a:rPr>
            <a:t>Algoritma</a:t>
          </a:r>
          <a:br>
            <a:rPr lang="id-ID" sz="2400" dirty="0"/>
          </a:br>
          <a:r>
            <a:rPr lang="id-ID" sz="2400" dirty="0"/>
            <a:t>    Data Mining</a:t>
          </a:r>
        </a:p>
      </dgm:t>
    </dgm:pt>
    <dgm:pt modelId="{7F70A77B-AF34-48EB-90EF-ECBE2F76FFE5}" type="parTrans" cxnId="{B3469E3B-0A5F-4121-8A9A-5B7987A6536E}">
      <dgm:prSet/>
      <dgm:spPr/>
      <dgm:t>
        <a:bodyPr/>
        <a:lstStyle/>
        <a:p>
          <a:endParaRPr lang="en-US"/>
        </a:p>
      </dgm:t>
    </dgm:pt>
    <dgm:pt modelId="{8B4DB6AA-7D7A-4E70-B5E5-A5B375DD776A}" type="sibTrans" cxnId="{B3469E3B-0A5F-4121-8A9A-5B7987A6536E}">
      <dgm:prSet/>
      <dgm:spPr/>
      <dgm:t>
        <a:bodyPr/>
        <a:lstStyle/>
        <a:p>
          <a:endParaRPr lang="en-US"/>
        </a:p>
      </dgm:t>
    </dgm:pt>
    <dgm:pt modelId="{A1A49713-3915-40CA-BDA4-992651CC6D56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4.1 Algoritma </a:t>
          </a:r>
          <a:r>
            <a:rPr lang="id-ID" sz="1400" dirty="0">
              <a:hlinkClick xmlns:r="http://schemas.openxmlformats.org/officeDocument/2006/relationships" r:id="" action="ppaction://noaction"/>
            </a:rPr>
            <a:t>Klasifikasi</a:t>
          </a:r>
          <a:endParaRPr lang="id-ID" sz="1400" dirty="0"/>
        </a:p>
      </dgm:t>
    </dgm:pt>
    <dgm:pt modelId="{ED44447D-2ABE-4C0F-BD5D-0330397CC6EC}" type="parTrans" cxnId="{32048307-19DD-456B-84BC-718E1AF4575C}">
      <dgm:prSet/>
      <dgm:spPr/>
      <dgm:t>
        <a:bodyPr/>
        <a:lstStyle/>
        <a:p>
          <a:endParaRPr lang="en-US"/>
        </a:p>
      </dgm:t>
    </dgm:pt>
    <dgm:pt modelId="{294BBC22-3906-46BD-BF22-E07586A95F06}" type="sibTrans" cxnId="{32048307-19DD-456B-84BC-718E1AF4575C}">
      <dgm:prSet/>
      <dgm:spPr/>
      <dgm:t>
        <a:bodyPr/>
        <a:lstStyle/>
        <a:p>
          <a:endParaRPr lang="en-US"/>
        </a:p>
      </dgm:t>
    </dgm:pt>
    <dgm:pt modelId="{DDDBF54D-3DC8-4D8D-B5FA-D07C6F1C293F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4.2 Algoritma </a:t>
          </a:r>
          <a:r>
            <a:rPr lang="id-ID" sz="1400" dirty="0">
              <a:hlinkClick xmlns:r="http://schemas.openxmlformats.org/officeDocument/2006/relationships" r:id="" action="ppaction://noaction"/>
            </a:rPr>
            <a:t>Klastering</a:t>
          </a:r>
          <a:endParaRPr lang="id-ID" sz="1400" dirty="0"/>
        </a:p>
      </dgm:t>
    </dgm:pt>
    <dgm:pt modelId="{2EF31067-A891-45AA-839D-BC6841AB9AD0}" type="parTrans" cxnId="{6FB20741-83BB-4515-B184-126F9F31BD71}">
      <dgm:prSet/>
      <dgm:spPr/>
      <dgm:t>
        <a:bodyPr/>
        <a:lstStyle/>
        <a:p>
          <a:endParaRPr lang="en-US"/>
        </a:p>
      </dgm:t>
    </dgm:pt>
    <dgm:pt modelId="{FEA99338-1DCB-4084-8041-B4DF3478B4A4}" type="sibTrans" cxnId="{6FB20741-83BB-4515-B184-126F9F31BD71}">
      <dgm:prSet/>
      <dgm:spPr/>
      <dgm:t>
        <a:bodyPr/>
        <a:lstStyle/>
        <a:p>
          <a:endParaRPr lang="en-US"/>
        </a:p>
      </dgm:t>
    </dgm:pt>
    <dgm:pt modelId="{E1012E53-46C7-4AEF-A9D5-B25B90BBC6DC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4.3 Algoritma </a:t>
          </a:r>
          <a:r>
            <a:rPr lang="id-ID" sz="1400" dirty="0">
              <a:hlinkClick xmlns:r="http://schemas.openxmlformats.org/officeDocument/2006/relationships" r:id="" action="ppaction://noaction"/>
            </a:rPr>
            <a:t>Asosiasi</a:t>
          </a:r>
          <a:endParaRPr lang="id-ID" sz="1400" dirty="0"/>
        </a:p>
      </dgm:t>
    </dgm:pt>
    <dgm:pt modelId="{EA0E0E32-CDAB-46EE-8BB7-AB52AD626068}" type="parTrans" cxnId="{2A31E1CA-0697-4305-8567-DA6D638B9797}">
      <dgm:prSet/>
      <dgm:spPr/>
      <dgm:t>
        <a:bodyPr/>
        <a:lstStyle/>
        <a:p>
          <a:endParaRPr lang="en-US"/>
        </a:p>
      </dgm:t>
    </dgm:pt>
    <dgm:pt modelId="{F83B7093-B35E-49E0-9260-D0192D0AE4D7}" type="sibTrans" cxnId="{2A31E1CA-0697-4305-8567-DA6D638B9797}">
      <dgm:prSet/>
      <dgm:spPr/>
      <dgm:t>
        <a:bodyPr/>
        <a:lstStyle/>
        <a:p>
          <a:endParaRPr lang="en-US"/>
        </a:p>
      </dgm:t>
    </dgm:pt>
    <dgm:pt modelId="{08080022-F3C8-42ED-A3CF-75599917878A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4.4 Algoritma </a:t>
          </a:r>
          <a:r>
            <a:rPr lang="id-ID" sz="1400" dirty="0">
              <a:hlinkClick xmlns:r="http://schemas.openxmlformats.org/officeDocument/2006/relationships" r:id="" action="ppaction://noaction"/>
            </a:rPr>
            <a:t>Estimasi dan </a:t>
          </a:r>
          <a:r>
            <a:rPr lang="id-ID" sz="1400" dirty="0" err="1">
              <a:hlinkClick xmlns:r="http://schemas.openxmlformats.org/officeDocument/2006/relationships" r:id="" action="ppaction://noaction"/>
            </a:rPr>
            <a:t>Forecasting</a:t>
          </a:r>
          <a:endParaRPr lang="id-ID" sz="1400" dirty="0"/>
        </a:p>
      </dgm:t>
    </dgm:pt>
    <dgm:pt modelId="{B007615E-540C-42A3-BF24-DB493CD5B16D}" type="parTrans" cxnId="{EAA3A233-3C10-4006-B3FF-E4D233225FB9}">
      <dgm:prSet/>
      <dgm:spPr/>
      <dgm:t>
        <a:bodyPr/>
        <a:lstStyle/>
        <a:p>
          <a:endParaRPr lang="en-US"/>
        </a:p>
      </dgm:t>
    </dgm:pt>
    <dgm:pt modelId="{8A7EA6FA-DFF3-498D-BCC3-2AF58A2644E5}" type="sibTrans" cxnId="{EAA3A233-3C10-4006-B3FF-E4D233225FB9}">
      <dgm:prSet/>
      <dgm:spPr/>
      <dgm:t>
        <a:bodyPr/>
        <a:lstStyle/>
        <a:p>
          <a:endParaRPr lang="en-US"/>
        </a:p>
      </dgm:t>
    </dgm:pt>
    <dgm:pt modelId="{243E88B2-2780-4439-A572-F071F4FE26D4}">
      <dgm:prSet custT="1"/>
      <dgm:spPr/>
      <dgm:t>
        <a:bodyPr/>
        <a:lstStyle/>
        <a:p>
          <a:pPr algn="l"/>
          <a:r>
            <a:rPr lang="id-ID" sz="2400" dirty="0"/>
            <a:t>5. </a:t>
          </a:r>
          <a:r>
            <a:rPr lang="id-ID" sz="2400" dirty="0">
              <a:hlinkClick xmlns:r="http://schemas.openxmlformats.org/officeDocument/2006/relationships" r:id="" action="ppaction://noaction"/>
            </a:rPr>
            <a:t>Text Mining</a:t>
          </a:r>
          <a:endParaRPr lang="id-ID" sz="2400" dirty="0"/>
        </a:p>
      </dgm:t>
    </dgm:pt>
    <dgm:pt modelId="{8FEA60FD-4ACF-4E33-AB7B-8AA3373F1F5B}" type="parTrans" cxnId="{C922A8A0-40D0-4708-B39D-B402CE7C7B2D}">
      <dgm:prSet/>
      <dgm:spPr/>
      <dgm:t>
        <a:bodyPr/>
        <a:lstStyle/>
        <a:p>
          <a:endParaRPr lang="en-US"/>
        </a:p>
      </dgm:t>
    </dgm:pt>
    <dgm:pt modelId="{C0E68233-A890-43CD-AB08-CEF62442387E}" type="sibTrans" cxnId="{C922A8A0-40D0-4708-B39D-B402CE7C7B2D}">
      <dgm:prSet/>
      <dgm:spPr/>
      <dgm:t>
        <a:bodyPr/>
        <a:lstStyle/>
        <a:p>
          <a:endParaRPr lang="en-US"/>
        </a:p>
      </dgm:t>
    </dgm:pt>
    <dgm:pt modelId="{BB4580B9-A32C-44CF-9B5C-711F3BBC042A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5.1 </a:t>
          </a:r>
          <a:r>
            <a:rPr lang="en-US" sz="1400" dirty="0"/>
            <a:t>Text Mining </a:t>
          </a:r>
          <a:r>
            <a:rPr lang="en-US" sz="1400" dirty="0">
              <a:hlinkClick xmlns:r="http://schemas.openxmlformats.org/officeDocument/2006/relationships" r:id="" action="ppaction://noaction"/>
            </a:rPr>
            <a:t>Concepts</a:t>
          </a:r>
          <a:endParaRPr lang="id-ID" sz="1400" dirty="0"/>
        </a:p>
      </dgm:t>
    </dgm:pt>
    <dgm:pt modelId="{82F5A239-C375-4884-B729-9FB3C757900A}" type="parTrans" cxnId="{21AE3EDF-90B6-4EBA-A109-B27435C6E520}">
      <dgm:prSet/>
      <dgm:spPr/>
      <dgm:t>
        <a:bodyPr/>
        <a:lstStyle/>
        <a:p>
          <a:endParaRPr lang="en-US"/>
        </a:p>
      </dgm:t>
    </dgm:pt>
    <dgm:pt modelId="{7F604FD7-E235-4E90-A308-06F942AAF4F4}" type="sibTrans" cxnId="{21AE3EDF-90B6-4EBA-A109-B27435C6E520}">
      <dgm:prSet/>
      <dgm:spPr/>
      <dgm:t>
        <a:bodyPr/>
        <a:lstStyle/>
        <a:p>
          <a:endParaRPr lang="en-US"/>
        </a:p>
      </dgm:t>
    </dgm:pt>
    <dgm:pt modelId="{CBCFAEEF-9D59-42E3-8017-644E25FBB543}">
      <dgm:prSet phldrT="[Text]" custT="1"/>
      <dgm:spPr/>
      <dgm:t>
        <a:bodyPr/>
        <a:lstStyle/>
        <a:p>
          <a:pPr algn="l">
            <a:buFont typeface="+mj-lt"/>
            <a:buAutoNum type="arabicPeriod"/>
          </a:pPr>
          <a:r>
            <a:rPr lang="id-ID" sz="2400" dirty="0"/>
            <a:t>1. </a:t>
          </a:r>
          <a:r>
            <a:rPr lang="id-ID" sz="2400" u="none" dirty="0">
              <a:hlinkClick xmlns:r="http://schemas.openxmlformats.org/officeDocument/2006/relationships" r:id="rId2" action="ppaction://hlinksldjump"/>
            </a:rPr>
            <a:t>Pengantar</a:t>
          </a:r>
          <a:br>
            <a:rPr lang="id-ID" sz="2400" u="none" dirty="0"/>
          </a:br>
          <a:r>
            <a:rPr lang="id-ID" sz="2400" u="none" dirty="0"/>
            <a:t>    Data Mining</a:t>
          </a:r>
          <a:endParaRPr lang="en-US" sz="2400" u="none" dirty="0"/>
        </a:p>
      </dgm:t>
    </dgm:pt>
    <dgm:pt modelId="{08608689-5856-4752-AAF1-0C6B74AC3301}" type="sibTrans" cxnId="{2F3BBE5F-5E8A-4B85-9019-DE77C2CF402B}">
      <dgm:prSet/>
      <dgm:spPr/>
      <dgm:t>
        <a:bodyPr/>
        <a:lstStyle/>
        <a:p>
          <a:endParaRPr lang="en-US"/>
        </a:p>
      </dgm:t>
    </dgm:pt>
    <dgm:pt modelId="{700C16CE-3389-41AE-8FF8-6667A509B921}" type="parTrans" cxnId="{2F3BBE5F-5E8A-4B85-9019-DE77C2CF402B}">
      <dgm:prSet/>
      <dgm:spPr/>
      <dgm:t>
        <a:bodyPr/>
        <a:lstStyle/>
        <a:p>
          <a:endParaRPr lang="en-US"/>
        </a:p>
      </dgm:t>
    </dgm:pt>
    <dgm:pt modelId="{E0CD8F14-FEC3-46A9-BA0A-5885F7D994AC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2.3 </a:t>
          </a:r>
          <a:r>
            <a:rPr lang="id-ID" sz="1400" dirty="0">
              <a:hlinkClick xmlns:r="http://schemas.openxmlformats.org/officeDocument/2006/relationships" r:id="" action="ppaction://noaction"/>
            </a:rPr>
            <a:t>Evaluasi</a:t>
          </a:r>
          <a:r>
            <a:rPr lang="id-ID" sz="1400" dirty="0"/>
            <a:t> Model Data Mining</a:t>
          </a:r>
        </a:p>
      </dgm:t>
    </dgm:pt>
    <dgm:pt modelId="{DFFB197C-39D4-4454-A4D2-96441F98258C}" type="parTrans" cxnId="{F0CCC058-9977-4C3E-B8F0-DD8E77F2B3B3}">
      <dgm:prSet/>
      <dgm:spPr/>
      <dgm:t>
        <a:bodyPr/>
        <a:lstStyle/>
        <a:p>
          <a:endParaRPr lang="en-US"/>
        </a:p>
      </dgm:t>
    </dgm:pt>
    <dgm:pt modelId="{C3AC81DB-5A50-4590-B15E-12078426EDA1}" type="sibTrans" cxnId="{F0CCC058-9977-4C3E-B8F0-DD8E77F2B3B3}">
      <dgm:prSet/>
      <dgm:spPr/>
      <dgm:t>
        <a:bodyPr/>
        <a:lstStyle/>
        <a:p>
          <a:endParaRPr lang="en-US"/>
        </a:p>
      </dgm:t>
    </dgm:pt>
    <dgm:pt modelId="{0CF9272A-A42B-4CE6-8A1D-D14F5E1250E6}">
      <dgm:prSet custT="1"/>
      <dgm:spPr/>
      <dgm:t>
        <a:bodyPr anchor="ctr"/>
        <a:lstStyle/>
        <a:p>
          <a:pPr>
            <a:buFontTx/>
            <a:buNone/>
          </a:pPr>
          <a:r>
            <a:rPr lang="id-ID" sz="1400" dirty="0"/>
            <a:t>  2.4 Proses Data Mining berbasis </a:t>
          </a:r>
          <a:r>
            <a:rPr lang="id-ID" sz="1400" dirty="0">
              <a:hlinkClick xmlns:r="http://schemas.openxmlformats.org/officeDocument/2006/relationships" r:id="" action="ppaction://noaction"/>
            </a:rPr>
            <a:t>CRISP-DM</a:t>
          </a:r>
          <a:endParaRPr lang="id-ID" sz="1400" dirty="0"/>
        </a:p>
      </dgm:t>
    </dgm:pt>
    <dgm:pt modelId="{79091695-0881-4BEF-B549-B67D4CBE42A9}" type="parTrans" cxnId="{F56DD4C4-F439-4B45-9314-BD3748E0E9E6}">
      <dgm:prSet/>
      <dgm:spPr/>
      <dgm:t>
        <a:bodyPr/>
        <a:lstStyle/>
        <a:p>
          <a:endParaRPr lang="en-US"/>
        </a:p>
      </dgm:t>
    </dgm:pt>
    <dgm:pt modelId="{B401CF00-BDDF-4301-B8B1-EDCE61C22CE2}" type="sibTrans" cxnId="{F56DD4C4-F439-4B45-9314-BD3748E0E9E6}">
      <dgm:prSet/>
      <dgm:spPr/>
      <dgm:t>
        <a:bodyPr/>
        <a:lstStyle/>
        <a:p>
          <a:endParaRPr lang="en-US"/>
        </a:p>
      </dgm:t>
    </dgm:pt>
    <dgm:pt modelId="{201767C1-CCD1-4082-A94C-4D29B5DD48AC}">
      <dgm:prSet custT="1"/>
      <dgm:spPr/>
      <dgm:t>
        <a:bodyPr/>
        <a:lstStyle/>
        <a:p>
          <a:pPr>
            <a:buFontTx/>
            <a:buNone/>
          </a:pPr>
          <a:r>
            <a:rPr lang="id-ID" sz="1400" dirty="0"/>
            <a:t>  </a:t>
          </a:r>
          <a:r>
            <a:rPr lang="en-US" sz="1400" dirty="0"/>
            <a:t>3.2 Data </a:t>
          </a:r>
          <a:r>
            <a:rPr lang="en-US" sz="1400" dirty="0">
              <a:hlinkClick xmlns:r="http://schemas.openxmlformats.org/officeDocument/2006/relationships" r:id="" action="ppaction://noaction"/>
            </a:rPr>
            <a:t>Reduction</a:t>
          </a:r>
          <a:endParaRPr lang="en-US" sz="1400" dirty="0"/>
        </a:p>
      </dgm:t>
    </dgm:pt>
    <dgm:pt modelId="{82830F29-2A81-4CBE-8303-4CBA3D80EBD3}" type="parTrans" cxnId="{B7A8EB27-CCFC-462D-8072-ADE6CE0AC699}">
      <dgm:prSet/>
      <dgm:spPr/>
      <dgm:t>
        <a:bodyPr/>
        <a:lstStyle/>
        <a:p>
          <a:endParaRPr lang="en-US"/>
        </a:p>
      </dgm:t>
    </dgm:pt>
    <dgm:pt modelId="{60997C80-D496-40E5-90FB-0971A1099D9A}" type="sibTrans" cxnId="{B7A8EB27-CCFC-462D-8072-ADE6CE0AC699}">
      <dgm:prSet/>
      <dgm:spPr/>
      <dgm:t>
        <a:bodyPr/>
        <a:lstStyle/>
        <a:p>
          <a:endParaRPr lang="en-US"/>
        </a:p>
      </dgm:t>
    </dgm:pt>
    <dgm:pt modelId="{18C7F33C-A85D-4D6E-AF7B-F1B7437892C7}">
      <dgm:prSet custT="1"/>
      <dgm:spPr/>
      <dgm:t>
        <a:bodyPr/>
        <a:lstStyle/>
        <a:p>
          <a:pPr>
            <a:buFontTx/>
            <a:buNone/>
          </a:pPr>
          <a:r>
            <a:rPr lang="id-ID" sz="1400" dirty="0"/>
            <a:t>  </a:t>
          </a:r>
          <a:r>
            <a:rPr lang="en-ID" sz="1400" dirty="0"/>
            <a:t>3.3 Data </a:t>
          </a:r>
          <a:r>
            <a:rPr lang="en-ID" sz="1400" dirty="0">
              <a:hlinkClick xmlns:r="http://schemas.openxmlformats.org/officeDocument/2006/relationships" r:id="" action="ppaction://noaction"/>
            </a:rPr>
            <a:t>Transformation</a:t>
          </a:r>
          <a:r>
            <a:rPr lang="en-ID" sz="1400" dirty="0"/>
            <a:t> and Data Discretization</a:t>
          </a:r>
          <a:endParaRPr lang="en-US" sz="1400" dirty="0"/>
        </a:p>
      </dgm:t>
    </dgm:pt>
    <dgm:pt modelId="{926DEE48-C485-4673-8679-8B2E5E4F72AC}" type="parTrans" cxnId="{B89A849B-1584-4FE4-B197-28CCFAC99A1A}">
      <dgm:prSet/>
      <dgm:spPr/>
      <dgm:t>
        <a:bodyPr/>
        <a:lstStyle/>
        <a:p>
          <a:endParaRPr lang="en-US"/>
        </a:p>
      </dgm:t>
    </dgm:pt>
    <dgm:pt modelId="{78714C2E-055C-4D71-AB4D-C5538998F9CB}" type="sibTrans" cxnId="{B89A849B-1584-4FE4-B197-28CCFAC99A1A}">
      <dgm:prSet/>
      <dgm:spPr/>
      <dgm:t>
        <a:bodyPr/>
        <a:lstStyle/>
        <a:p>
          <a:endParaRPr lang="en-US"/>
        </a:p>
      </dgm:t>
    </dgm:pt>
    <dgm:pt modelId="{339017CC-1F04-48D5-BA36-4C86B670FAEC}">
      <dgm:prSet custT="1"/>
      <dgm:spPr/>
      <dgm:t>
        <a:bodyPr/>
        <a:lstStyle/>
        <a:p>
          <a:pPr>
            <a:buFontTx/>
            <a:buNone/>
          </a:pPr>
          <a:r>
            <a:rPr lang="id-ID" sz="1400" dirty="0"/>
            <a:t>  </a:t>
          </a:r>
          <a:r>
            <a:rPr lang="en-US" sz="1400" dirty="0"/>
            <a:t>3.4 Data </a:t>
          </a:r>
          <a:r>
            <a:rPr lang="en-US" sz="1400" dirty="0">
              <a:hlinkClick xmlns:r="http://schemas.openxmlformats.org/officeDocument/2006/relationships" r:id="" action="ppaction://noaction"/>
            </a:rPr>
            <a:t>Integration</a:t>
          </a:r>
          <a:endParaRPr lang="en-US" sz="1400" dirty="0"/>
        </a:p>
      </dgm:t>
    </dgm:pt>
    <dgm:pt modelId="{6B8D6595-3777-4732-84F8-881E8B561A76}" type="parTrans" cxnId="{9819310F-7D83-4FFC-B18D-BD7B201D9051}">
      <dgm:prSet/>
      <dgm:spPr/>
      <dgm:t>
        <a:bodyPr/>
        <a:lstStyle/>
        <a:p>
          <a:endParaRPr lang="en-US"/>
        </a:p>
      </dgm:t>
    </dgm:pt>
    <dgm:pt modelId="{AEFC1174-D2AA-4D9B-86EA-1F872455AB83}" type="sibTrans" cxnId="{9819310F-7D83-4FFC-B18D-BD7B201D9051}">
      <dgm:prSet/>
      <dgm:spPr/>
      <dgm:t>
        <a:bodyPr/>
        <a:lstStyle/>
        <a:p>
          <a:endParaRPr lang="en-US"/>
        </a:p>
      </dgm:t>
    </dgm:pt>
    <dgm:pt modelId="{D4A0A05A-B5F8-456D-B6E3-6976A4F91579}">
      <dgm:prSet custT="1"/>
      <dgm:spPr/>
      <dgm:t>
        <a:bodyPr/>
        <a:lstStyle/>
        <a:p>
          <a:pPr>
            <a:buFontTx/>
            <a:buNone/>
          </a:pPr>
          <a:r>
            <a:rPr lang="id-ID" sz="1400" dirty="0"/>
            <a:t>  5.2</a:t>
          </a:r>
          <a:r>
            <a:rPr lang="en-US" sz="1400" dirty="0"/>
            <a:t> Text </a:t>
          </a:r>
          <a:r>
            <a:rPr lang="en-US" sz="1400" dirty="0">
              <a:hlinkClick xmlns:r="http://schemas.openxmlformats.org/officeDocument/2006/relationships" r:id="" action="ppaction://noaction"/>
            </a:rPr>
            <a:t>Clustering</a:t>
          </a:r>
          <a:endParaRPr lang="en-US" sz="1400" dirty="0"/>
        </a:p>
      </dgm:t>
    </dgm:pt>
    <dgm:pt modelId="{38713D24-A17C-4820-9462-7146EA43C7F7}" type="parTrans" cxnId="{417509E7-2070-4154-B6FE-4E76069DDC6B}">
      <dgm:prSet/>
      <dgm:spPr/>
      <dgm:t>
        <a:bodyPr/>
        <a:lstStyle/>
        <a:p>
          <a:endParaRPr lang="en-US"/>
        </a:p>
      </dgm:t>
    </dgm:pt>
    <dgm:pt modelId="{EC0B71B5-7D9E-4696-8024-03845462A64B}" type="sibTrans" cxnId="{417509E7-2070-4154-B6FE-4E76069DDC6B}">
      <dgm:prSet/>
      <dgm:spPr/>
      <dgm:t>
        <a:bodyPr/>
        <a:lstStyle/>
        <a:p>
          <a:endParaRPr lang="en-US"/>
        </a:p>
      </dgm:t>
    </dgm:pt>
    <dgm:pt modelId="{A7C07FFF-EF96-476B-BBD0-926052C21EE6}">
      <dgm:prSet custT="1"/>
      <dgm:spPr/>
      <dgm:t>
        <a:bodyPr/>
        <a:lstStyle/>
        <a:p>
          <a:pPr>
            <a:buFontTx/>
            <a:buNone/>
          </a:pPr>
          <a:r>
            <a:rPr lang="id-ID" sz="1400" dirty="0"/>
            <a:t>  5.3 </a:t>
          </a:r>
          <a:r>
            <a:rPr lang="en-US" sz="1400" dirty="0"/>
            <a:t>Text </a:t>
          </a:r>
          <a:r>
            <a:rPr lang="en-US" sz="1400" dirty="0">
              <a:hlinkClick xmlns:r="http://schemas.openxmlformats.org/officeDocument/2006/relationships" r:id="" action="ppaction://noaction"/>
            </a:rPr>
            <a:t>Classification</a:t>
          </a:r>
          <a:endParaRPr lang="en-US" sz="1400" dirty="0"/>
        </a:p>
      </dgm:t>
    </dgm:pt>
    <dgm:pt modelId="{C3D8622D-0D02-4663-B5A9-067B5599306D}" type="parTrans" cxnId="{3A812869-1016-414B-A1D7-86E9A02D0F75}">
      <dgm:prSet/>
      <dgm:spPr/>
      <dgm:t>
        <a:bodyPr/>
        <a:lstStyle/>
        <a:p>
          <a:endParaRPr lang="en-US"/>
        </a:p>
      </dgm:t>
    </dgm:pt>
    <dgm:pt modelId="{ECD556EC-E05E-446F-B49A-2A1720061E87}" type="sibTrans" cxnId="{3A812869-1016-414B-A1D7-86E9A02D0F75}">
      <dgm:prSet/>
      <dgm:spPr/>
      <dgm:t>
        <a:bodyPr/>
        <a:lstStyle/>
        <a:p>
          <a:endParaRPr lang="en-US"/>
        </a:p>
      </dgm:t>
    </dgm:pt>
    <dgm:pt modelId="{B1F8603F-5E67-41B2-97B9-1557554BDF25}">
      <dgm:prSet custT="1"/>
      <dgm:spPr/>
      <dgm:t>
        <a:bodyPr/>
        <a:lstStyle/>
        <a:p>
          <a:pPr>
            <a:buFontTx/>
            <a:buNone/>
          </a:pPr>
          <a:r>
            <a:rPr lang="en-US" sz="1400" dirty="0"/>
            <a:t>  5.4 Data Mining </a:t>
          </a:r>
          <a:r>
            <a:rPr lang="en-US" sz="1400" dirty="0">
              <a:hlinkClick xmlns:r="http://schemas.openxmlformats.org/officeDocument/2006/relationships" r:id="" action="ppaction://noaction"/>
            </a:rPr>
            <a:t>Law</a:t>
          </a:r>
          <a:endParaRPr lang="en-US" sz="1400" dirty="0"/>
        </a:p>
      </dgm:t>
    </dgm:pt>
    <dgm:pt modelId="{0DD77B32-DF0B-492E-87FB-C3487E23428F}" type="parTrans" cxnId="{C227BC04-39AA-4151-8BC5-C00013DB3F80}">
      <dgm:prSet/>
      <dgm:spPr/>
      <dgm:t>
        <a:bodyPr/>
        <a:lstStyle/>
        <a:p>
          <a:endParaRPr lang="en-ID"/>
        </a:p>
      </dgm:t>
    </dgm:pt>
    <dgm:pt modelId="{1FF46FBC-FC86-4B24-88B0-08E505F55E24}" type="sibTrans" cxnId="{C227BC04-39AA-4151-8BC5-C00013DB3F80}">
      <dgm:prSet/>
      <dgm:spPr/>
      <dgm:t>
        <a:bodyPr/>
        <a:lstStyle/>
        <a:p>
          <a:endParaRPr lang="en-ID"/>
        </a:p>
      </dgm:t>
    </dgm:pt>
    <dgm:pt modelId="{C1700D05-57F7-45F8-85ED-CAEB1A5F2E33}" type="pres">
      <dgm:prSet presAssocID="{116A3370-3C8D-44B8-BC54-06A5B711ADAB}" presName="Name0" presStyleCnt="0">
        <dgm:presLayoutVars>
          <dgm:dir/>
          <dgm:animLvl val="lvl"/>
          <dgm:resizeHandles/>
        </dgm:presLayoutVars>
      </dgm:prSet>
      <dgm:spPr/>
    </dgm:pt>
    <dgm:pt modelId="{070ADB2C-628E-49E8-B285-30DE8F7EBFA8}" type="pres">
      <dgm:prSet presAssocID="{CBCFAEEF-9D59-42E3-8017-644E25FBB543}" presName="linNode" presStyleCnt="0"/>
      <dgm:spPr/>
    </dgm:pt>
    <dgm:pt modelId="{666E94A9-7497-4713-A0C8-9488B8ED8407}" type="pres">
      <dgm:prSet presAssocID="{CBCFAEEF-9D59-42E3-8017-644E25FBB543}" presName="parentShp" presStyleLbl="node1" presStyleIdx="0" presStyleCnt="5" custScaleX="104808">
        <dgm:presLayoutVars>
          <dgm:bulletEnabled val="1"/>
        </dgm:presLayoutVars>
      </dgm:prSet>
      <dgm:spPr/>
    </dgm:pt>
    <dgm:pt modelId="{2A9AD8C9-9A35-4760-8497-3FBBFDCB446D}" type="pres">
      <dgm:prSet presAssocID="{CBCFAEEF-9D59-42E3-8017-644E25FBB543}" presName="childShp" presStyleLbl="bgAccFollowNode1" presStyleIdx="0" presStyleCnt="5">
        <dgm:presLayoutVars>
          <dgm:bulletEnabled val="1"/>
        </dgm:presLayoutVars>
      </dgm:prSet>
      <dgm:spPr/>
    </dgm:pt>
    <dgm:pt modelId="{F991E50F-1F13-4DE2-95E0-72A47DAC0543}" type="pres">
      <dgm:prSet presAssocID="{08608689-5856-4752-AAF1-0C6B74AC3301}" presName="spacing" presStyleCnt="0"/>
      <dgm:spPr/>
    </dgm:pt>
    <dgm:pt modelId="{2A4BC2F5-74B5-4C29-902B-F83825661515}" type="pres">
      <dgm:prSet presAssocID="{354ACE7E-005D-4657-97E0-189784F431BD}" presName="linNode" presStyleCnt="0"/>
      <dgm:spPr/>
    </dgm:pt>
    <dgm:pt modelId="{FA5D5B51-90B1-447A-A665-2C1539C0F53F}" type="pres">
      <dgm:prSet presAssocID="{354ACE7E-005D-4657-97E0-189784F431BD}" presName="parentShp" presStyleLbl="node1" presStyleIdx="1" presStyleCnt="5" custScaleX="104808">
        <dgm:presLayoutVars>
          <dgm:bulletEnabled val="1"/>
        </dgm:presLayoutVars>
      </dgm:prSet>
      <dgm:spPr/>
    </dgm:pt>
    <dgm:pt modelId="{F91DF6CE-794F-4A9F-8751-7D4B97D9FA92}" type="pres">
      <dgm:prSet presAssocID="{354ACE7E-005D-4657-97E0-189784F431BD}" presName="childShp" presStyleLbl="bgAccFollowNode1" presStyleIdx="1" presStyleCnt="5">
        <dgm:presLayoutVars>
          <dgm:bulletEnabled val="1"/>
        </dgm:presLayoutVars>
      </dgm:prSet>
      <dgm:spPr/>
    </dgm:pt>
    <dgm:pt modelId="{F9A23C39-1846-4662-AD50-AC47C20310E3}" type="pres">
      <dgm:prSet presAssocID="{260049A6-EA14-4E0F-BCBF-51636D50172A}" presName="spacing" presStyleCnt="0"/>
      <dgm:spPr/>
    </dgm:pt>
    <dgm:pt modelId="{F727E641-AAA1-4582-9277-599AFEF38D04}" type="pres">
      <dgm:prSet presAssocID="{0F62B82D-2211-4660-A2D6-C27E395F6BE1}" presName="linNode" presStyleCnt="0"/>
      <dgm:spPr/>
    </dgm:pt>
    <dgm:pt modelId="{9F420F5A-4D48-47C1-A068-ED95FB0A6E90}" type="pres">
      <dgm:prSet presAssocID="{0F62B82D-2211-4660-A2D6-C27E395F6BE1}" presName="parentShp" presStyleLbl="node1" presStyleIdx="2" presStyleCnt="5" custScaleX="104808">
        <dgm:presLayoutVars>
          <dgm:bulletEnabled val="1"/>
        </dgm:presLayoutVars>
      </dgm:prSet>
      <dgm:spPr/>
    </dgm:pt>
    <dgm:pt modelId="{E5AEE29A-FBB5-4C88-9D61-EB0BDB656804}" type="pres">
      <dgm:prSet presAssocID="{0F62B82D-2211-4660-A2D6-C27E395F6BE1}" presName="childShp" presStyleLbl="bgAccFollowNode1" presStyleIdx="2" presStyleCnt="5">
        <dgm:presLayoutVars>
          <dgm:bulletEnabled val="1"/>
        </dgm:presLayoutVars>
      </dgm:prSet>
      <dgm:spPr/>
    </dgm:pt>
    <dgm:pt modelId="{1BB91249-ECB3-4228-B27A-1E384AABE0C8}" type="pres">
      <dgm:prSet presAssocID="{CC009A08-B6BC-4560-8C95-968ACCA51FA1}" presName="spacing" presStyleCnt="0"/>
      <dgm:spPr/>
    </dgm:pt>
    <dgm:pt modelId="{385188A3-D6B9-496A-8E7D-0423481B5988}" type="pres">
      <dgm:prSet presAssocID="{5CA3BA83-43CD-475F-8735-B5BEE8C7AB3D}" presName="linNode" presStyleCnt="0"/>
      <dgm:spPr/>
    </dgm:pt>
    <dgm:pt modelId="{BFDDA7AB-7BED-4AE4-B749-B6ED5BA813A6}" type="pres">
      <dgm:prSet presAssocID="{5CA3BA83-43CD-475F-8735-B5BEE8C7AB3D}" presName="parentShp" presStyleLbl="node1" presStyleIdx="3" presStyleCnt="5" custScaleX="104808">
        <dgm:presLayoutVars>
          <dgm:bulletEnabled val="1"/>
        </dgm:presLayoutVars>
      </dgm:prSet>
      <dgm:spPr/>
    </dgm:pt>
    <dgm:pt modelId="{ECB98FF5-C100-4167-A6ED-87F0F931E5B4}" type="pres">
      <dgm:prSet presAssocID="{5CA3BA83-43CD-475F-8735-B5BEE8C7AB3D}" presName="childShp" presStyleLbl="bgAccFollowNode1" presStyleIdx="3" presStyleCnt="5">
        <dgm:presLayoutVars>
          <dgm:bulletEnabled val="1"/>
        </dgm:presLayoutVars>
      </dgm:prSet>
      <dgm:spPr/>
    </dgm:pt>
    <dgm:pt modelId="{D9399881-00B9-483F-ADFF-95B434093212}" type="pres">
      <dgm:prSet presAssocID="{8B4DB6AA-7D7A-4E70-B5E5-A5B375DD776A}" presName="spacing" presStyleCnt="0"/>
      <dgm:spPr/>
    </dgm:pt>
    <dgm:pt modelId="{3DA4D18A-EB42-462B-805E-D18A87A74FCE}" type="pres">
      <dgm:prSet presAssocID="{243E88B2-2780-4439-A572-F071F4FE26D4}" presName="linNode" presStyleCnt="0"/>
      <dgm:spPr/>
    </dgm:pt>
    <dgm:pt modelId="{24D474D5-E24C-4836-B85F-5315FBEDAE2A}" type="pres">
      <dgm:prSet presAssocID="{243E88B2-2780-4439-A572-F071F4FE26D4}" presName="parentShp" presStyleLbl="node1" presStyleIdx="4" presStyleCnt="5" custScaleX="104808">
        <dgm:presLayoutVars>
          <dgm:bulletEnabled val="1"/>
        </dgm:presLayoutVars>
      </dgm:prSet>
      <dgm:spPr/>
    </dgm:pt>
    <dgm:pt modelId="{51484F68-748F-41D4-83FC-C9DC8DFFAB06}" type="pres">
      <dgm:prSet presAssocID="{243E88B2-2780-4439-A572-F071F4FE26D4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C227BC04-39AA-4151-8BC5-C00013DB3F80}" srcId="{243E88B2-2780-4439-A572-F071F4FE26D4}" destId="{B1F8603F-5E67-41B2-97B9-1557554BDF25}" srcOrd="3" destOrd="0" parTransId="{0DD77B32-DF0B-492E-87FB-C3487E23428F}" sibTransId="{1FF46FBC-FC86-4B24-88B0-08E505F55E24}"/>
    <dgm:cxn modelId="{32048307-19DD-456B-84BC-718E1AF4575C}" srcId="{5CA3BA83-43CD-475F-8735-B5BEE8C7AB3D}" destId="{A1A49713-3915-40CA-BDA4-992651CC6D56}" srcOrd="0" destOrd="0" parTransId="{ED44447D-2ABE-4C0F-BD5D-0330397CC6EC}" sibTransId="{294BBC22-3906-46BD-BF22-E07586A95F06}"/>
    <dgm:cxn modelId="{2BAC130D-37B6-41F5-8E7B-E1D6CBA46325}" type="presOf" srcId="{5CA3BA83-43CD-475F-8735-B5BEE8C7AB3D}" destId="{BFDDA7AB-7BED-4AE4-B749-B6ED5BA813A6}" srcOrd="0" destOrd="0" presId="urn:microsoft.com/office/officeart/2005/8/layout/vList6"/>
    <dgm:cxn modelId="{9819310F-7D83-4FFC-B18D-BD7B201D9051}" srcId="{0F62B82D-2211-4660-A2D6-C27E395F6BE1}" destId="{339017CC-1F04-48D5-BA36-4C86B670FAEC}" srcOrd="3" destOrd="0" parTransId="{6B8D6595-3777-4732-84F8-881E8B561A76}" sibTransId="{AEFC1174-D2AA-4D9B-86EA-1F872455AB83}"/>
    <dgm:cxn modelId="{74A2B115-DB51-4AA9-B2FF-1190BE292086}" srcId="{116A3370-3C8D-44B8-BC54-06A5B711ADAB}" destId="{354ACE7E-005D-4657-97E0-189784F431BD}" srcOrd="1" destOrd="0" parTransId="{BC0B78E4-7666-4357-B9C2-70E690047842}" sibTransId="{260049A6-EA14-4E0F-BCBF-51636D50172A}"/>
    <dgm:cxn modelId="{FD0F4825-9052-432E-AAF4-32C6C30BD269}" type="presOf" srcId="{08080022-F3C8-42ED-A3CF-75599917878A}" destId="{ECB98FF5-C100-4167-A6ED-87F0F931E5B4}" srcOrd="0" destOrd="3" presId="urn:microsoft.com/office/officeart/2005/8/layout/vList6"/>
    <dgm:cxn modelId="{B7A8EB27-CCFC-462D-8072-ADE6CE0AC699}" srcId="{0F62B82D-2211-4660-A2D6-C27E395F6BE1}" destId="{201767C1-CCD1-4082-A94C-4D29B5DD48AC}" srcOrd="1" destOrd="0" parTransId="{82830F29-2A81-4CBE-8303-4CBA3D80EBD3}" sibTransId="{60997C80-D496-40E5-90FB-0971A1099D9A}"/>
    <dgm:cxn modelId="{35A10F28-FF64-4FC3-8295-4D8BB427FABC}" type="presOf" srcId="{086A08BD-465D-4145-A8A6-00341FEC2134}" destId="{E5AEE29A-FBB5-4C88-9D61-EB0BDB656804}" srcOrd="0" destOrd="0" presId="urn:microsoft.com/office/officeart/2005/8/layout/vList6"/>
    <dgm:cxn modelId="{DA072C2C-DD0B-479C-83F5-D779B6D29E0E}" type="presOf" srcId="{E0CD8F14-FEC3-46A9-BA0A-5885F7D994AC}" destId="{F91DF6CE-794F-4A9F-8751-7D4B97D9FA92}" srcOrd="0" destOrd="2" presId="urn:microsoft.com/office/officeart/2005/8/layout/vList6"/>
    <dgm:cxn modelId="{EAA3A233-3C10-4006-B3FF-E4D233225FB9}" srcId="{5CA3BA83-43CD-475F-8735-B5BEE8C7AB3D}" destId="{08080022-F3C8-42ED-A3CF-75599917878A}" srcOrd="3" destOrd="0" parTransId="{B007615E-540C-42A3-BF24-DB493CD5B16D}" sibTransId="{8A7EA6FA-DFF3-498D-BCC3-2AF58A2644E5}"/>
    <dgm:cxn modelId="{B3469E3B-0A5F-4121-8A9A-5B7987A6536E}" srcId="{116A3370-3C8D-44B8-BC54-06A5B711ADAB}" destId="{5CA3BA83-43CD-475F-8735-B5BEE8C7AB3D}" srcOrd="3" destOrd="0" parTransId="{7F70A77B-AF34-48EB-90EF-ECBE2F76FFE5}" sibTransId="{8B4DB6AA-7D7A-4E70-B5E5-A5B375DD776A}"/>
    <dgm:cxn modelId="{2F3BBE5F-5E8A-4B85-9019-DE77C2CF402B}" srcId="{116A3370-3C8D-44B8-BC54-06A5B711ADAB}" destId="{CBCFAEEF-9D59-42E3-8017-644E25FBB543}" srcOrd="0" destOrd="0" parTransId="{700C16CE-3389-41AE-8FF8-6667A509B921}" sibTransId="{08608689-5856-4752-AAF1-0C6B74AC3301}"/>
    <dgm:cxn modelId="{5EC65660-E5F2-4A74-B3FA-7CD7AC619856}" type="presOf" srcId="{243E88B2-2780-4439-A572-F071F4FE26D4}" destId="{24D474D5-E24C-4836-B85F-5315FBEDAE2A}" srcOrd="0" destOrd="0" presId="urn:microsoft.com/office/officeart/2005/8/layout/vList6"/>
    <dgm:cxn modelId="{6FB20741-83BB-4515-B184-126F9F31BD71}" srcId="{5CA3BA83-43CD-475F-8735-B5BEE8C7AB3D}" destId="{DDDBF54D-3DC8-4D8D-B5FA-D07C6F1C293F}" srcOrd="1" destOrd="0" parTransId="{2EF31067-A891-45AA-839D-BC6841AB9AD0}" sibTransId="{FEA99338-1DCB-4084-8041-B4DF3478B4A4}"/>
    <dgm:cxn modelId="{29E7ED41-153F-4C81-8EFA-82343BA66B1C}" type="presOf" srcId="{6683A851-81C5-480F-9292-F7098F46C695}" destId="{2A9AD8C9-9A35-4760-8497-3FBBFDCB446D}" srcOrd="0" destOrd="2" presId="urn:microsoft.com/office/officeart/2005/8/layout/vList6"/>
    <dgm:cxn modelId="{4577B244-4B9B-43D7-A437-38FFA7D5E234}" type="presOf" srcId="{0F62B82D-2211-4660-A2D6-C27E395F6BE1}" destId="{9F420F5A-4D48-47C1-A068-ED95FB0A6E90}" srcOrd="0" destOrd="0" presId="urn:microsoft.com/office/officeart/2005/8/layout/vList6"/>
    <dgm:cxn modelId="{D7A30B45-4469-405A-BE27-E9513F1DEF1F}" type="presOf" srcId="{0CF9272A-A42B-4CE6-8A1D-D14F5E1250E6}" destId="{F91DF6CE-794F-4A9F-8751-7D4B97D9FA92}" srcOrd="0" destOrd="3" presId="urn:microsoft.com/office/officeart/2005/8/layout/vList6"/>
    <dgm:cxn modelId="{2387FC68-715D-4145-A1CB-C20E11F1F498}" type="presOf" srcId="{E1012E53-46C7-4AEF-A9D5-B25B90BBC6DC}" destId="{ECB98FF5-C100-4167-A6ED-87F0F931E5B4}" srcOrd="0" destOrd="2" presId="urn:microsoft.com/office/officeart/2005/8/layout/vList6"/>
    <dgm:cxn modelId="{3A812869-1016-414B-A1D7-86E9A02D0F75}" srcId="{243E88B2-2780-4439-A572-F071F4FE26D4}" destId="{A7C07FFF-EF96-476B-BBD0-926052C21EE6}" srcOrd="2" destOrd="0" parTransId="{C3D8622D-0D02-4663-B5A9-067B5599306D}" sibTransId="{ECD556EC-E05E-446F-B49A-2A1720061E87}"/>
    <dgm:cxn modelId="{61EC8F69-EEB9-40D1-A38B-8117096219C5}" type="presOf" srcId="{21693F81-1239-4DF2-922D-4CE28801A2CB}" destId="{F91DF6CE-794F-4A9F-8751-7D4B97D9FA92}" srcOrd="0" destOrd="0" presId="urn:microsoft.com/office/officeart/2005/8/layout/vList6"/>
    <dgm:cxn modelId="{A48C4452-C8A2-4E21-BD6E-1471DCCA270E}" type="presOf" srcId="{201767C1-CCD1-4082-A94C-4D29B5DD48AC}" destId="{E5AEE29A-FBB5-4C88-9D61-EB0BDB656804}" srcOrd="0" destOrd="1" presId="urn:microsoft.com/office/officeart/2005/8/layout/vList6"/>
    <dgm:cxn modelId="{CB95DF55-6CC0-4EA3-B473-19636050AD40}" type="presOf" srcId="{AF6B38EC-C0E6-4D25-8ABF-22B8C4C7D2D3}" destId="{2A9AD8C9-9A35-4760-8497-3FBBFDCB446D}" srcOrd="0" destOrd="1" presId="urn:microsoft.com/office/officeart/2005/8/layout/vList6"/>
    <dgm:cxn modelId="{F0CCC058-9977-4C3E-B8F0-DD8E77F2B3B3}" srcId="{354ACE7E-005D-4657-97E0-189784F431BD}" destId="{E0CD8F14-FEC3-46A9-BA0A-5885F7D994AC}" srcOrd="2" destOrd="0" parTransId="{DFFB197C-39D4-4454-A4D2-96441F98258C}" sibTransId="{C3AC81DB-5A50-4590-B15E-12078426EDA1}"/>
    <dgm:cxn modelId="{A533DB7D-BADE-484F-90EE-D561F81C5824}" srcId="{116A3370-3C8D-44B8-BC54-06A5B711ADAB}" destId="{0F62B82D-2211-4660-A2D6-C27E395F6BE1}" srcOrd="2" destOrd="0" parTransId="{86C90B9A-1763-43D8-BEA7-98BEA89224C7}" sibTransId="{CC009A08-B6BC-4560-8C95-968ACCA51FA1}"/>
    <dgm:cxn modelId="{6234A783-EC08-4DB1-8995-E8D06ECBF094}" type="presOf" srcId="{18C7F33C-A85D-4D6E-AF7B-F1B7437892C7}" destId="{E5AEE29A-FBB5-4C88-9D61-EB0BDB656804}" srcOrd="0" destOrd="2" presId="urn:microsoft.com/office/officeart/2005/8/layout/vList6"/>
    <dgm:cxn modelId="{3E4A1284-AD16-4E1A-B6BD-B4B4C2358BF2}" type="presOf" srcId="{354ACE7E-005D-4657-97E0-189784F431BD}" destId="{FA5D5B51-90B1-447A-A665-2C1539C0F53F}" srcOrd="0" destOrd="0" presId="urn:microsoft.com/office/officeart/2005/8/layout/vList6"/>
    <dgm:cxn modelId="{63C94087-B505-43D4-8144-CFD0D7F8273C}" type="presOf" srcId="{CBCFAEEF-9D59-42E3-8017-644E25FBB543}" destId="{666E94A9-7497-4713-A0C8-9488B8ED8407}" srcOrd="0" destOrd="0" presId="urn:microsoft.com/office/officeart/2005/8/layout/vList6"/>
    <dgm:cxn modelId="{9871A791-C807-49EE-95FE-BC33C7D3B6B1}" type="presOf" srcId="{B1F8603F-5E67-41B2-97B9-1557554BDF25}" destId="{51484F68-748F-41D4-83FC-C9DC8DFFAB06}" srcOrd="0" destOrd="3" presId="urn:microsoft.com/office/officeart/2005/8/layout/vList6"/>
    <dgm:cxn modelId="{BC0C2799-E437-419E-901A-B44D62134400}" srcId="{CBCFAEEF-9D59-42E3-8017-644E25FBB543}" destId="{AF6B38EC-C0E6-4D25-8ABF-22B8C4C7D2D3}" srcOrd="1" destOrd="0" parTransId="{7DFD94CF-2715-427C-AE5A-76FA2582B5B5}" sibTransId="{EAD43EE4-8681-4980-877E-030C97DE6ADB}"/>
    <dgm:cxn modelId="{BA1E2A9A-87D8-476F-BCFB-9503709188F0}" type="presOf" srcId="{AAA93D3A-BF1A-44F2-9B84-773EA0D26C6F}" destId="{F91DF6CE-794F-4A9F-8751-7D4B97D9FA92}" srcOrd="0" destOrd="1" presId="urn:microsoft.com/office/officeart/2005/8/layout/vList6"/>
    <dgm:cxn modelId="{B89A849B-1584-4FE4-B197-28CCFAC99A1A}" srcId="{0F62B82D-2211-4660-A2D6-C27E395F6BE1}" destId="{18C7F33C-A85D-4D6E-AF7B-F1B7437892C7}" srcOrd="2" destOrd="0" parTransId="{926DEE48-C485-4673-8679-8B2E5E4F72AC}" sibTransId="{78714C2E-055C-4D71-AB4D-C5538998F9CB}"/>
    <dgm:cxn modelId="{C922A8A0-40D0-4708-B39D-B402CE7C7B2D}" srcId="{116A3370-3C8D-44B8-BC54-06A5B711ADAB}" destId="{243E88B2-2780-4439-A572-F071F4FE26D4}" srcOrd="4" destOrd="0" parTransId="{8FEA60FD-4ACF-4E33-AB7B-8AA3373F1F5B}" sibTransId="{C0E68233-A890-43CD-AB08-CEF62442387E}"/>
    <dgm:cxn modelId="{DD8821A8-0DF2-4CFF-A58A-F2244F552079}" type="presOf" srcId="{339017CC-1F04-48D5-BA36-4C86B670FAEC}" destId="{E5AEE29A-FBB5-4C88-9D61-EB0BDB656804}" srcOrd="0" destOrd="3" presId="urn:microsoft.com/office/officeart/2005/8/layout/vList6"/>
    <dgm:cxn modelId="{7B0F23A8-9777-4146-9722-57C821475708}" type="presOf" srcId="{116A3370-3C8D-44B8-BC54-06A5B711ADAB}" destId="{C1700D05-57F7-45F8-85ED-CAEB1A5F2E33}" srcOrd="0" destOrd="0" presId="urn:microsoft.com/office/officeart/2005/8/layout/vList6"/>
    <dgm:cxn modelId="{5D23BAA9-4CEC-4E94-BC90-AB70825B10E1}" srcId="{0F62B82D-2211-4660-A2D6-C27E395F6BE1}" destId="{086A08BD-465D-4145-A8A6-00341FEC2134}" srcOrd="0" destOrd="0" parTransId="{0F8F9464-BC1D-49E1-A3F7-3E7E1CB9C54C}" sibTransId="{FA65CDD5-08F3-4A3E-B1D1-72C093EB48AC}"/>
    <dgm:cxn modelId="{CA8CC0A9-77CA-471D-A1A4-4275CBC85497}" type="presOf" srcId="{BB4580B9-A32C-44CF-9B5C-711F3BBC042A}" destId="{51484F68-748F-41D4-83FC-C9DC8DFFAB06}" srcOrd="0" destOrd="0" presId="urn:microsoft.com/office/officeart/2005/8/layout/vList6"/>
    <dgm:cxn modelId="{51BAB7AE-EF62-42BE-8F70-BC19ED83AF69}" srcId="{354ACE7E-005D-4657-97E0-189784F431BD}" destId="{21693F81-1239-4DF2-922D-4CE28801A2CB}" srcOrd="0" destOrd="0" parTransId="{901BA89B-12AA-4347-BAFE-D79C0A5421BF}" sibTransId="{7337FBE3-1758-4A89-8179-A0E2A5EE29A4}"/>
    <dgm:cxn modelId="{1F88D1B7-9C92-4C0E-8683-8C4C75971E94}" type="presOf" srcId="{D4A0A05A-B5F8-456D-B6E3-6976A4F91579}" destId="{51484F68-748F-41D4-83FC-C9DC8DFFAB06}" srcOrd="0" destOrd="1" presId="urn:microsoft.com/office/officeart/2005/8/layout/vList6"/>
    <dgm:cxn modelId="{FA02E1BE-2096-4461-BFC1-A58584C9EAF2}" srcId="{354ACE7E-005D-4657-97E0-189784F431BD}" destId="{AAA93D3A-BF1A-44F2-9B84-773EA0D26C6F}" srcOrd="1" destOrd="0" parTransId="{3F262A38-FB45-459B-A9B9-53B98894F056}" sibTransId="{6E1F26F3-EAAE-4A5A-B4EC-F30A0B0196BA}"/>
    <dgm:cxn modelId="{F56DD4C4-F439-4B45-9314-BD3748E0E9E6}" srcId="{354ACE7E-005D-4657-97E0-189784F431BD}" destId="{0CF9272A-A42B-4CE6-8A1D-D14F5E1250E6}" srcOrd="3" destOrd="0" parTransId="{79091695-0881-4BEF-B549-B67D4CBE42A9}" sibTransId="{B401CF00-BDDF-4301-B8B1-EDCE61C22CE2}"/>
    <dgm:cxn modelId="{EE8C51C5-E4A8-47EA-B7B5-81B767D71A4A}" type="presOf" srcId="{A7C07FFF-EF96-476B-BBD0-926052C21EE6}" destId="{51484F68-748F-41D4-83FC-C9DC8DFFAB06}" srcOrd="0" destOrd="2" presId="urn:microsoft.com/office/officeart/2005/8/layout/vList6"/>
    <dgm:cxn modelId="{2A31E1CA-0697-4305-8567-DA6D638B9797}" srcId="{5CA3BA83-43CD-475F-8735-B5BEE8C7AB3D}" destId="{E1012E53-46C7-4AEF-A9D5-B25B90BBC6DC}" srcOrd="2" destOrd="0" parTransId="{EA0E0E32-CDAB-46EE-8BB7-AB52AD626068}" sibTransId="{F83B7093-B35E-49E0-9260-D0192D0AE4D7}"/>
    <dgm:cxn modelId="{83D3B8D0-2FA4-4D80-8C41-78BE03E8CFE6}" type="presOf" srcId="{52448857-9039-48EA-B0EE-6284ABA43018}" destId="{2A9AD8C9-9A35-4760-8497-3FBBFDCB446D}" srcOrd="0" destOrd="0" presId="urn:microsoft.com/office/officeart/2005/8/layout/vList6"/>
    <dgm:cxn modelId="{477681DE-C27E-4CA8-91AF-E4C48C22B55E}" type="presOf" srcId="{A1A49713-3915-40CA-BDA4-992651CC6D56}" destId="{ECB98FF5-C100-4167-A6ED-87F0F931E5B4}" srcOrd="0" destOrd="0" presId="urn:microsoft.com/office/officeart/2005/8/layout/vList6"/>
    <dgm:cxn modelId="{21AE3EDF-90B6-4EBA-A109-B27435C6E520}" srcId="{243E88B2-2780-4439-A572-F071F4FE26D4}" destId="{BB4580B9-A32C-44CF-9B5C-711F3BBC042A}" srcOrd="0" destOrd="0" parTransId="{82F5A239-C375-4884-B729-9FB3C757900A}" sibTransId="{7F604FD7-E235-4E90-A308-06F942AAF4F4}"/>
    <dgm:cxn modelId="{417509E7-2070-4154-B6FE-4E76069DDC6B}" srcId="{243E88B2-2780-4439-A572-F071F4FE26D4}" destId="{D4A0A05A-B5F8-456D-B6E3-6976A4F91579}" srcOrd="1" destOrd="0" parTransId="{38713D24-A17C-4820-9462-7146EA43C7F7}" sibTransId="{EC0B71B5-7D9E-4696-8024-03845462A64B}"/>
    <dgm:cxn modelId="{5CFCDCEB-D10F-44A7-B1BA-BEC8C9625317}" srcId="{CBCFAEEF-9D59-42E3-8017-644E25FBB543}" destId="{52448857-9039-48EA-B0EE-6284ABA43018}" srcOrd="0" destOrd="0" parTransId="{AD89A543-A6A3-4296-A8AA-175D1E846215}" sibTransId="{76BD32AC-0255-4A9D-A0A3-4BE6A62EBDE2}"/>
    <dgm:cxn modelId="{B3C8BDF1-FBED-4F2D-A989-52024B58A87C}" srcId="{CBCFAEEF-9D59-42E3-8017-644E25FBB543}" destId="{6683A851-81C5-480F-9292-F7098F46C695}" srcOrd="2" destOrd="0" parTransId="{0BAF01D1-3B08-4D0A-8FF5-8993E1603158}" sibTransId="{8B95642C-F792-4350-B0C4-D1C9799A5263}"/>
    <dgm:cxn modelId="{0DA9CAFD-7E7C-4E7E-BC21-8F1AB9FAAAE6}" type="presOf" srcId="{DDDBF54D-3DC8-4D8D-B5FA-D07C6F1C293F}" destId="{ECB98FF5-C100-4167-A6ED-87F0F931E5B4}" srcOrd="0" destOrd="1" presId="urn:microsoft.com/office/officeart/2005/8/layout/vList6"/>
    <dgm:cxn modelId="{2D07A61A-102D-4A6B-8D72-EBC51CAF74AE}" type="presParOf" srcId="{C1700D05-57F7-45F8-85ED-CAEB1A5F2E33}" destId="{070ADB2C-628E-49E8-B285-30DE8F7EBFA8}" srcOrd="0" destOrd="0" presId="urn:microsoft.com/office/officeart/2005/8/layout/vList6"/>
    <dgm:cxn modelId="{712F3543-60AB-4CB3-A843-865371112148}" type="presParOf" srcId="{070ADB2C-628E-49E8-B285-30DE8F7EBFA8}" destId="{666E94A9-7497-4713-A0C8-9488B8ED8407}" srcOrd="0" destOrd="0" presId="urn:microsoft.com/office/officeart/2005/8/layout/vList6"/>
    <dgm:cxn modelId="{7C6AA1C3-5CED-46BE-97E3-D39D9AFDE266}" type="presParOf" srcId="{070ADB2C-628E-49E8-B285-30DE8F7EBFA8}" destId="{2A9AD8C9-9A35-4760-8497-3FBBFDCB446D}" srcOrd="1" destOrd="0" presId="urn:microsoft.com/office/officeart/2005/8/layout/vList6"/>
    <dgm:cxn modelId="{402CDBD8-F791-4746-BB14-2A104F4069AE}" type="presParOf" srcId="{C1700D05-57F7-45F8-85ED-CAEB1A5F2E33}" destId="{F991E50F-1F13-4DE2-95E0-72A47DAC0543}" srcOrd="1" destOrd="0" presId="urn:microsoft.com/office/officeart/2005/8/layout/vList6"/>
    <dgm:cxn modelId="{7B4154F7-EA59-4CDD-B134-F50430B7CD3E}" type="presParOf" srcId="{C1700D05-57F7-45F8-85ED-CAEB1A5F2E33}" destId="{2A4BC2F5-74B5-4C29-902B-F83825661515}" srcOrd="2" destOrd="0" presId="urn:microsoft.com/office/officeart/2005/8/layout/vList6"/>
    <dgm:cxn modelId="{8C0BB27D-7F0E-4A91-92C8-8861E15F9E0F}" type="presParOf" srcId="{2A4BC2F5-74B5-4C29-902B-F83825661515}" destId="{FA5D5B51-90B1-447A-A665-2C1539C0F53F}" srcOrd="0" destOrd="0" presId="urn:microsoft.com/office/officeart/2005/8/layout/vList6"/>
    <dgm:cxn modelId="{F211C0AF-8D51-476D-A611-EBA84FCAA519}" type="presParOf" srcId="{2A4BC2F5-74B5-4C29-902B-F83825661515}" destId="{F91DF6CE-794F-4A9F-8751-7D4B97D9FA92}" srcOrd="1" destOrd="0" presId="urn:microsoft.com/office/officeart/2005/8/layout/vList6"/>
    <dgm:cxn modelId="{B87A09B7-C521-47F8-BA59-00847156A12A}" type="presParOf" srcId="{C1700D05-57F7-45F8-85ED-CAEB1A5F2E33}" destId="{F9A23C39-1846-4662-AD50-AC47C20310E3}" srcOrd="3" destOrd="0" presId="urn:microsoft.com/office/officeart/2005/8/layout/vList6"/>
    <dgm:cxn modelId="{4053D5A7-E57C-42D1-A78B-0808927C4F43}" type="presParOf" srcId="{C1700D05-57F7-45F8-85ED-CAEB1A5F2E33}" destId="{F727E641-AAA1-4582-9277-599AFEF38D04}" srcOrd="4" destOrd="0" presId="urn:microsoft.com/office/officeart/2005/8/layout/vList6"/>
    <dgm:cxn modelId="{B9E24DCD-ED91-409A-B10E-08C43EA71207}" type="presParOf" srcId="{F727E641-AAA1-4582-9277-599AFEF38D04}" destId="{9F420F5A-4D48-47C1-A068-ED95FB0A6E90}" srcOrd="0" destOrd="0" presId="urn:microsoft.com/office/officeart/2005/8/layout/vList6"/>
    <dgm:cxn modelId="{0D0CA3AD-0270-4042-B86D-EA9A9788A949}" type="presParOf" srcId="{F727E641-AAA1-4582-9277-599AFEF38D04}" destId="{E5AEE29A-FBB5-4C88-9D61-EB0BDB656804}" srcOrd="1" destOrd="0" presId="urn:microsoft.com/office/officeart/2005/8/layout/vList6"/>
    <dgm:cxn modelId="{ECAF964B-8FE3-4358-9892-6BE55DA3D50D}" type="presParOf" srcId="{C1700D05-57F7-45F8-85ED-CAEB1A5F2E33}" destId="{1BB91249-ECB3-4228-B27A-1E384AABE0C8}" srcOrd="5" destOrd="0" presId="urn:microsoft.com/office/officeart/2005/8/layout/vList6"/>
    <dgm:cxn modelId="{245A70B2-BBD8-447F-88C7-551F86BC6293}" type="presParOf" srcId="{C1700D05-57F7-45F8-85ED-CAEB1A5F2E33}" destId="{385188A3-D6B9-496A-8E7D-0423481B5988}" srcOrd="6" destOrd="0" presId="urn:microsoft.com/office/officeart/2005/8/layout/vList6"/>
    <dgm:cxn modelId="{77174F09-6AC3-42A1-AAB6-7E11F8C266AC}" type="presParOf" srcId="{385188A3-D6B9-496A-8E7D-0423481B5988}" destId="{BFDDA7AB-7BED-4AE4-B749-B6ED5BA813A6}" srcOrd="0" destOrd="0" presId="urn:microsoft.com/office/officeart/2005/8/layout/vList6"/>
    <dgm:cxn modelId="{A878F215-7548-4B4D-806B-C6AFC0A4A26E}" type="presParOf" srcId="{385188A3-D6B9-496A-8E7D-0423481B5988}" destId="{ECB98FF5-C100-4167-A6ED-87F0F931E5B4}" srcOrd="1" destOrd="0" presId="urn:microsoft.com/office/officeart/2005/8/layout/vList6"/>
    <dgm:cxn modelId="{3E960BDA-094C-464B-9D63-DFB0170D3092}" type="presParOf" srcId="{C1700D05-57F7-45F8-85ED-CAEB1A5F2E33}" destId="{D9399881-00B9-483F-ADFF-95B434093212}" srcOrd="7" destOrd="0" presId="urn:microsoft.com/office/officeart/2005/8/layout/vList6"/>
    <dgm:cxn modelId="{0A600A4E-E542-4B70-AA14-2354C678284E}" type="presParOf" srcId="{C1700D05-57F7-45F8-85ED-CAEB1A5F2E33}" destId="{3DA4D18A-EB42-462B-805E-D18A87A74FCE}" srcOrd="8" destOrd="0" presId="urn:microsoft.com/office/officeart/2005/8/layout/vList6"/>
    <dgm:cxn modelId="{D7645B4A-D24C-4F94-BCD4-1A880313383B}" type="presParOf" srcId="{3DA4D18A-EB42-462B-805E-D18A87A74FCE}" destId="{24D474D5-E24C-4836-B85F-5315FBEDAE2A}" srcOrd="0" destOrd="0" presId="urn:microsoft.com/office/officeart/2005/8/layout/vList6"/>
    <dgm:cxn modelId="{10D67C73-A672-45E2-B5CE-CF9A4C6B786A}" type="presParOf" srcId="{3DA4D18A-EB42-462B-805E-D18A87A74FCE}" destId="{51484F68-748F-41D4-83FC-C9DC8DFFAB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DEBA2456-0114-419B-8831-1598B85B7E6C}">
      <dgm:prSet phldrT="[Text]" custT="1"/>
      <dgm:spPr/>
      <dgm:t>
        <a:bodyPr/>
        <a:lstStyle/>
        <a:p>
          <a:r>
            <a:rPr lang="en-US" sz="2800" b="1" dirty="0" err="1">
              <a:effectLst/>
              <a:latin typeface="Calibri" pitchFamily="34" charset="0"/>
              <a:cs typeface="Calibri" pitchFamily="34" charset="0"/>
            </a:rPr>
            <a:t>Pengetahuan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800" b="1" dirty="0">
              <a:effectLst/>
              <a:latin typeface="Calibri" pitchFamily="34" charset="0"/>
              <a:cs typeface="Calibri" pitchFamily="34" charset="0"/>
            </a:rPr>
            <a:t> Data Mining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F4FF6E25-E4BF-4A3A-A478-8ED374956B92}">
      <dgm:prSet phldrT="[Text]" custT="1"/>
      <dgm:spPr/>
      <dgm:t>
        <a:bodyPr/>
        <a:lstStyle/>
        <a:p>
          <a:r>
            <a:rPr lang="en-US" sz="2800" b="1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800" b="1" dirty="0">
              <a:effectLst/>
              <a:latin typeface="Calibri" pitchFamily="34" charset="0"/>
              <a:cs typeface="Calibri" pitchFamily="34" charset="0"/>
            </a:rPr>
            <a:t> Data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</dgm:pt>
    <dgm:pt modelId="{C1EE5767-966F-40CA-82D8-9FD446AD3513}" type="pres">
      <dgm:prSet presAssocID="{251A6CF7-F073-48F8-9907-2F09B280EB84}" presName="sibTrans" presStyleLbl="sibTrans2D1" presStyleIdx="0" presStyleCnt="2"/>
      <dgm:spPr/>
    </dgm:pt>
    <dgm:pt modelId="{E022EF6B-CFF5-4F11-8D9E-BF3B2E0B4C6C}" type="pres">
      <dgm:prSet presAssocID="{251A6CF7-F073-48F8-9907-2F09B280EB84}" presName="connTx" presStyleLbl="sibTrans2D1" presStyleIdx="0" presStyleCnt="2"/>
      <dgm:spPr/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</dgm:pt>
    <dgm:pt modelId="{7D88BC18-F59C-422E-B048-3ABD1D0E1F14}" type="pres">
      <dgm:prSet presAssocID="{6140B04B-B64C-4385-A943-620D62003DBA}" presName="sibTrans" presStyleLbl="sibTrans2D1" presStyleIdx="1" presStyleCnt="2"/>
      <dgm:spPr/>
    </dgm:pt>
    <dgm:pt modelId="{32A28748-492C-4001-B321-97D410D8AEA7}" type="pres">
      <dgm:prSet presAssocID="{6140B04B-B64C-4385-A943-620D62003DBA}" presName="connTx" presStyleLbl="sibTrans2D1" presStyleIdx="1" presStyleCnt="2"/>
      <dgm:spPr/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</dgm:pt>
  </dgm:ptLst>
  <dgm:cxnLst>
    <dgm:cxn modelId="{8EFDB210-EB1C-447F-ACCF-91EA6C5AD16C}" type="presOf" srcId="{6140B04B-B64C-4385-A943-620D62003DBA}" destId="{7D88BC18-F59C-422E-B048-3ABD1D0E1F14}" srcOrd="0" destOrd="0" presId="urn:microsoft.com/office/officeart/2005/8/layout/hProcess10"/>
    <dgm:cxn modelId="{BC94DE20-2C19-45DD-88FB-7D0EF3ED2503}" type="presOf" srcId="{D82D1D83-284C-44DD-9EFD-ECE38BA4CE5A}" destId="{CC8A2AE1-A7D0-4B30-90F8-E9C2A3DD82FF}" srcOrd="0" destOrd="0" presId="urn:microsoft.com/office/officeart/2005/8/layout/hProcess10"/>
    <dgm:cxn modelId="{C475E25D-695F-4155-8D5F-700C64121404}" type="presOf" srcId="{F4FF6E25-E4BF-4A3A-A478-8ED374956B92}" destId="{9834F6CD-5280-484F-B60E-1E213A8C49AF}" srcOrd="0" destOrd="0" presId="urn:microsoft.com/office/officeart/2005/8/layout/hProcess10"/>
    <dgm:cxn modelId="{88590984-A32C-4305-B21D-0723A2E445F9}" type="presOf" srcId="{DEBA2456-0114-419B-8831-1598B85B7E6C}" destId="{3DC81AB5-6223-4D26-B903-7D6E2F663A3B}" srcOrd="0" destOrd="0" presId="urn:microsoft.com/office/officeart/2005/8/layout/hProcess10"/>
    <dgm:cxn modelId="{5F03B18E-659E-44AB-86DF-8CF62E4868A8}" type="presOf" srcId="{251A6CF7-F073-48F8-9907-2F09B280EB84}" destId="{C1EE5767-966F-40CA-82D8-9FD446AD3513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37FAD4A4-798E-4FD3-8605-2F64CF87BDF8}" type="presOf" srcId="{251A6CF7-F073-48F8-9907-2F09B280EB84}" destId="{E022EF6B-CFF5-4F11-8D9E-BF3B2E0B4C6C}" srcOrd="1" destOrd="0" presId="urn:microsoft.com/office/officeart/2005/8/layout/hProcess10"/>
    <dgm:cxn modelId="{6CFB2AB4-8393-4D6B-B1A1-2C264E347F8D}" type="presOf" srcId="{E5BB5C2A-1AC5-4AE9-BA4D-5FDCEA88FC79}" destId="{ABFE0E57-F395-4DE5-94E1-5C956F356B88}" srcOrd="0" destOrd="0" presId="urn:microsoft.com/office/officeart/2005/8/layout/hProcess10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40A9EEF6-7818-44BE-B270-47861DEAAFAF}" type="presOf" srcId="{6140B04B-B64C-4385-A943-620D62003DBA}" destId="{32A28748-492C-4001-B321-97D410D8AEA7}" srcOrd="1" destOrd="0" presId="urn:microsoft.com/office/officeart/2005/8/layout/hProcess10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26B44E1C-992B-449E-A5F3-8168ED62989A}" type="presParOf" srcId="{CC8A2AE1-A7D0-4B30-90F8-E9C2A3DD82FF}" destId="{3FF2D7AC-1439-4634-8741-DF82FA267305}" srcOrd="0" destOrd="0" presId="urn:microsoft.com/office/officeart/2005/8/layout/hProcess10"/>
    <dgm:cxn modelId="{6F10B37D-B22C-4723-9E3C-F467D2862495}" type="presParOf" srcId="{3FF2D7AC-1439-4634-8741-DF82FA267305}" destId="{557DC1F0-74B2-480B-9AA7-C94AF2937C30}" srcOrd="0" destOrd="0" presId="urn:microsoft.com/office/officeart/2005/8/layout/hProcess10"/>
    <dgm:cxn modelId="{083E47F3-F224-4CB0-B8C2-6519A6BA31CB}" type="presParOf" srcId="{3FF2D7AC-1439-4634-8741-DF82FA267305}" destId="{9834F6CD-5280-484F-B60E-1E213A8C49AF}" srcOrd="1" destOrd="0" presId="urn:microsoft.com/office/officeart/2005/8/layout/hProcess10"/>
    <dgm:cxn modelId="{F00FA713-9202-4EB3-BE4D-08BFF6F8EDFC}" type="presParOf" srcId="{CC8A2AE1-A7D0-4B30-90F8-E9C2A3DD82FF}" destId="{C1EE5767-966F-40CA-82D8-9FD446AD3513}" srcOrd="1" destOrd="0" presId="urn:microsoft.com/office/officeart/2005/8/layout/hProcess10"/>
    <dgm:cxn modelId="{E4386B41-95AE-4BD8-A188-30F8B9DC7AA6}" type="presParOf" srcId="{C1EE5767-966F-40CA-82D8-9FD446AD3513}" destId="{E022EF6B-CFF5-4F11-8D9E-BF3B2E0B4C6C}" srcOrd="0" destOrd="0" presId="urn:microsoft.com/office/officeart/2005/8/layout/hProcess10"/>
    <dgm:cxn modelId="{301F0B92-D8BB-48AA-A473-A7C85394F19F}" type="presParOf" srcId="{CC8A2AE1-A7D0-4B30-90F8-E9C2A3DD82FF}" destId="{865F35DD-F702-4973-917E-886CA09B0D49}" srcOrd="2" destOrd="0" presId="urn:microsoft.com/office/officeart/2005/8/layout/hProcess10"/>
    <dgm:cxn modelId="{848DA61A-720A-4C3B-8053-96967DB0624D}" type="presParOf" srcId="{865F35DD-F702-4973-917E-886CA09B0D49}" destId="{5E5A3162-D62F-41D7-8F91-6DFCB1A86A9C}" srcOrd="0" destOrd="0" presId="urn:microsoft.com/office/officeart/2005/8/layout/hProcess10"/>
    <dgm:cxn modelId="{8B42D44A-AE70-45EA-A783-0758BAD6D4B9}" type="presParOf" srcId="{865F35DD-F702-4973-917E-886CA09B0D49}" destId="{ABFE0E57-F395-4DE5-94E1-5C956F356B88}" srcOrd="1" destOrd="0" presId="urn:microsoft.com/office/officeart/2005/8/layout/hProcess10"/>
    <dgm:cxn modelId="{78782A60-8E3B-4821-A862-921FE9BD510A}" type="presParOf" srcId="{CC8A2AE1-A7D0-4B30-90F8-E9C2A3DD82FF}" destId="{7D88BC18-F59C-422E-B048-3ABD1D0E1F14}" srcOrd="3" destOrd="0" presId="urn:microsoft.com/office/officeart/2005/8/layout/hProcess10"/>
    <dgm:cxn modelId="{D8093DAA-C8C8-46C7-92ED-E964B04B9EE1}" type="presParOf" srcId="{7D88BC18-F59C-422E-B048-3ABD1D0E1F14}" destId="{32A28748-492C-4001-B321-97D410D8AEA7}" srcOrd="0" destOrd="0" presId="urn:microsoft.com/office/officeart/2005/8/layout/hProcess10"/>
    <dgm:cxn modelId="{6D4F0B39-18AE-4685-BCAF-1E41CE101B5B}" type="presParOf" srcId="{CC8A2AE1-A7D0-4B30-90F8-E9C2A3DD82FF}" destId="{3D4C0E6D-05D0-49B3-9250-CD6B4E5189F6}" srcOrd="4" destOrd="0" presId="urn:microsoft.com/office/officeart/2005/8/layout/hProcess10"/>
    <dgm:cxn modelId="{78D71CCD-0342-48E8-93DF-2C07E8068FF2}" type="presParOf" srcId="{3D4C0E6D-05D0-49B3-9250-CD6B4E5189F6}" destId="{4D90948A-8E04-4233-ADF7-1E90F212F452}" srcOrd="0" destOrd="0" presId="urn:microsoft.com/office/officeart/2005/8/layout/hProcess10"/>
    <dgm:cxn modelId="{C0C3A92D-122E-4AE2-99F4-1CDE4658DEB0}" type="presParOf" srcId="{3D4C0E6D-05D0-49B3-9250-CD6B4E5189F6}" destId="{3DC81AB5-6223-4D26-B903-7D6E2F663A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0D12B-0A2A-4546-8D3E-0E2811AFDC57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 phldr="1"/>
      <dgm:spPr/>
    </dgm:pt>
    <dgm:pt modelId="{C092D39A-989C-483E-A2C8-0ACE3C4B1836}">
      <dgm:prSet phldrT="[Text]"/>
      <dgm:spPr/>
      <dgm:t>
        <a:bodyPr/>
        <a:lstStyle/>
        <a:p>
          <a:r>
            <a:rPr lang="id-ID" dirty="0" err="1">
              <a:solidFill>
                <a:srgbClr val="C00000"/>
              </a:solidFill>
            </a:rPr>
            <a:t>Stupid</a:t>
          </a:r>
          <a:r>
            <a:rPr lang="id-ID" dirty="0"/>
            <a:t> </a:t>
          </a:r>
          <a:r>
            <a:rPr lang="id-ID" dirty="0" err="1"/>
            <a:t>Applications</a:t>
          </a:r>
          <a:endParaRPr lang="en-US" dirty="0"/>
        </a:p>
      </dgm:t>
    </dgm:pt>
    <dgm:pt modelId="{651F7FF1-5D87-43AC-A4D9-A95C729BF309}" type="parTrans" cxnId="{21C916C2-61B3-4D24-9F7F-DF06C4FB00A6}">
      <dgm:prSet/>
      <dgm:spPr/>
      <dgm:t>
        <a:bodyPr/>
        <a:lstStyle/>
        <a:p>
          <a:endParaRPr lang="en-US"/>
        </a:p>
      </dgm:t>
    </dgm:pt>
    <dgm:pt modelId="{2AA59F04-A6F6-4376-AE0D-013E04D44627}" type="sibTrans" cxnId="{21C916C2-61B3-4D24-9F7F-DF06C4FB00A6}">
      <dgm:prSet/>
      <dgm:spPr/>
      <dgm:t>
        <a:bodyPr/>
        <a:lstStyle/>
        <a:p>
          <a:endParaRPr lang="en-US"/>
        </a:p>
      </dgm:t>
    </dgm:pt>
    <dgm:pt modelId="{110034FE-6DBD-464A-BD82-673B236F68A4}">
      <dgm:prSet custT="1"/>
      <dgm:spPr/>
      <dgm:t>
        <a:bodyPr/>
        <a:lstStyle/>
        <a:p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Pencatatan</a:t>
          </a:r>
          <a:r>
            <a:rPr lang="en-US" sz="2400" dirty="0"/>
            <a:t> </a:t>
          </a:r>
          <a:r>
            <a:rPr lang="en-US" sz="2400" dirty="0" err="1"/>
            <a:t>Pemilu</a:t>
          </a:r>
          <a:endParaRPr lang="en-US" sz="2400" dirty="0"/>
        </a:p>
      </dgm:t>
    </dgm:pt>
    <dgm:pt modelId="{2C99FD48-5642-4A0D-AD49-E5DC066BFCC9}" type="parTrans" cxnId="{76DE0D36-1C09-4213-B7AF-54E9568C6AE1}">
      <dgm:prSet/>
      <dgm:spPr/>
      <dgm:t>
        <a:bodyPr/>
        <a:lstStyle/>
        <a:p>
          <a:endParaRPr lang="en-US"/>
        </a:p>
      </dgm:t>
    </dgm:pt>
    <dgm:pt modelId="{43CC8F62-4482-4010-8479-F23F6AEF675E}" type="sibTrans" cxnId="{76DE0D36-1C09-4213-B7AF-54E9568C6AE1}">
      <dgm:prSet/>
      <dgm:spPr/>
      <dgm:t>
        <a:bodyPr/>
        <a:lstStyle/>
        <a:p>
          <a:endParaRPr lang="en-US"/>
        </a:p>
      </dgm:t>
    </dgm:pt>
    <dgm:pt modelId="{DA12B116-ED95-4126-9FD2-09AD958E2874}">
      <dgm:prSet custT="1"/>
      <dgm:spPr/>
      <dgm:t>
        <a:bodyPr/>
        <a:lstStyle/>
        <a:p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id-ID" sz="2400" dirty="0"/>
            <a:t>Laporan Kekayaan Pejabat</a:t>
          </a:r>
          <a:endParaRPr lang="en-US" sz="2400" dirty="0"/>
        </a:p>
      </dgm:t>
    </dgm:pt>
    <dgm:pt modelId="{61383A9C-14EB-4E7F-ACCB-F52EDB0BE8A6}" type="parTrans" cxnId="{29D461BC-286A-475A-8272-EA562BC84A05}">
      <dgm:prSet/>
      <dgm:spPr/>
      <dgm:t>
        <a:bodyPr/>
        <a:lstStyle/>
        <a:p>
          <a:endParaRPr lang="en-US"/>
        </a:p>
      </dgm:t>
    </dgm:pt>
    <dgm:pt modelId="{3E1A305F-FAE0-44B9-A690-073A70ECDFA4}" type="sibTrans" cxnId="{29D461BC-286A-475A-8272-EA562BC84A05}">
      <dgm:prSet/>
      <dgm:spPr/>
      <dgm:t>
        <a:bodyPr/>
        <a:lstStyle/>
        <a:p>
          <a:endParaRPr lang="en-US"/>
        </a:p>
      </dgm:t>
    </dgm:pt>
    <dgm:pt modelId="{99F4930C-B598-42FA-8BEF-8BCF9DE3E3F2}">
      <dgm:prSet custT="1"/>
      <dgm:spPr/>
      <dgm:t>
        <a:bodyPr/>
        <a:lstStyle/>
        <a:p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Pencatatan</a:t>
          </a:r>
          <a:r>
            <a:rPr lang="en-US" sz="2400" dirty="0"/>
            <a:t> </a:t>
          </a:r>
          <a:r>
            <a:rPr lang="en-US" sz="2400" dirty="0" err="1"/>
            <a:t>Kredit</a:t>
          </a:r>
          <a:endParaRPr lang="en-US" sz="2400" dirty="0"/>
        </a:p>
      </dgm:t>
    </dgm:pt>
    <dgm:pt modelId="{03333CF6-AE2C-4BAA-99FF-7C5F42781FE8}" type="parTrans" cxnId="{D8E4FAEF-E737-43F4-91D7-8A8431471ED8}">
      <dgm:prSet/>
      <dgm:spPr/>
      <dgm:t>
        <a:bodyPr/>
        <a:lstStyle/>
        <a:p>
          <a:endParaRPr lang="en-US"/>
        </a:p>
      </dgm:t>
    </dgm:pt>
    <dgm:pt modelId="{2A0ED39F-3D93-474F-AB28-54E16DD96A7E}" type="sibTrans" cxnId="{D8E4FAEF-E737-43F4-91D7-8A8431471ED8}">
      <dgm:prSet/>
      <dgm:spPr/>
      <dgm:t>
        <a:bodyPr/>
        <a:lstStyle/>
        <a:p>
          <a:endParaRPr lang="en-US"/>
        </a:p>
      </dgm:t>
    </dgm:pt>
    <dgm:pt modelId="{E259E68E-DB02-4B8D-94D5-894200BB8D60}">
      <dgm:prSet/>
      <dgm:spPr/>
      <dgm:t>
        <a:bodyPr/>
        <a:lstStyle/>
        <a:p>
          <a:r>
            <a:rPr lang="id-ID" dirty="0" err="1">
              <a:solidFill>
                <a:srgbClr val="C00000"/>
              </a:solidFill>
            </a:rPr>
            <a:t>Smart</a:t>
          </a:r>
          <a:r>
            <a:rPr lang="id-ID" dirty="0"/>
            <a:t> </a:t>
          </a:r>
          <a:r>
            <a:rPr lang="id-ID" dirty="0" err="1"/>
            <a:t>Applications</a:t>
          </a:r>
          <a:endParaRPr lang="en-US" dirty="0"/>
        </a:p>
      </dgm:t>
    </dgm:pt>
    <dgm:pt modelId="{AAF512AB-108C-4030-BF78-986A1D3E703D}" type="parTrans" cxnId="{4DEA3E25-4B59-40C3-97D6-94D4A8D6EDCA}">
      <dgm:prSet/>
      <dgm:spPr/>
      <dgm:t>
        <a:bodyPr/>
        <a:lstStyle/>
        <a:p>
          <a:endParaRPr lang="en-US"/>
        </a:p>
      </dgm:t>
    </dgm:pt>
    <dgm:pt modelId="{078B29E5-3C8B-4E9E-96D0-E98F80D5027D}" type="sibTrans" cxnId="{4DEA3E25-4B59-40C3-97D6-94D4A8D6EDCA}">
      <dgm:prSet/>
      <dgm:spPr/>
      <dgm:t>
        <a:bodyPr/>
        <a:lstStyle/>
        <a:p>
          <a:endParaRPr lang="en-US"/>
        </a:p>
      </dgm:t>
    </dgm:pt>
    <dgm:pt modelId="{2177D5CB-F3E7-4E4C-9CB8-93793F4ADABC}">
      <dgm:prSet phldrT="[Text]" custT="1"/>
      <dgm:spPr/>
      <dgm:t>
        <a:bodyPr/>
        <a:lstStyle/>
        <a:p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Informasi</a:t>
          </a:r>
          <a:r>
            <a:rPr lang="en-US" sz="2400" dirty="0"/>
            <a:t> Akademik</a:t>
          </a:r>
        </a:p>
      </dgm:t>
    </dgm:pt>
    <dgm:pt modelId="{FE35B759-3B29-4D0F-9FBB-7104511EF546}" type="parTrans" cxnId="{D5DAC2BA-CE7D-4680-AD25-D4B1D6A730C3}">
      <dgm:prSet/>
      <dgm:spPr/>
      <dgm:t>
        <a:bodyPr/>
        <a:lstStyle/>
        <a:p>
          <a:endParaRPr lang="en-US"/>
        </a:p>
      </dgm:t>
    </dgm:pt>
    <dgm:pt modelId="{B50F9725-0004-4D26-A26C-155083620991}" type="sibTrans" cxnId="{D5DAC2BA-CE7D-4680-AD25-D4B1D6A730C3}">
      <dgm:prSet/>
      <dgm:spPr/>
      <dgm:t>
        <a:bodyPr/>
        <a:lstStyle/>
        <a:p>
          <a:endParaRPr lang="en-US"/>
        </a:p>
      </dgm:t>
    </dgm:pt>
    <dgm:pt modelId="{A487BFEC-B053-46CB-A89C-0AFA7C6A64EE}">
      <dgm:prSet custT="1"/>
      <dgm:spPr/>
      <dgm:t>
        <a:bodyPr/>
        <a:lstStyle/>
        <a:p>
          <a:r>
            <a:rPr lang="id-ID" sz="2400" dirty="0"/>
            <a:t>Sistem </a:t>
          </a:r>
          <a:r>
            <a:rPr lang="id-ID" sz="2400" dirty="0">
              <a:solidFill>
                <a:srgbClr val="00B050"/>
              </a:solidFill>
            </a:rPr>
            <a:t>Prediksi Kelulusan </a:t>
          </a:r>
          <a:r>
            <a:rPr lang="id-ID" sz="2400" dirty="0"/>
            <a:t>Mahasiswa</a:t>
          </a:r>
          <a:endParaRPr lang="en-US" sz="2400" dirty="0"/>
        </a:p>
      </dgm:t>
    </dgm:pt>
    <dgm:pt modelId="{A60ABECB-9DB0-4B58-A0A2-4DBA05AF237E}" type="parTrans" cxnId="{8735B07B-6C43-4A4D-9790-20AD4CE4B728}">
      <dgm:prSet/>
      <dgm:spPr/>
      <dgm:t>
        <a:bodyPr/>
        <a:lstStyle/>
        <a:p>
          <a:endParaRPr lang="en-US"/>
        </a:p>
      </dgm:t>
    </dgm:pt>
    <dgm:pt modelId="{D1365E7C-09B4-4F2A-943B-7108158E1CB3}" type="sibTrans" cxnId="{8735B07B-6C43-4A4D-9790-20AD4CE4B728}">
      <dgm:prSet/>
      <dgm:spPr/>
      <dgm:t>
        <a:bodyPr/>
        <a:lstStyle/>
        <a:p>
          <a:endParaRPr lang="en-US"/>
        </a:p>
      </dgm:t>
    </dgm:pt>
    <dgm:pt modelId="{44C33E7B-E714-4BBC-A134-D299443370EE}">
      <dgm:prSet custT="1"/>
      <dgm:spPr/>
      <dgm:t>
        <a:bodyPr/>
        <a:lstStyle/>
        <a:p>
          <a:r>
            <a:rPr lang="id-ID" sz="2400" dirty="0"/>
            <a:t>Sistem </a:t>
          </a:r>
          <a:r>
            <a:rPr lang="id-ID" sz="2400" dirty="0">
              <a:solidFill>
                <a:srgbClr val="00B050"/>
              </a:solidFill>
            </a:rPr>
            <a:t>Prediksi Hasil Pemilu</a:t>
          </a:r>
          <a:endParaRPr lang="en-US" sz="2400" dirty="0">
            <a:solidFill>
              <a:srgbClr val="00B050"/>
            </a:solidFill>
          </a:endParaRPr>
        </a:p>
      </dgm:t>
    </dgm:pt>
    <dgm:pt modelId="{855820EB-1647-48D0-8FFC-BCB76A642460}" type="parTrans" cxnId="{CDAB79E9-52B9-43EF-9A6F-F1E6149F26C1}">
      <dgm:prSet/>
      <dgm:spPr/>
      <dgm:t>
        <a:bodyPr/>
        <a:lstStyle/>
        <a:p>
          <a:endParaRPr lang="en-US"/>
        </a:p>
      </dgm:t>
    </dgm:pt>
    <dgm:pt modelId="{BB01FBA1-A15F-4FE8-B6E6-E7D0DEB2E76F}" type="sibTrans" cxnId="{CDAB79E9-52B9-43EF-9A6F-F1E6149F26C1}">
      <dgm:prSet/>
      <dgm:spPr/>
      <dgm:t>
        <a:bodyPr/>
        <a:lstStyle/>
        <a:p>
          <a:endParaRPr lang="en-US"/>
        </a:p>
      </dgm:t>
    </dgm:pt>
    <dgm:pt modelId="{00D2AEB4-6DBD-41DA-94F0-16EF27D4B8C2}">
      <dgm:prSet custT="1"/>
      <dgm:spPr/>
      <dgm:t>
        <a:bodyPr/>
        <a:lstStyle/>
        <a:p>
          <a:r>
            <a:rPr lang="id-ID" sz="2400" dirty="0"/>
            <a:t>Sistem </a:t>
          </a:r>
          <a:r>
            <a:rPr lang="id-ID" sz="2400" dirty="0">
              <a:solidFill>
                <a:srgbClr val="00B050"/>
              </a:solidFill>
            </a:rPr>
            <a:t>Prediksi Koruptor</a:t>
          </a:r>
          <a:endParaRPr lang="en-US" sz="2400" dirty="0">
            <a:solidFill>
              <a:srgbClr val="00B050"/>
            </a:solidFill>
          </a:endParaRPr>
        </a:p>
      </dgm:t>
    </dgm:pt>
    <dgm:pt modelId="{247A7DED-C2F7-4A4C-A953-C7E2C1195D1B}" type="parTrans" cxnId="{1EE2AAF3-243A-4675-B87E-92B405B96D6C}">
      <dgm:prSet/>
      <dgm:spPr/>
      <dgm:t>
        <a:bodyPr/>
        <a:lstStyle/>
        <a:p>
          <a:endParaRPr lang="en-US"/>
        </a:p>
      </dgm:t>
    </dgm:pt>
    <dgm:pt modelId="{5EE38C80-F7A6-4C29-B557-3BA4D94C2037}" type="sibTrans" cxnId="{1EE2AAF3-243A-4675-B87E-92B405B96D6C}">
      <dgm:prSet/>
      <dgm:spPr/>
      <dgm:t>
        <a:bodyPr/>
        <a:lstStyle/>
        <a:p>
          <a:endParaRPr lang="en-US"/>
        </a:p>
      </dgm:t>
    </dgm:pt>
    <dgm:pt modelId="{402A3682-6894-43EB-A63F-B86A9F92FAD7}">
      <dgm:prSet custT="1"/>
      <dgm:spPr/>
      <dgm:t>
        <a:bodyPr/>
        <a:lstStyle/>
        <a:p>
          <a:r>
            <a:rPr lang="id-ID" sz="2400" dirty="0"/>
            <a:t>Sistem </a:t>
          </a:r>
          <a:r>
            <a:rPr lang="id-ID" sz="2400" dirty="0">
              <a:solidFill>
                <a:srgbClr val="00B050"/>
              </a:solidFill>
            </a:rPr>
            <a:t>Penentu Kelayakan </a:t>
          </a:r>
          <a:r>
            <a:rPr lang="id-ID" sz="2400" dirty="0"/>
            <a:t>Kredit</a:t>
          </a:r>
          <a:endParaRPr lang="en-US" sz="2400" dirty="0"/>
        </a:p>
      </dgm:t>
    </dgm:pt>
    <dgm:pt modelId="{32027F9C-21C5-4632-AD86-C3AF1E12FFD4}" type="parTrans" cxnId="{0DF398D4-3713-4636-8087-45617B377B83}">
      <dgm:prSet/>
      <dgm:spPr/>
      <dgm:t>
        <a:bodyPr/>
        <a:lstStyle/>
        <a:p>
          <a:endParaRPr lang="en-US"/>
        </a:p>
      </dgm:t>
    </dgm:pt>
    <dgm:pt modelId="{2DFBB339-786A-4133-AB25-FADE9BA04419}" type="sibTrans" cxnId="{0DF398D4-3713-4636-8087-45617B377B83}">
      <dgm:prSet/>
      <dgm:spPr/>
      <dgm:t>
        <a:bodyPr/>
        <a:lstStyle/>
        <a:p>
          <a:endParaRPr lang="en-US"/>
        </a:p>
      </dgm:t>
    </dgm:pt>
    <dgm:pt modelId="{CF251703-7A3D-4836-8D0D-2A1AB0C058EC}" type="pres">
      <dgm:prSet presAssocID="{BAE0D12B-0A2A-4546-8D3E-0E2811AFDC57}" presName="linearFlow" presStyleCnt="0">
        <dgm:presLayoutVars>
          <dgm:dir/>
          <dgm:animLvl val="lvl"/>
          <dgm:resizeHandles val="exact"/>
        </dgm:presLayoutVars>
      </dgm:prSet>
      <dgm:spPr/>
    </dgm:pt>
    <dgm:pt modelId="{B6D38E4A-1766-4D46-BBC5-93D141996C99}" type="pres">
      <dgm:prSet presAssocID="{C092D39A-989C-483E-A2C8-0ACE3C4B1836}" presName="composite" presStyleCnt="0"/>
      <dgm:spPr/>
    </dgm:pt>
    <dgm:pt modelId="{0A8904EE-97A7-425E-88D5-2192AA3B26B4}" type="pres">
      <dgm:prSet presAssocID="{C092D39A-989C-483E-A2C8-0ACE3C4B1836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1D9478E-4DB1-4E43-8A06-06F37CD28A50}" type="pres">
      <dgm:prSet presAssocID="{C092D39A-989C-483E-A2C8-0ACE3C4B1836}" presName="parSh" presStyleLbl="node1" presStyleIdx="0" presStyleCnt="2"/>
      <dgm:spPr/>
    </dgm:pt>
    <dgm:pt modelId="{9195AD9A-CBFB-4EDA-9B00-5AE57916EB3B}" type="pres">
      <dgm:prSet presAssocID="{C092D39A-989C-483E-A2C8-0ACE3C4B1836}" presName="desTx" presStyleLbl="fgAcc1" presStyleIdx="0" presStyleCnt="2" custScaleX="116711">
        <dgm:presLayoutVars>
          <dgm:bulletEnabled val="1"/>
        </dgm:presLayoutVars>
      </dgm:prSet>
      <dgm:spPr/>
    </dgm:pt>
    <dgm:pt modelId="{0A4AE6BF-A871-441D-B10F-ECD6FF112385}" type="pres">
      <dgm:prSet presAssocID="{2AA59F04-A6F6-4376-AE0D-013E04D44627}" presName="sibTrans" presStyleLbl="sibTrans2D1" presStyleIdx="0" presStyleCnt="1"/>
      <dgm:spPr/>
    </dgm:pt>
    <dgm:pt modelId="{697F894E-AC98-4516-B683-3F977A1CE566}" type="pres">
      <dgm:prSet presAssocID="{2AA59F04-A6F6-4376-AE0D-013E04D44627}" presName="connTx" presStyleLbl="sibTrans2D1" presStyleIdx="0" presStyleCnt="1"/>
      <dgm:spPr/>
    </dgm:pt>
    <dgm:pt modelId="{B6A3155E-D0B2-40C7-A2C8-B554E2DE9A46}" type="pres">
      <dgm:prSet presAssocID="{E259E68E-DB02-4B8D-94D5-894200BB8D60}" presName="composite" presStyleCnt="0"/>
      <dgm:spPr/>
    </dgm:pt>
    <dgm:pt modelId="{5D5E09A9-94B3-44D6-A59F-E8C9F8A46FDE}" type="pres">
      <dgm:prSet presAssocID="{E259E68E-DB02-4B8D-94D5-894200BB8D6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2A8F76C-C90D-4C16-B6EF-D046B80AACAC}" type="pres">
      <dgm:prSet presAssocID="{E259E68E-DB02-4B8D-94D5-894200BB8D60}" presName="parSh" presStyleLbl="node1" presStyleIdx="1" presStyleCnt="2"/>
      <dgm:spPr/>
    </dgm:pt>
    <dgm:pt modelId="{7DBD2AB6-8700-420A-BBE9-B8429AB2CE26}" type="pres">
      <dgm:prSet presAssocID="{E259E68E-DB02-4B8D-94D5-894200BB8D60}" presName="desTx" presStyleLbl="fgAcc1" presStyleIdx="1" presStyleCnt="2" custScaleX="120202">
        <dgm:presLayoutVars>
          <dgm:bulletEnabled val="1"/>
        </dgm:presLayoutVars>
      </dgm:prSet>
      <dgm:spPr/>
    </dgm:pt>
  </dgm:ptLst>
  <dgm:cxnLst>
    <dgm:cxn modelId="{67706604-E8AD-4C1B-BB94-50E8F8566F3F}" type="presOf" srcId="{2AA59F04-A6F6-4376-AE0D-013E04D44627}" destId="{697F894E-AC98-4516-B683-3F977A1CE566}" srcOrd="1" destOrd="0" presId="urn:microsoft.com/office/officeart/2005/8/layout/process3"/>
    <dgm:cxn modelId="{CE397718-7472-444B-BDA4-8F14F4186F0A}" type="presOf" srcId="{DA12B116-ED95-4126-9FD2-09AD958E2874}" destId="{9195AD9A-CBFB-4EDA-9B00-5AE57916EB3B}" srcOrd="0" destOrd="2" presId="urn:microsoft.com/office/officeart/2005/8/layout/process3"/>
    <dgm:cxn modelId="{4DEA3E25-4B59-40C3-97D6-94D4A8D6EDCA}" srcId="{BAE0D12B-0A2A-4546-8D3E-0E2811AFDC57}" destId="{E259E68E-DB02-4B8D-94D5-894200BB8D60}" srcOrd="1" destOrd="0" parTransId="{AAF512AB-108C-4030-BF78-986A1D3E703D}" sibTransId="{078B29E5-3C8B-4E9E-96D0-E98F80D5027D}"/>
    <dgm:cxn modelId="{76DE0D36-1C09-4213-B7AF-54E9568C6AE1}" srcId="{C092D39A-989C-483E-A2C8-0ACE3C4B1836}" destId="{110034FE-6DBD-464A-BD82-673B236F68A4}" srcOrd="1" destOrd="0" parTransId="{2C99FD48-5642-4A0D-AD49-E5DC066BFCC9}" sibTransId="{43CC8F62-4482-4010-8479-F23F6AEF675E}"/>
    <dgm:cxn modelId="{4BB68942-B7AE-47AD-86DA-EA9B0725DB82}" type="presOf" srcId="{C092D39A-989C-483E-A2C8-0ACE3C4B1836}" destId="{0A8904EE-97A7-425E-88D5-2192AA3B26B4}" srcOrd="0" destOrd="0" presId="urn:microsoft.com/office/officeart/2005/8/layout/process3"/>
    <dgm:cxn modelId="{81845063-C402-4354-91C3-F0796A0D26AC}" type="presOf" srcId="{E259E68E-DB02-4B8D-94D5-894200BB8D60}" destId="{5D5E09A9-94B3-44D6-A59F-E8C9F8A46FDE}" srcOrd="0" destOrd="0" presId="urn:microsoft.com/office/officeart/2005/8/layout/process3"/>
    <dgm:cxn modelId="{E60BBB43-86AB-40DF-80DA-0CEF8583F8D2}" type="presOf" srcId="{402A3682-6894-43EB-A63F-B86A9F92FAD7}" destId="{7DBD2AB6-8700-420A-BBE9-B8429AB2CE26}" srcOrd="0" destOrd="3" presId="urn:microsoft.com/office/officeart/2005/8/layout/process3"/>
    <dgm:cxn modelId="{1A594F74-3BEC-45A0-834B-C6A73846C50D}" type="presOf" srcId="{C092D39A-989C-483E-A2C8-0ACE3C4B1836}" destId="{81D9478E-4DB1-4E43-8A06-06F37CD28A50}" srcOrd="1" destOrd="0" presId="urn:microsoft.com/office/officeart/2005/8/layout/process3"/>
    <dgm:cxn modelId="{8735B07B-6C43-4A4D-9790-20AD4CE4B728}" srcId="{E259E68E-DB02-4B8D-94D5-894200BB8D60}" destId="{A487BFEC-B053-46CB-A89C-0AFA7C6A64EE}" srcOrd="0" destOrd="0" parTransId="{A60ABECB-9DB0-4B58-A0A2-4DBA05AF237E}" sibTransId="{D1365E7C-09B4-4F2A-943B-7108158E1CB3}"/>
    <dgm:cxn modelId="{FF8A4580-8FFA-4C72-99E0-B8F69A749623}" type="presOf" srcId="{44C33E7B-E714-4BBC-A134-D299443370EE}" destId="{7DBD2AB6-8700-420A-BBE9-B8429AB2CE26}" srcOrd="0" destOrd="1" presId="urn:microsoft.com/office/officeart/2005/8/layout/process3"/>
    <dgm:cxn modelId="{C84D8D86-F9EF-4A4F-8CE7-44E7AFE7A95B}" type="presOf" srcId="{2177D5CB-F3E7-4E4C-9CB8-93793F4ADABC}" destId="{9195AD9A-CBFB-4EDA-9B00-5AE57916EB3B}" srcOrd="0" destOrd="0" presId="urn:microsoft.com/office/officeart/2005/8/layout/process3"/>
    <dgm:cxn modelId="{97CFCE9A-063C-4CC5-9179-D9D825E22D5A}" type="presOf" srcId="{E259E68E-DB02-4B8D-94D5-894200BB8D60}" destId="{92A8F76C-C90D-4C16-B6EF-D046B80AACAC}" srcOrd="1" destOrd="0" presId="urn:microsoft.com/office/officeart/2005/8/layout/process3"/>
    <dgm:cxn modelId="{436F04AF-09D6-4FC8-97B1-8410F11C58A6}" type="presOf" srcId="{2AA59F04-A6F6-4376-AE0D-013E04D44627}" destId="{0A4AE6BF-A871-441D-B10F-ECD6FF112385}" srcOrd="0" destOrd="0" presId="urn:microsoft.com/office/officeart/2005/8/layout/process3"/>
    <dgm:cxn modelId="{B896CAB4-46D1-45A1-B120-7445466AD828}" type="presOf" srcId="{110034FE-6DBD-464A-BD82-673B236F68A4}" destId="{9195AD9A-CBFB-4EDA-9B00-5AE57916EB3B}" srcOrd="0" destOrd="1" presId="urn:microsoft.com/office/officeart/2005/8/layout/process3"/>
    <dgm:cxn modelId="{D5DAC2BA-CE7D-4680-AD25-D4B1D6A730C3}" srcId="{C092D39A-989C-483E-A2C8-0ACE3C4B1836}" destId="{2177D5CB-F3E7-4E4C-9CB8-93793F4ADABC}" srcOrd="0" destOrd="0" parTransId="{FE35B759-3B29-4D0F-9FBB-7104511EF546}" sibTransId="{B50F9725-0004-4D26-A26C-155083620991}"/>
    <dgm:cxn modelId="{29D461BC-286A-475A-8272-EA562BC84A05}" srcId="{C092D39A-989C-483E-A2C8-0ACE3C4B1836}" destId="{DA12B116-ED95-4126-9FD2-09AD958E2874}" srcOrd="2" destOrd="0" parTransId="{61383A9C-14EB-4E7F-ACCB-F52EDB0BE8A6}" sibTransId="{3E1A305F-FAE0-44B9-A690-073A70ECDFA4}"/>
    <dgm:cxn modelId="{BB121EBF-2EC0-4125-AF7C-210FBE3ACC34}" type="presOf" srcId="{99F4930C-B598-42FA-8BEF-8BCF9DE3E3F2}" destId="{9195AD9A-CBFB-4EDA-9B00-5AE57916EB3B}" srcOrd="0" destOrd="3" presId="urn:microsoft.com/office/officeart/2005/8/layout/process3"/>
    <dgm:cxn modelId="{21C916C2-61B3-4D24-9F7F-DF06C4FB00A6}" srcId="{BAE0D12B-0A2A-4546-8D3E-0E2811AFDC57}" destId="{C092D39A-989C-483E-A2C8-0ACE3C4B1836}" srcOrd="0" destOrd="0" parTransId="{651F7FF1-5D87-43AC-A4D9-A95C729BF309}" sibTransId="{2AA59F04-A6F6-4376-AE0D-013E04D44627}"/>
    <dgm:cxn modelId="{A164D0C6-0122-43A4-A9E4-5A2BC9F9FF99}" type="presOf" srcId="{00D2AEB4-6DBD-41DA-94F0-16EF27D4B8C2}" destId="{7DBD2AB6-8700-420A-BBE9-B8429AB2CE26}" srcOrd="0" destOrd="2" presId="urn:microsoft.com/office/officeart/2005/8/layout/process3"/>
    <dgm:cxn modelId="{0DF398D4-3713-4636-8087-45617B377B83}" srcId="{E259E68E-DB02-4B8D-94D5-894200BB8D60}" destId="{402A3682-6894-43EB-A63F-B86A9F92FAD7}" srcOrd="3" destOrd="0" parTransId="{32027F9C-21C5-4632-AD86-C3AF1E12FFD4}" sibTransId="{2DFBB339-786A-4133-AB25-FADE9BA04419}"/>
    <dgm:cxn modelId="{65B286DA-57C2-4BC3-BFF2-7B8BC1CF2654}" type="presOf" srcId="{BAE0D12B-0A2A-4546-8D3E-0E2811AFDC57}" destId="{CF251703-7A3D-4836-8D0D-2A1AB0C058EC}" srcOrd="0" destOrd="0" presId="urn:microsoft.com/office/officeart/2005/8/layout/process3"/>
    <dgm:cxn modelId="{02AB7AE4-37B6-4D5C-825C-9E7419E28AE8}" type="presOf" srcId="{A487BFEC-B053-46CB-A89C-0AFA7C6A64EE}" destId="{7DBD2AB6-8700-420A-BBE9-B8429AB2CE26}" srcOrd="0" destOrd="0" presId="urn:microsoft.com/office/officeart/2005/8/layout/process3"/>
    <dgm:cxn modelId="{CDAB79E9-52B9-43EF-9A6F-F1E6149F26C1}" srcId="{E259E68E-DB02-4B8D-94D5-894200BB8D60}" destId="{44C33E7B-E714-4BBC-A134-D299443370EE}" srcOrd="1" destOrd="0" parTransId="{855820EB-1647-48D0-8FFC-BCB76A642460}" sibTransId="{BB01FBA1-A15F-4FE8-B6E6-E7D0DEB2E76F}"/>
    <dgm:cxn modelId="{D8E4FAEF-E737-43F4-91D7-8A8431471ED8}" srcId="{C092D39A-989C-483E-A2C8-0ACE3C4B1836}" destId="{99F4930C-B598-42FA-8BEF-8BCF9DE3E3F2}" srcOrd="3" destOrd="0" parTransId="{03333CF6-AE2C-4BAA-99FF-7C5F42781FE8}" sibTransId="{2A0ED39F-3D93-474F-AB28-54E16DD96A7E}"/>
    <dgm:cxn modelId="{1EE2AAF3-243A-4675-B87E-92B405B96D6C}" srcId="{E259E68E-DB02-4B8D-94D5-894200BB8D60}" destId="{00D2AEB4-6DBD-41DA-94F0-16EF27D4B8C2}" srcOrd="2" destOrd="0" parTransId="{247A7DED-C2F7-4A4C-A953-C7E2C1195D1B}" sibTransId="{5EE38C80-F7A6-4C29-B557-3BA4D94C2037}"/>
    <dgm:cxn modelId="{ACC7B171-7684-45E6-8ABA-C25949243C0A}" type="presParOf" srcId="{CF251703-7A3D-4836-8D0D-2A1AB0C058EC}" destId="{B6D38E4A-1766-4D46-BBC5-93D141996C99}" srcOrd="0" destOrd="0" presId="urn:microsoft.com/office/officeart/2005/8/layout/process3"/>
    <dgm:cxn modelId="{0C0834B4-BFD2-4EDC-818F-E22E756FB0A0}" type="presParOf" srcId="{B6D38E4A-1766-4D46-BBC5-93D141996C99}" destId="{0A8904EE-97A7-425E-88D5-2192AA3B26B4}" srcOrd="0" destOrd="0" presId="urn:microsoft.com/office/officeart/2005/8/layout/process3"/>
    <dgm:cxn modelId="{D0E20470-F714-44A2-9CAA-C22F72CDAF4A}" type="presParOf" srcId="{B6D38E4A-1766-4D46-BBC5-93D141996C99}" destId="{81D9478E-4DB1-4E43-8A06-06F37CD28A50}" srcOrd="1" destOrd="0" presId="urn:microsoft.com/office/officeart/2005/8/layout/process3"/>
    <dgm:cxn modelId="{F150196E-8A4E-4012-BA36-712D36163DB5}" type="presParOf" srcId="{B6D38E4A-1766-4D46-BBC5-93D141996C99}" destId="{9195AD9A-CBFB-4EDA-9B00-5AE57916EB3B}" srcOrd="2" destOrd="0" presId="urn:microsoft.com/office/officeart/2005/8/layout/process3"/>
    <dgm:cxn modelId="{772D07F7-E6DC-48B9-B886-7F19B01A75F5}" type="presParOf" srcId="{CF251703-7A3D-4836-8D0D-2A1AB0C058EC}" destId="{0A4AE6BF-A871-441D-B10F-ECD6FF112385}" srcOrd="1" destOrd="0" presId="urn:microsoft.com/office/officeart/2005/8/layout/process3"/>
    <dgm:cxn modelId="{13CB1B52-8F27-497B-9AED-84AD4094FF14}" type="presParOf" srcId="{0A4AE6BF-A871-441D-B10F-ECD6FF112385}" destId="{697F894E-AC98-4516-B683-3F977A1CE566}" srcOrd="0" destOrd="0" presId="urn:microsoft.com/office/officeart/2005/8/layout/process3"/>
    <dgm:cxn modelId="{DD854FEC-6A31-45D0-9538-0737313B0D7C}" type="presParOf" srcId="{CF251703-7A3D-4836-8D0D-2A1AB0C058EC}" destId="{B6A3155E-D0B2-40C7-A2C8-B554E2DE9A46}" srcOrd="2" destOrd="0" presId="urn:microsoft.com/office/officeart/2005/8/layout/process3"/>
    <dgm:cxn modelId="{C11F7011-1B7B-4E0E-A0C5-70421C03F6C5}" type="presParOf" srcId="{B6A3155E-D0B2-40C7-A2C8-B554E2DE9A46}" destId="{5D5E09A9-94B3-44D6-A59F-E8C9F8A46FDE}" srcOrd="0" destOrd="0" presId="urn:microsoft.com/office/officeart/2005/8/layout/process3"/>
    <dgm:cxn modelId="{B26D2B40-4339-4909-8A64-3EBA23361218}" type="presParOf" srcId="{B6A3155E-D0B2-40C7-A2C8-B554E2DE9A46}" destId="{92A8F76C-C90D-4C16-B6EF-D046B80AACAC}" srcOrd="1" destOrd="0" presId="urn:microsoft.com/office/officeart/2005/8/layout/process3"/>
    <dgm:cxn modelId="{6F71DC9C-AEE8-4203-9EC7-47585B1AC555}" type="presParOf" srcId="{B6A3155E-D0B2-40C7-A2C8-B554E2DE9A46}" destId="{7DBD2AB6-8700-420A-BBE9-B8429AB2CE2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F3DCE-549B-48F4-86B5-60D2F6A18B8D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</dgm:pt>
    <dgm:pt modelId="{97135E22-AA47-4C7D-8219-F79348F20DA9}">
      <dgm:prSet phldrT="[Text]"/>
      <dgm:spPr/>
      <dgm:t>
        <a:bodyPr/>
        <a:lstStyle/>
        <a:p>
          <a:r>
            <a:rPr lang="id-ID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3B22C-B927-48F3-923C-16D7CFE845A7}" type="parTrans" cxnId="{44DE0A7C-A8C3-4A5A-937B-B922E4D8EA12}">
      <dgm:prSet/>
      <dgm:spPr/>
      <dgm:t>
        <a:bodyPr/>
        <a:lstStyle/>
        <a:p>
          <a:endParaRPr lang="en-US"/>
        </a:p>
      </dgm:t>
    </dgm:pt>
    <dgm:pt modelId="{45F55A0B-513C-4657-BB43-C4243B5DC9AB}" type="sibTrans" cxnId="{44DE0A7C-A8C3-4A5A-937B-B922E4D8EA12}">
      <dgm:prSet/>
      <dgm:spPr/>
      <dgm:t>
        <a:bodyPr/>
        <a:lstStyle/>
        <a:p>
          <a:endParaRPr lang="en-US"/>
        </a:p>
      </dgm:t>
    </dgm:pt>
    <dgm:pt modelId="{9552D66B-DDB7-4FE4-B67D-01EAC7D44ABF}">
      <dgm:prSet phldrT="[Text]"/>
      <dgm:spPr/>
      <dgm:t>
        <a:bodyPr/>
        <a:lstStyle/>
        <a:p>
          <a:r>
            <a:rPr lang="id-ID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Pengetahuan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E00B0-C736-42F1-B061-F832B2E48DA7}" type="parTrans" cxnId="{435786EF-354C-4722-A1B5-10741DC1F480}">
      <dgm:prSet/>
      <dgm:spPr/>
      <dgm:t>
        <a:bodyPr/>
        <a:lstStyle/>
        <a:p>
          <a:endParaRPr lang="en-US"/>
        </a:p>
      </dgm:t>
    </dgm:pt>
    <dgm:pt modelId="{909448F0-DF96-40F7-93D8-2F36857AEF36}" type="sibTrans" cxnId="{435786EF-354C-4722-A1B5-10741DC1F480}">
      <dgm:prSet/>
      <dgm:spPr/>
      <dgm:t>
        <a:bodyPr/>
        <a:lstStyle/>
        <a:p>
          <a:endParaRPr lang="en-US"/>
        </a:p>
      </dgm:t>
    </dgm:pt>
    <dgm:pt modelId="{1B813F3C-37E6-491E-B34F-83BF2B9021FB}">
      <dgm:prSet phldrT="[Text]"/>
      <dgm:spPr/>
      <dgm:t>
        <a:bodyPr/>
        <a:lstStyle/>
        <a:p>
          <a:r>
            <a:rPr lang="id-ID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Informasi</a:t>
          </a:r>
          <a:endParaRPr lang="en-US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A8616-88FA-492F-99AA-D3D21880211B}" type="parTrans" cxnId="{63630C3F-B283-4602-8F94-99D66181A0FE}">
      <dgm:prSet/>
      <dgm:spPr/>
      <dgm:t>
        <a:bodyPr/>
        <a:lstStyle/>
        <a:p>
          <a:endParaRPr lang="en-US"/>
        </a:p>
      </dgm:t>
    </dgm:pt>
    <dgm:pt modelId="{463B3A00-530B-4CE0-90E0-369FBA6BA836}" type="sibTrans" cxnId="{63630C3F-B283-4602-8F94-99D66181A0FE}">
      <dgm:prSet/>
      <dgm:spPr/>
      <dgm:t>
        <a:bodyPr/>
        <a:lstStyle/>
        <a:p>
          <a:endParaRPr lang="en-US"/>
        </a:p>
      </dgm:t>
    </dgm:pt>
    <dgm:pt modelId="{1A66B89A-5598-4A26-810A-953C7BE9DC8C}">
      <dgm:prSet phldrT="[Text]"/>
      <dgm:spPr/>
      <dgm:t>
        <a:bodyPr/>
        <a:lstStyle/>
        <a:p>
          <a:r>
            <a:rPr lang="id-ID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</a:t>
          </a:r>
          <a:endParaRPr lang="en-US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F3AFF-064E-4F60-8BB5-1618F0F698F4}" type="parTrans" cxnId="{A34C70BB-68D6-49CE-95D3-B46E8281B692}">
      <dgm:prSet/>
      <dgm:spPr/>
      <dgm:t>
        <a:bodyPr/>
        <a:lstStyle/>
        <a:p>
          <a:endParaRPr lang="en-US"/>
        </a:p>
      </dgm:t>
    </dgm:pt>
    <dgm:pt modelId="{67E75BFB-5DF7-4989-8D93-BF4320A8F783}" type="sibTrans" cxnId="{A34C70BB-68D6-49CE-95D3-B46E8281B692}">
      <dgm:prSet/>
      <dgm:spPr/>
      <dgm:t>
        <a:bodyPr/>
        <a:lstStyle/>
        <a:p>
          <a:endParaRPr lang="en-US"/>
        </a:p>
      </dgm:t>
    </dgm:pt>
    <dgm:pt modelId="{4B59734F-D8CF-46E9-8975-EB3189C97095}" type="pres">
      <dgm:prSet presAssocID="{BE1F3DCE-549B-48F4-86B5-60D2F6A18B8D}" presName="Name0" presStyleCnt="0">
        <dgm:presLayoutVars>
          <dgm:dir/>
          <dgm:animLvl val="lvl"/>
          <dgm:resizeHandles val="exact"/>
        </dgm:presLayoutVars>
      </dgm:prSet>
      <dgm:spPr/>
    </dgm:pt>
    <dgm:pt modelId="{136BBE9B-6C27-45D5-9345-A658F2F4A653}" type="pres">
      <dgm:prSet presAssocID="{97135E22-AA47-4C7D-8219-F79348F20DA9}" presName="Name8" presStyleCnt="0"/>
      <dgm:spPr/>
    </dgm:pt>
    <dgm:pt modelId="{F7569A08-875D-4707-A531-2191A042DA7F}" type="pres">
      <dgm:prSet presAssocID="{97135E22-AA47-4C7D-8219-F79348F20DA9}" presName="level" presStyleLbl="node1" presStyleIdx="0" presStyleCnt="4">
        <dgm:presLayoutVars>
          <dgm:chMax val="1"/>
          <dgm:bulletEnabled val="1"/>
        </dgm:presLayoutVars>
      </dgm:prSet>
      <dgm:spPr/>
    </dgm:pt>
    <dgm:pt modelId="{E977DA6F-97E3-49F3-8F1D-4FC293A8A906}" type="pres">
      <dgm:prSet presAssocID="{97135E22-AA47-4C7D-8219-F79348F20D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169F2C-F13C-4A9E-844A-912DBE0E8A71}" type="pres">
      <dgm:prSet presAssocID="{9552D66B-DDB7-4FE4-B67D-01EAC7D44ABF}" presName="Name8" presStyleCnt="0"/>
      <dgm:spPr/>
    </dgm:pt>
    <dgm:pt modelId="{914E29D7-F50D-4974-A1A4-D4E1824F2468}" type="pres">
      <dgm:prSet presAssocID="{9552D66B-DDB7-4FE4-B67D-01EAC7D44ABF}" presName="level" presStyleLbl="node1" presStyleIdx="1" presStyleCnt="4">
        <dgm:presLayoutVars>
          <dgm:chMax val="1"/>
          <dgm:bulletEnabled val="1"/>
        </dgm:presLayoutVars>
      </dgm:prSet>
      <dgm:spPr/>
    </dgm:pt>
    <dgm:pt modelId="{B46C7437-8885-41C5-A8AC-69BC87FC2A74}" type="pres">
      <dgm:prSet presAssocID="{9552D66B-DDB7-4FE4-B67D-01EAC7D44A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E80D67-527B-486F-A840-C24482FC8EF9}" type="pres">
      <dgm:prSet presAssocID="{1B813F3C-37E6-491E-B34F-83BF2B9021FB}" presName="Name8" presStyleCnt="0"/>
      <dgm:spPr/>
    </dgm:pt>
    <dgm:pt modelId="{13FFC3C3-713B-4E80-B9FC-6FE1F30E332B}" type="pres">
      <dgm:prSet presAssocID="{1B813F3C-37E6-491E-B34F-83BF2B9021FB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65049-7C84-4E5D-B75E-394648F008A3}" type="pres">
      <dgm:prSet presAssocID="{1B813F3C-37E6-491E-B34F-83BF2B9021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821BA4-958E-4653-AC77-F3815D60E6A1}" type="pres">
      <dgm:prSet presAssocID="{1A66B89A-5598-4A26-810A-953C7BE9DC8C}" presName="Name8" presStyleCnt="0"/>
      <dgm:spPr/>
    </dgm:pt>
    <dgm:pt modelId="{6E7EBDCE-9F77-4839-AAA5-A6B591BD1A8B}" type="pres">
      <dgm:prSet presAssocID="{1A66B89A-5598-4A26-810A-953C7BE9DC8C}" presName="level" presStyleLbl="node1" presStyleIdx="3" presStyleCnt="4">
        <dgm:presLayoutVars>
          <dgm:chMax val="1"/>
          <dgm:bulletEnabled val="1"/>
        </dgm:presLayoutVars>
      </dgm:prSet>
      <dgm:spPr/>
    </dgm:pt>
    <dgm:pt modelId="{EB1B8CE1-B146-41DC-BB59-B499DFF9919F}" type="pres">
      <dgm:prSet presAssocID="{1A66B89A-5598-4A26-810A-953C7BE9DC8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A8C43D-8D5D-466C-8F0A-09DDF4BEAC5C}" type="presOf" srcId="{97135E22-AA47-4C7D-8219-F79348F20DA9}" destId="{F7569A08-875D-4707-A531-2191A042DA7F}" srcOrd="0" destOrd="0" presId="urn:microsoft.com/office/officeart/2005/8/layout/pyramid1"/>
    <dgm:cxn modelId="{63630C3F-B283-4602-8F94-99D66181A0FE}" srcId="{BE1F3DCE-549B-48F4-86B5-60D2F6A18B8D}" destId="{1B813F3C-37E6-491E-B34F-83BF2B9021FB}" srcOrd="2" destOrd="0" parTransId="{674A8616-88FA-492F-99AA-D3D21880211B}" sibTransId="{463B3A00-530B-4CE0-90E0-369FBA6BA836}"/>
    <dgm:cxn modelId="{2EBCD267-1577-4EB1-8CFB-03D17CA0631C}" type="presOf" srcId="{97135E22-AA47-4C7D-8219-F79348F20DA9}" destId="{E977DA6F-97E3-49F3-8F1D-4FC293A8A906}" srcOrd="1" destOrd="0" presId="urn:microsoft.com/office/officeart/2005/8/layout/pyramid1"/>
    <dgm:cxn modelId="{DDFABF57-7B95-4A2E-8D52-065FAF76C768}" type="presOf" srcId="{BE1F3DCE-549B-48F4-86B5-60D2F6A18B8D}" destId="{4B59734F-D8CF-46E9-8975-EB3189C97095}" srcOrd="0" destOrd="0" presId="urn:microsoft.com/office/officeart/2005/8/layout/pyramid1"/>
    <dgm:cxn modelId="{44DE0A7C-A8C3-4A5A-937B-B922E4D8EA12}" srcId="{BE1F3DCE-549B-48F4-86B5-60D2F6A18B8D}" destId="{97135E22-AA47-4C7D-8219-F79348F20DA9}" srcOrd="0" destOrd="0" parTransId="{1C93B22C-B927-48F3-923C-16D7CFE845A7}" sibTransId="{45F55A0B-513C-4657-BB43-C4243B5DC9AB}"/>
    <dgm:cxn modelId="{6BE7A081-2C7D-40A9-A672-57235B72F160}" type="presOf" srcId="{1A66B89A-5598-4A26-810A-953C7BE9DC8C}" destId="{EB1B8CE1-B146-41DC-BB59-B499DFF9919F}" srcOrd="1" destOrd="0" presId="urn:microsoft.com/office/officeart/2005/8/layout/pyramid1"/>
    <dgm:cxn modelId="{387E3AB8-7A4F-4E63-84A5-4D8044C858B0}" type="presOf" srcId="{1B813F3C-37E6-491E-B34F-83BF2B9021FB}" destId="{9D965049-7C84-4E5D-B75E-394648F008A3}" srcOrd="1" destOrd="0" presId="urn:microsoft.com/office/officeart/2005/8/layout/pyramid1"/>
    <dgm:cxn modelId="{A34C70BB-68D6-49CE-95D3-B46E8281B692}" srcId="{BE1F3DCE-549B-48F4-86B5-60D2F6A18B8D}" destId="{1A66B89A-5598-4A26-810A-953C7BE9DC8C}" srcOrd="3" destOrd="0" parTransId="{AB7F3AFF-064E-4F60-8BB5-1618F0F698F4}" sibTransId="{67E75BFB-5DF7-4989-8D93-BF4320A8F783}"/>
    <dgm:cxn modelId="{2F8574C8-67E5-4FF3-B84F-BAA40CB81BFD}" type="presOf" srcId="{1B813F3C-37E6-491E-B34F-83BF2B9021FB}" destId="{13FFC3C3-713B-4E80-B9FC-6FE1F30E332B}" srcOrd="0" destOrd="0" presId="urn:microsoft.com/office/officeart/2005/8/layout/pyramid1"/>
    <dgm:cxn modelId="{65736AD4-94D7-4339-9465-596015B2F8AC}" type="presOf" srcId="{9552D66B-DDB7-4FE4-B67D-01EAC7D44ABF}" destId="{B46C7437-8885-41C5-A8AC-69BC87FC2A74}" srcOrd="1" destOrd="0" presId="urn:microsoft.com/office/officeart/2005/8/layout/pyramid1"/>
    <dgm:cxn modelId="{D37A78E1-EC70-44B6-B0F3-5523798C2954}" type="presOf" srcId="{9552D66B-DDB7-4FE4-B67D-01EAC7D44ABF}" destId="{914E29D7-F50D-4974-A1A4-D4E1824F2468}" srcOrd="0" destOrd="0" presId="urn:microsoft.com/office/officeart/2005/8/layout/pyramid1"/>
    <dgm:cxn modelId="{435786EF-354C-4722-A1B5-10741DC1F480}" srcId="{BE1F3DCE-549B-48F4-86B5-60D2F6A18B8D}" destId="{9552D66B-DDB7-4FE4-B67D-01EAC7D44ABF}" srcOrd="1" destOrd="0" parTransId="{70EE00B0-C736-42F1-B061-F832B2E48DA7}" sibTransId="{909448F0-DF96-40F7-93D8-2F36857AEF36}"/>
    <dgm:cxn modelId="{F6C749FE-AB1D-46C8-88C5-43BBED908B71}" type="presOf" srcId="{1A66B89A-5598-4A26-810A-953C7BE9DC8C}" destId="{6E7EBDCE-9F77-4839-AAA5-A6B591BD1A8B}" srcOrd="0" destOrd="0" presId="urn:microsoft.com/office/officeart/2005/8/layout/pyramid1"/>
    <dgm:cxn modelId="{651D6663-5B10-4899-A033-E98AA0F023F2}" type="presParOf" srcId="{4B59734F-D8CF-46E9-8975-EB3189C97095}" destId="{136BBE9B-6C27-45D5-9345-A658F2F4A653}" srcOrd="0" destOrd="0" presId="urn:microsoft.com/office/officeart/2005/8/layout/pyramid1"/>
    <dgm:cxn modelId="{4736CFA9-545B-4C1B-B997-AE052E268397}" type="presParOf" srcId="{136BBE9B-6C27-45D5-9345-A658F2F4A653}" destId="{F7569A08-875D-4707-A531-2191A042DA7F}" srcOrd="0" destOrd="0" presId="urn:microsoft.com/office/officeart/2005/8/layout/pyramid1"/>
    <dgm:cxn modelId="{4984E792-DFEB-4415-A3AB-8E7DE763C5EE}" type="presParOf" srcId="{136BBE9B-6C27-45D5-9345-A658F2F4A653}" destId="{E977DA6F-97E3-49F3-8F1D-4FC293A8A906}" srcOrd="1" destOrd="0" presId="urn:microsoft.com/office/officeart/2005/8/layout/pyramid1"/>
    <dgm:cxn modelId="{CDAE50AD-BCDA-41A8-B173-D244C0DEDFF8}" type="presParOf" srcId="{4B59734F-D8CF-46E9-8975-EB3189C97095}" destId="{23169F2C-F13C-4A9E-844A-912DBE0E8A71}" srcOrd="1" destOrd="0" presId="urn:microsoft.com/office/officeart/2005/8/layout/pyramid1"/>
    <dgm:cxn modelId="{44F9FFAD-DB29-4E3D-9F5D-66AD6C63818B}" type="presParOf" srcId="{23169F2C-F13C-4A9E-844A-912DBE0E8A71}" destId="{914E29D7-F50D-4974-A1A4-D4E1824F2468}" srcOrd="0" destOrd="0" presId="urn:microsoft.com/office/officeart/2005/8/layout/pyramid1"/>
    <dgm:cxn modelId="{70928492-7BB5-46E3-9B58-A602F98CD86A}" type="presParOf" srcId="{23169F2C-F13C-4A9E-844A-912DBE0E8A71}" destId="{B46C7437-8885-41C5-A8AC-69BC87FC2A74}" srcOrd="1" destOrd="0" presId="urn:microsoft.com/office/officeart/2005/8/layout/pyramid1"/>
    <dgm:cxn modelId="{26CD735C-BBA0-4C6D-B100-6F6659B290C3}" type="presParOf" srcId="{4B59734F-D8CF-46E9-8975-EB3189C97095}" destId="{E9E80D67-527B-486F-A840-C24482FC8EF9}" srcOrd="2" destOrd="0" presId="urn:microsoft.com/office/officeart/2005/8/layout/pyramid1"/>
    <dgm:cxn modelId="{0602ABCE-3DF2-4F4E-B7C0-CF280F003E4D}" type="presParOf" srcId="{E9E80D67-527B-486F-A840-C24482FC8EF9}" destId="{13FFC3C3-713B-4E80-B9FC-6FE1F30E332B}" srcOrd="0" destOrd="0" presId="urn:microsoft.com/office/officeart/2005/8/layout/pyramid1"/>
    <dgm:cxn modelId="{2373629B-A66E-46BA-ACE2-E56BC737571D}" type="presParOf" srcId="{E9E80D67-527B-486F-A840-C24482FC8EF9}" destId="{9D965049-7C84-4E5D-B75E-394648F008A3}" srcOrd="1" destOrd="0" presId="urn:microsoft.com/office/officeart/2005/8/layout/pyramid1"/>
    <dgm:cxn modelId="{F730F473-4E53-4536-A423-85A2790EBA02}" type="presParOf" srcId="{4B59734F-D8CF-46E9-8975-EB3189C97095}" destId="{FA821BA4-958E-4653-AC77-F3815D60E6A1}" srcOrd="3" destOrd="0" presId="urn:microsoft.com/office/officeart/2005/8/layout/pyramid1"/>
    <dgm:cxn modelId="{2844A2E4-2A18-41A4-B698-9C57194B0A11}" type="presParOf" srcId="{FA821BA4-958E-4653-AC77-F3815D60E6A1}" destId="{6E7EBDCE-9F77-4839-AAA5-A6B591BD1A8B}" srcOrd="0" destOrd="0" presId="urn:microsoft.com/office/officeart/2005/8/layout/pyramid1"/>
    <dgm:cxn modelId="{D38D3AB9-C0FE-4763-BE7C-918E86F6EE1B}" type="presParOf" srcId="{FA821BA4-958E-4653-AC77-F3815D60E6A1}" destId="{EB1B8CE1-B146-41DC-BB59-B499DFF991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104FA6-D9B4-4903-B0D2-1097B65E78FA}" type="doc">
      <dgm:prSet loTypeId="urn:diagrams.loki3.com/VaryingWidthList" loCatId="officeonline" qsTypeId="urn:microsoft.com/office/officeart/2005/8/quickstyle/simple3" qsCatId="simple" csTypeId="urn:microsoft.com/office/officeart/2005/8/colors/colorful1" csCatId="colorful" phldr="1"/>
      <dgm:spPr/>
    </dgm:pt>
    <dgm:pt modelId="{DEB4C853-87D0-4286-86D7-48738691B881}">
      <dgm:prSet phldrT="[Text]" custT="1"/>
      <dgm:spPr/>
      <dgm:t>
        <a:bodyPr/>
        <a:lstStyle/>
        <a:p>
          <a:r>
            <a:rPr lang="id-ID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 Penataan Jam Kerja Pegawai</a:t>
          </a:r>
          <a:endParaRPr lang="en-U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F2A8BD-BA26-4B66-9A92-9C20F42F9CDD}" type="parTrans" cxnId="{96FF01FE-A0EA-4E9F-97CC-A4CE89AC34A2}">
      <dgm:prSet/>
      <dgm:spPr/>
      <dgm:t>
        <a:bodyPr/>
        <a:lstStyle/>
        <a:p>
          <a:endParaRPr lang="en-US"/>
        </a:p>
      </dgm:t>
    </dgm:pt>
    <dgm:pt modelId="{829DC0C1-9271-472A-B38F-71244851FFA2}" type="sibTrans" cxnId="{96FF01FE-A0EA-4E9F-97CC-A4CE89AC34A2}">
      <dgm:prSet/>
      <dgm:spPr/>
      <dgm:t>
        <a:bodyPr/>
        <a:lstStyle/>
        <a:p>
          <a:endParaRPr lang="en-US"/>
        </a:p>
      </dgm:t>
    </dgm:pt>
    <dgm:pt modelId="{D3DCB0EE-B8B0-401E-A542-AEB1C2077059}">
      <dgm:prSet phldrT="[Text]" custT="1"/>
      <dgm:spPr/>
      <dgm:t>
        <a:bodyPr/>
        <a:lstStyle/>
        <a:p>
          <a:r>
            <a:rPr lang="id-ID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 Kebiasaan Datang-Pulang Pegawai</a:t>
          </a:r>
          <a:endParaRPr lang="en-US" sz="18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DC8EC-212C-4ACD-85C7-5A43C70C51C3}" type="parTrans" cxnId="{6AB00B76-B882-4A99-93F0-4330EAD5055B}">
      <dgm:prSet/>
      <dgm:spPr/>
      <dgm:t>
        <a:bodyPr/>
        <a:lstStyle/>
        <a:p>
          <a:endParaRPr lang="en-US"/>
        </a:p>
      </dgm:t>
    </dgm:pt>
    <dgm:pt modelId="{DF66DEFB-7413-42CD-BCE6-5AD3EB545E09}" type="sibTrans" cxnId="{6AB00B76-B882-4A99-93F0-4330EAD5055B}">
      <dgm:prSet/>
      <dgm:spPr/>
      <dgm:t>
        <a:bodyPr/>
        <a:lstStyle/>
        <a:p>
          <a:endParaRPr lang="en-US"/>
        </a:p>
      </dgm:t>
    </dgm:pt>
    <dgm:pt modelId="{4C598AFD-6F2A-4CCC-9216-9BB12B40A889}">
      <dgm:prSet phldrT="[Text]" custT="1"/>
      <dgm:spPr/>
      <dgm:t>
        <a:bodyPr/>
        <a:lstStyle/>
        <a:p>
          <a:r>
            <a:rPr lang="id-ID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Informasi Rekap Kehadiran Pegawai</a:t>
          </a:r>
          <a:endParaRPr lang="en-US" sz="18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5DD376-A120-43CD-BD0C-0CA627B8AA90}" type="parTrans" cxnId="{3A8A9842-EAA8-4EEF-BFD1-3D279D83C330}">
      <dgm:prSet/>
      <dgm:spPr/>
      <dgm:t>
        <a:bodyPr/>
        <a:lstStyle/>
        <a:p>
          <a:endParaRPr lang="en-US"/>
        </a:p>
      </dgm:t>
    </dgm:pt>
    <dgm:pt modelId="{0CD931D6-1DBE-476E-9E30-9EB2142FE2B4}" type="sibTrans" cxnId="{3A8A9842-EAA8-4EEF-BFD1-3D279D83C330}">
      <dgm:prSet/>
      <dgm:spPr/>
      <dgm:t>
        <a:bodyPr/>
        <a:lstStyle/>
        <a:p>
          <a:endParaRPr lang="en-US"/>
        </a:p>
      </dgm:t>
    </dgm:pt>
    <dgm:pt modelId="{F865F9DB-AC6C-4C3A-9864-A5C4986E571A}">
      <dgm:prSet phldrT="[Text]" custT="1"/>
      <dgm:spPr/>
      <dgm:t>
        <a:bodyPr/>
        <a:lstStyle/>
        <a:p>
          <a:r>
            <a:rPr lang="id-ID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Absensi Pegawai</a:t>
          </a:r>
          <a:endParaRPr lang="en-US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BAD0A-85B7-4717-9AF3-7401CB9C2B0A}" type="parTrans" cxnId="{ACE3B3D7-8EA1-465A-B5C8-9772DB580E50}">
      <dgm:prSet/>
      <dgm:spPr/>
      <dgm:t>
        <a:bodyPr/>
        <a:lstStyle/>
        <a:p>
          <a:endParaRPr lang="en-US"/>
        </a:p>
      </dgm:t>
    </dgm:pt>
    <dgm:pt modelId="{8D489B27-0F1F-45C3-B741-87669178D303}" type="sibTrans" cxnId="{ACE3B3D7-8EA1-465A-B5C8-9772DB580E50}">
      <dgm:prSet/>
      <dgm:spPr/>
      <dgm:t>
        <a:bodyPr/>
        <a:lstStyle/>
        <a:p>
          <a:endParaRPr lang="en-US"/>
        </a:p>
      </dgm:t>
    </dgm:pt>
    <dgm:pt modelId="{099089C3-A15F-49B7-9AA0-E9B4CC589F6C}" type="pres">
      <dgm:prSet presAssocID="{9A104FA6-D9B4-4903-B0D2-1097B65E78FA}" presName="Name0" presStyleCnt="0">
        <dgm:presLayoutVars>
          <dgm:resizeHandles/>
        </dgm:presLayoutVars>
      </dgm:prSet>
      <dgm:spPr/>
    </dgm:pt>
    <dgm:pt modelId="{6A92516C-618C-41F4-AA66-FE1EB0184B7E}" type="pres">
      <dgm:prSet presAssocID="{DEB4C853-87D0-4286-86D7-48738691B881}" presName="text" presStyleLbl="node1" presStyleIdx="0" presStyleCnt="4" custScaleX="246303">
        <dgm:presLayoutVars>
          <dgm:bulletEnabled val="1"/>
        </dgm:presLayoutVars>
      </dgm:prSet>
      <dgm:spPr/>
    </dgm:pt>
    <dgm:pt modelId="{631542F4-5BA0-490A-B495-FFF2F157D804}" type="pres">
      <dgm:prSet presAssocID="{829DC0C1-9271-472A-B38F-71244851FFA2}" presName="space" presStyleCnt="0"/>
      <dgm:spPr/>
    </dgm:pt>
    <dgm:pt modelId="{1A29687B-CB6E-4BA2-BC7E-C45D1C9897BE}" type="pres">
      <dgm:prSet presAssocID="{D3DCB0EE-B8B0-401E-A542-AEB1C2077059}" presName="text" presStyleLbl="node1" presStyleIdx="1" presStyleCnt="4" custScaleX="174465">
        <dgm:presLayoutVars>
          <dgm:bulletEnabled val="1"/>
        </dgm:presLayoutVars>
      </dgm:prSet>
      <dgm:spPr/>
    </dgm:pt>
    <dgm:pt modelId="{14528E0E-4CE7-4FAF-BDC5-BD2E322A311B}" type="pres">
      <dgm:prSet presAssocID="{DF66DEFB-7413-42CD-BCE6-5AD3EB545E09}" presName="space" presStyleCnt="0"/>
      <dgm:spPr/>
    </dgm:pt>
    <dgm:pt modelId="{8B88DD46-F406-4953-A0CB-EA76BAB04AF6}" type="pres">
      <dgm:prSet presAssocID="{4C598AFD-6F2A-4CCC-9216-9BB12B40A889}" presName="text" presStyleLbl="node1" presStyleIdx="2" presStyleCnt="4" custScaleX="234993">
        <dgm:presLayoutVars>
          <dgm:bulletEnabled val="1"/>
        </dgm:presLayoutVars>
      </dgm:prSet>
      <dgm:spPr/>
    </dgm:pt>
    <dgm:pt modelId="{EFD058B4-6CDF-49D1-ADCA-7CD7121F088F}" type="pres">
      <dgm:prSet presAssocID="{0CD931D6-1DBE-476E-9E30-9EB2142FE2B4}" presName="space" presStyleCnt="0"/>
      <dgm:spPr/>
    </dgm:pt>
    <dgm:pt modelId="{CDD12EFC-2256-4C00-BC22-A88751974356}" type="pres">
      <dgm:prSet presAssocID="{F865F9DB-AC6C-4C3A-9864-A5C4986E571A}" presName="text" presStyleLbl="node1" presStyleIdx="3" presStyleCnt="4" custScaleX="301038">
        <dgm:presLayoutVars>
          <dgm:bulletEnabled val="1"/>
        </dgm:presLayoutVars>
      </dgm:prSet>
      <dgm:spPr/>
    </dgm:pt>
  </dgm:ptLst>
  <dgm:cxnLst>
    <dgm:cxn modelId="{8709190F-F9DF-4F8E-8D89-FCB40A764310}" type="presOf" srcId="{D3DCB0EE-B8B0-401E-A542-AEB1C2077059}" destId="{1A29687B-CB6E-4BA2-BC7E-C45D1C9897BE}" srcOrd="0" destOrd="0" presId="urn:diagrams.loki3.com/VaryingWidthList"/>
    <dgm:cxn modelId="{3A8A9842-EAA8-4EEF-BFD1-3D279D83C330}" srcId="{9A104FA6-D9B4-4903-B0D2-1097B65E78FA}" destId="{4C598AFD-6F2A-4CCC-9216-9BB12B40A889}" srcOrd="2" destOrd="0" parTransId="{CE5DD376-A120-43CD-BD0C-0CA627B8AA90}" sibTransId="{0CD931D6-1DBE-476E-9E30-9EB2142FE2B4}"/>
    <dgm:cxn modelId="{DD211E4C-0DC3-40C5-9E0F-B887BCED9D3C}" type="presOf" srcId="{4C598AFD-6F2A-4CCC-9216-9BB12B40A889}" destId="{8B88DD46-F406-4953-A0CB-EA76BAB04AF6}" srcOrd="0" destOrd="0" presId="urn:diagrams.loki3.com/VaryingWidthList"/>
    <dgm:cxn modelId="{6AB00B76-B882-4A99-93F0-4330EAD5055B}" srcId="{9A104FA6-D9B4-4903-B0D2-1097B65E78FA}" destId="{D3DCB0EE-B8B0-401E-A542-AEB1C2077059}" srcOrd="1" destOrd="0" parTransId="{FFFDC8EC-212C-4ACD-85C7-5A43C70C51C3}" sibTransId="{DF66DEFB-7413-42CD-BCE6-5AD3EB545E09}"/>
    <dgm:cxn modelId="{644AB88B-DAE5-4E90-A3CD-EB47F9DABE78}" type="presOf" srcId="{DEB4C853-87D0-4286-86D7-48738691B881}" destId="{6A92516C-618C-41F4-AA66-FE1EB0184B7E}" srcOrd="0" destOrd="0" presId="urn:diagrams.loki3.com/VaryingWidthList"/>
    <dgm:cxn modelId="{ACE3B3D7-8EA1-465A-B5C8-9772DB580E50}" srcId="{9A104FA6-D9B4-4903-B0D2-1097B65E78FA}" destId="{F865F9DB-AC6C-4C3A-9864-A5C4986E571A}" srcOrd="3" destOrd="0" parTransId="{6B8BAD0A-85B7-4717-9AF3-7401CB9C2B0A}" sibTransId="{8D489B27-0F1F-45C3-B741-87669178D303}"/>
    <dgm:cxn modelId="{96FF01FE-A0EA-4E9F-97CC-A4CE89AC34A2}" srcId="{9A104FA6-D9B4-4903-B0D2-1097B65E78FA}" destId="{DEB4C853-87D0-4286-86D7-48738691B881}" srcOrd="0" destOrd="0" parTransId="{37F2A8BD-BA26-4B66-9A92-9C20F42F9CDD}" sibTransId="{829DC0C1-9271-472A-B38F-71244851FFA2}"/>
    <dgm:cxn modelId="{09934DFE-D2D1-4E0C-8289-0874D286821F}" type="presOf" srcId="{F865F9DB-AC6C-4C3A-9864-A5C4986E571A}" destId="{CDD12EFC-2256-4C00-BC22-A88751974356}" srcOrd="0" destOrd="0" presId="urn:diagrams.loki3.com/VaryingWidthList"/>
    <dgm:cxn modelId="{D895FBFE-1624-49A2-9850-71E4A4C5F6A6}" type="presOf" srcId="{9A104FA6-D9B4-4903-B0D2-1097B65E78FA}" destId="{099089C3-A15F-49B7-9AA0-E9B4CC589F6C}" srcOrd="0" destOrd="0" presId="urn:diagrams.loki3.com/VaryingWidthList"/>
    <dgm:cxn modelId="{3DD581D1-480C-4230-9284-30CC030D1EDE}" type="presParOf" srcId="{099089C3-A15F-49B7-9AA0-E9B4CC589F6C}" destId="{6A92516C-618C-41F4-AA66-FE1EB0184B7E}" srcOrd="0" destOrd="0" presId="urn:diagrams.loki3.com/VaryingWidthList"/>
    <dgm:cxn modelId="{D491CAEC-E878-4B6A-975A-DE2D358514B0}" type="presParOf" srcId="{099089C3-A15F-49B7-9AA0-E9B4CC589F6C}" destId="{631542F4-5BA0-490A-B495-FFF2F157D804}" srcOrd="1" destOrd="0" presId="urn:diagrams.loki3.com/VaryingWidthList"/>
    <dgm:cxn modelId="{4C4931C7-5513-4AB0-8DB3-AB95ACBF8A4B}" type="presParOf" srcId="{099089C3-A15F-49B7-9AA0-E9B4CC589F6C}" destId="{1A29687B-CB6E-4BA2-BC7E-C45D1C9897BE}" srcOrd="2" destOrd="0" presId="urn:diagrams.loki3.com/VaryingWidthList"/>
    <dgm:cxn modelId="{B02F4985-58B0-478F-AF8C-5AECBB89D8DC}" type="presParOf" srcId="{099089C3-A15F-49B7-9AA0-E9B4CC589F6C}" destId="{14528E0E-4CE7-4FAF-BDC5-BD2E322A311B}" srcOrd="3" destOrd="0" presId="urn:diagrams.loki3.com/VaryingWidthList"/>
    <dgm:cxn modelId="{DD6AC081-6B66-4B09-87A8-97F43E8B478F}" type="presParOf" srcId="{099089C3-A15F-49B7-9AA0-E9B4CC589F6C}" destId="{8B88DD46-F406-4953-A0CB-EA76BAB04AF6}" srcOrd="4" destOrd="0" presId="urn:diagrams.loki3.com/VaryingWidthList"/>
    <dgm:cxn modelId="{F3FEE6BB-7144-4E85-9F41-5F1303D6A970}" type="presParOf" srcId="{099089C3-A15F-49B7-9AA0-E9B4CC589F6C}" destId="{EFD058B4-6CDF-49D1-ADCA-7CD7121F088F}" srcOrd="5" destOrd="0" presId="urn:diagrams.loki3.com/VaryingWidthList"/>
    <dgm:cxn modelId="{DB967923-1436-4AAA-9F56-33DFA0D4B929}" type="presParOf" srcId="{099089C3-A15F-49B7-9AA0-E9B4CC589F6C}" destId="{CDD12EFC-2256-4C00-BC22-A8875197435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B24A39-0176-4876-9493-4B50883597B5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0B393E0-3613-44B5-A5E5-57F9A8C49D51}">
      <dgm:prSet phldrT="[Text]"/>
      <dgm:spPr/>
      <dgm:t>
        <a:bodyPr/>
        <a:lstStyle/>
        <a:p>
          <a:r>
            <a:rPr lang="en-US" dirty="0"/>
            <a:t>Data Mining</a:t>
          </a:r>
          <a:endParaRPr lang="id-ID" dirty="0"/>
        </a:p>
      </dgm:t>
    </dgm:pt>
    <dgm:pt modelId="{292647F9-9C01-4E1F-B7D3-64DB01D5540A}" type="parTrans" cxnId="{98F6CC7D-B76E-4604-A25C-12CC05D10F28}">
      <dgm:prSet/>
      <dgm:spPr/>
      <dgm:t>
        <a:bodyPr/>
        <a:lstStyle/>
        <a:p>
          <a:endParaRPr lang="id-ID"/>
        </a:p>
      </dgm:t>
    </dgm:pt>
    <dgm:pt modelId="{34DC68BA-A21B-4F9C-8FF1-440E3AD38B9A}" type="sibTrans" cxnId="{98F6CC7D-B76E-4604-A25C-12CC05D10F28}">
      <dgm:prSet/>
      <dgm:spPr/>
      <dgm:t>
        <a:bodyPr/>
        <a:lstStyle/>
        <a:p>
          <a:endParaRPr lang="id-ID"/>
        </a:p>
      </dgm:t>
    </dgm:pt>
    <dgm:pt modelId="{4455E332-4BFF-440E-81BB-8FB03C615FD1}">
      <dgm:prSet phldrT="[Text]"/>
      <dgm:spPr/>
      <dgm:t>
        <a:bodyPr/>
        <a:lstStyle/>
        <a:p>
          <a:r>
            <a:rPr lang="en-US" dirty="0"/>
            <a:t>Pattern Recognition</a:t>
          </a:r>
          <a:endParaRPr lang="id-ID" dirty="0"/>
        </a:p>
      </dgm:t>
    </dgm:pt>
    <dgm:pt modelId="{3846071A-15FA-4B7A-8E46-9E44D865C858}" type="parTrans" cxnId="{6F1563FD-6205-4361-9717-6F7C3866DF9B}">
      <dgm:prSet/>
      <dgm:spPr/>
      <dgm:t>
        <a:bodyPr/>
        <a:lstStyle/>
        <a:p>
          <a:endParaRPr lang="id-ID"/>
        </a:p>
      </dgm:t>
    </dgm:pt>
    <dgm:pt modelId="{9AC0D05C-DBD5-4E10-8B42-FCFBB355FBD6}" type="sibTrans" cxnId="{6F1563FD-6205-4361-9717-6F7C3866DF9B}">
      <dgm:prSet/>
      <dgm:spPr/>
      <dgm:t>
        <a:bodyPr/>
        <a:lstStyle/>
        <a:p>
          <a:endParaRPr lang="id-ID"/>
        </a:p>
      </dgm:t>
    </dgm:pt>
    <dgm:pt modelId="{BE090A20-1AD7-473F-84B8-AD3E8018112F}">
      <dgm:prSet phldrT="[Text]"/>
      <dgm:spPr/>
      <dgm:t>
        <a:bodyPr/>
        <a:lstStyle/>
        <a:p>
          <a:r>
            <a:rPr lang="en-US" dirty="0"/>
            <a:t>Statistics</a:t>
          </a:r>
          <a:endParaRPr lang="id-ID" dirty="0"/>
        </a:p>
      </dgm:t>
    </dgm:pt>
    <dgm:pt modelId="{D3DFCC87-B5DA-4A78-BA2E-8A85AF368A58}" type="parTrans" cxnId="{194EA226-6B1E-4A25-8128-BE2DA2D007F1}">
      <dgm:prSet/>
      <dgm:spPr/>
      <dgm:t>
        <a:bodyPr/>
        <a:lstStyle/>
        <a:p>
          <a:endParaRPr lang="id-ID"/>
        </a:p>
      </dgm:t>
    </dgm:pt>
    <dgm:pt modelId="{57A94D28-29B2-4D17-9500-B2F8F3219C01}" type="sibTrans" cxnId="{194EA226-6B1E-4A25-8128-BE2DA2D007F1}">
      <dgm:prSet/>
      <dgm:spPr/>
      <dgm:t>
        <a:bodyPr/>
        <a:lstStyle/>
        <a:p>
          <a:endParaRPr lang="id-ID"/>
        </a:p>
      </dgm:t>
    </dgm:pt>
    <dgm:pt modelId="{70B6F7BD-8A07-4AA4-A70D-DCC361590F82}">
      <dgm:prSet phldrT="[Text]"/>
      <dgm:spPr/>
      <dgm:t>
        <a:bodyPr/>
        <a:lstStyle/>
        <a:p>
          <a:r>
            <a:rPr lang="en-US" dirty="0"/>
            <a:t>Computing Algorithms</a:t>
          </a:r>
          <a:endParaRPr lang="id-ID" dirty="0"/>
        </a:p>
      </dgm:t>
    </dgm:pt>
    <dgm:pt modelId="{DFE77454-DF4F-4C04-A2E3-93D37E5CB7D7}" type="parTrans" cxnId="{DD3FB65C-87AD-49C6-BB3F-1F0740DBEDF1}">
      <dgm:prSet/>
      <dgm:spPr/>
      <dgm:t>
        <a:bodyPr/>
        <a:lstStyle/>
        <a:p>
          <a:endParaRPr lang="id-ID"/>
        </a:p>
      </dgm:t>
    </dgm:pt>
    <dgm:pt modelId="{CAD232FE-F562-4E01-93DF-98F20C7D9A25}" type="sibTrans" cxnId="{DD3FB65C-87AD-49C6-BB3F-1F0740DBEDF1}">
      <dgm:prSet/>
      <dgm:spPr/>
      <dgm:t>
        <a:bodyPr/>
        <a:lstStyle/>
        <a:p>
          <a:endParaRPr lang="id-ID"/>
        </a:p>
      </dgm:t>
    </dgm:pt>
    <dgm:pt modelId="{079A136C-363C-47F4-BF1A-4DD9D377FD52}">
      <dgm:prSet phldrT="[Text]"/>
      <dgm:spPr/>
      <dgm:t>
        <a:bodyPr/>
        <a:lstStyle/>
        <a:p>
          <a:r>
            <a:rPr lang="en-US" dirty="0"/>
            <a:t>Database Technology</a:t>
          </a:r>
          <a:endParaRPr lang="id-ID" dirty="0"/>
        </a:p>
      </dgm:t>
    </dgm:pt>
    <dgm:pt modelId="{8A8CB69C-84EF-4C55-8450-5185CD9A0A38}" type="parTrans" cxnId="{8DCB0741-E804-4436-BC63-E3AC9E52B211}">
      <dgm:prSet/>
      <dgm:spPr/>
      <dgm:t>
        <a:bodyPr/>
        <a:lstStyle/>
        <a:p>
          <a:endParaRPr lang="id-ID"/>
        </a:p>
      </dgm:t>
    </dgm:pt>
    <dgm:pt modelId="{14F231E4-9FEF-4DF6-B526-5F150B5E62EC}" type="sibTrans" cxnId="{8DCB0741-E804-4436-BC63-E3AC9E52B211}">
      <dgm:prSet/>
      <dgm:spPr/>
      <dgm:t>
        <a:bodyPr/>
        <a:lstStyle/>
        <a:p>
          <a:endParaRPr lang="id-ID"/>
        </a:p>
      </dgm:t>
    </dgm:pt>
    <dgm:pt modelId="{5C025130-33F3-49E9-BC98-6CC399832BA8}">
      <dgm:prSet phldrT="[Text]"/>
      <dgm:spPr/>
      <dgm:t>
        <a:bodyPr/>
        <a:lstStyle/>
        <a:p>
          <a:r>
            <a:rPr lang="en-US" dirty="0"/>
            <a:t>High Performance Computing</a:t>
          </a:r>
          <a:endParaRPr lang="id-ID" dirty="0"/>
        </a:p>
      </dgm:t>
    </dgm:pt>
    <dgm:pt modelId="{820CB5EB-44F0-42EB-B18A-69F0E1E51A01}" type="parTrans" cxnId="{9E41388E-131C-4C92-A354-590C95D4B698}">
      <dgm:prSet/>
      <dgm:spPr/>
      <dgm:t>
        <a:bodyPr/>
        <a:lstStyle/>
        <a:p>
          <a:endParaRPr lang="id-ID"/>
        </a:p>
      </dgm:t>
    </dgm:pt>
    <dgm:pt modelId="{4E145FA5-B56B-40DD-820A-E7BCAAB78017}" type="sibTrans" cxnId="{9E41388E-131C-4C92-A354-590C95D4B698}">
      <dgm:prSet/>
      <dgm:spPr/>
      <dgm:t>
        <a:bodyPr/>
        <a:lstStyle/>
        <a:p>
          <a:endParaRPr lang="id-ID"/>
        </a:p>
      </dgm:t>
    </dgm:pt>
    <dgm:pt modelId="{BB17E92A-6FF7-4A64-837D-05ACC7D6D45B}">
      <dgm:prSet phldrT="[Text]"/>
      <dgm:spPr/>
      <dgm:t>
        <a:bodyPr/>
        <a:lstStyle/>
        <a:p>
          <a:r>
            <a:rPr lang="en-US"/>
            <a:t>Machine </a:t>
          </a:r>
          <a:r>
            <a:rPr lang="en-US" dirty="0"/>
            <a:t>Learning</a:t>
          </a:r>
          <a:endParaRPr lang="id-ID" dirty="0"/>
        </a:p>
      </dgm:t>
    </dgm:pt>
    <dgm:pt modelId="{38EE6DE8-AA19-4153-9559-ED7D71359F8C}" type="parTrans" cxnId="{4BDAD1F2-DFBF-4ABE-B507-83EF9AFCE4A9}">
      <dgm:prSet/>
      <dgm:spPr/>
      <dgm:t>
        <a:bodyPr/>
        <a:lstStyle/>
        <a:p>
          <a:endParaRPr lang="en-US"/>
        </a:p>
      </dgm:t>
    </dgm:pt>
    <dgm:pt modelId="{DDB5652D-AF37-4356-9138-EFEBDAA17C2E}" type="sibTrans" cxnId="{4BDAD1F2-DFBF-4ABE-B507-83EF9AFCE4A9}">
      <dgm:prSet/>
      <dgm:spPr/>
      <dgm:t>
        <a:bodyPr/>
        <a:lstStyle/>
        <a:p>
          <a:endParaRPr lang="en-US"/>
        </a:p>
      </dgm:t>
    </dgm:pt>
    <dgm:pt modelId="{AB39ABE4-B5F8-4B54-8A66-C2CAB9746111}" type="pres">
      <dgm:prSet presAssocID="{F3B24A39-0176-4876-9493-4B50883597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04F820-6F7D-48DF-BACD-CC5C51BF7F8F}" type="pres">
      <dgm:prSet presAssocID="{40B393E0-3613-44B5-A5E5-57F9A8C49D51}" presName="centerShape" presStyleLbl="node0" presStyleIdx="0" presStyleCnt="1"/>
      <dgm:spPr/>
    </dgm:pt>
    <dgm:pt modelId="{56C3B945-0285-4571-8E00-2AAD4320EF5C}" type="pres">
      <dgm:prSet presAssocID="{3846071A-15FA-4B7A-8E46-9E44D865C858}" presName="parTrans" presStyleLbl="bgSibTrans2D1" presStyleIdx="0" presStyleCnt="6"/>
      <dgm:spPr/>
    </dgm:pt>
    <dgm:pt modelId="{3570FDA3-30F4-491B-A602-5F7C7164E496}" type="pres">
      <dgm:prSet presAssocID="{4455E332-4BFF-440E-81BB-8FB03C615FD1}" presName="node" presStyleLbl="node1" presStyleIdx="0" presStyleCnt="6">
        <dgm:presLayoutVars>
          <dgm:bulletEnabled val="1"/>
        </dgm:presLayoutVars>
      </dgm:prSet>
      <dgm:spPr/>
    </dgm:pt>
    <dgm:pt modelId="{7A663E43-A0BF-4427-8C89-C2A89655F327}" type="pres">
      <dgm:prSet presAssocID="{38EE6DE8-AA19-4153-9559-ED7D71359F8C}" presName="parTrans" presStyleLbl="bgSibTrans2D1" presStyleIdx="1" presStyleCnt="6"/>
      <dgm:spPr/>
    </dgm:pt>
    <dgm:pt modelId="{6BD914F7-5D9D-482C-B929-B116142B8E82}" type="pres">
      <dgm:prSet presAssocID="{BB17E92A-6FF7-4A64-837D-05ACC7D6D45B}" presName="node" presStyleLbl="node1" presStyleIdx="1" presStyleCnt="6">
        <dgm:presLayoutVars>
          <dgm:bulletEnabled val="1"/>
        </dgm:presLayoutVars>
      </dgm:prSet>
      <dgm:spPr/>
    </dgm:pt>
    <dgm:pt modelId="{D01407CB-5518-4B4C-9810-9625DD9E8B5D}" type="pres">
      <dgm:prSet presAssocID="{D3DFCC87-B5DA-4A78-BA2E-8A85AF368A58}" presName="parTrans" presStyleLbl="bgSibTrans2D1" presStyleIdx="2" presStyleCnt="6"/>
      <dgm:spPr/>
    </dgm:pt>
    <dgm:pt modelId="{9BBA6376-612F-4976-B38D-6819EF15F966}" type="pres">
      <dgm:prSet presAssocID="{BE090A20-1AD7-473F-84B8-AD3E8018112F}" presName="node" presStyleLbl="node1" presStyleIdx="2" presStyleCnt="6">
        <dgm:presLayoutVars>
          <dgm:bulletEnabled val="1"/>
        </dgm:presLayoutVars>
      </dgm:prSet>
      <dgm:spPr/>
    </dgm:pt>
    <dgm:pt modelId="{9BEEF6B4-F273-46CA-A621-CFA42B986C37}" type="pres">
      <dgm:prSet presAssocID="{DFE77454-DF4F-4C04-A2E3-93D37E5CB7D7}" presName="parTrans" presStyleLbl="bgSibTrans2D1" presStyleIdx="3" presStyleCnt="6"/>
      <dgm:spPr/>
    </dgm:pt>
    <dgm:pt modelId="{DC7277EA-701B-44E4-AD0E-821F83F6CBA5}" type="pres">
      <dgm:prSet presAssocID="{70B6F7BD-8A07-4AA4-A70D-DCC361590F82}" presName="node" presStyleLbl="node1" presStyleIdx="3" presStyleCnt="6">
        <dgm:presLayoutVars>
          <dgm:bulletEnabled val="1"/>
        </dgm:presLayoutVars>
      </dgm:prSet>
      <dgm:spPr/>
    </dgm:pt>
    <dgm:pt modelId="{8787219D-2AC1-44EC-B186-194EDE435AF0}" type="pres">
      <dgm:prSet presAssocID="{8A8CB69C-84EF-4C55-8450-5185CD9A0A38}" presName="parTrans" presStyleLbl="bgSibTrans2D1" presStyleIdx="4" presStyleCnt="6"/>
      <dgm:spPr/>
    </dgm:pt>
    <dgm:pt modelId="{52AF257B-7483-400F-88E8-38DEEF7AAD96}" type="pres">
      <dgm:prSet presAssocID="{079A136C-363C-47F4-BF1A-4DD9D377FD52}" presName="node" presStyleLbl="node1" presStyleIdx="4" presStyleCnt="6">
        <dgm:presLayoutVars>
          <dgm:bulletEnabled val="1"/>
        </dgm:presLayoutVars>
      </dgm:prSet>
      <dgm:spPr/>
    </dgm:pt>
    <dgm:pt modelId="{006C9849-515C-4A89-9661-74CA2806E87B}" type="pres">
      <dgm:prSet presAssocID="{820CB5EB-44F0-42EB-B18A-69F0E1E51A01}" presName="parTrans" presStyleLbl="bgSibTrans2D1" presStyleIdx="5" presStyleCnt="6"/>
      <dgm:spPr/>
    </dgm:pt>
    <dgm:pt modelId="{564058A2-8D3E-40E3-A3BA-21D0ECA53862}" type="pres">
      <dgm:prSet presAssocID="{5C025130-33F3-49E9-BC98-6CC399832BA8}" presName="node" presStyleLbl="node1" presStyleIdx="5" presStyleCnt="6">
        <dgm:presLayoutVars>
          <dgm:bulletEnabled val="1"/>
        </dgm:presLayoutVars>
      </dgm:prSet>
      <dgm:spPr/>
    </dgm:pt>
  </dgm:ptLst>
  <dgm:cxnLst>
    <dgm:cxn modelId="{957AEF0A-F95C-4118-BA16-4829A3DCBA5E}" type="presOf" srcId="{40B393E0-3613-44B5-A5E5-57F9A8C49D51}" destId="{3B04F820-6F7D-48DF-BACD-CC5C51BF7F8F}" srcOrd="0" destOrd="0" presId="urn:microsoft.com/office/officeart/2005/8/layout/radial4"/>
    <dgm:cxn modelId="{5463170B-B464-42BB-872E-BE8FB16FC5DC}" type="presOf" srcId="{BE090A20-1AD7-473F-84B8-AD3E8018112F}" destId="{9BBA6376-612F-4976-B38D-6819EF15F966}" srcOrd="0" destOrd="0" presId="urn:microsoft.com/office/officeart/2005/8/layout/radial4"/>
    <dgm:cxn modelId="{194EA226-6B1E-4A25-8128-BE2DA2D007F1}" srcId="{40B393E0-3613-44B5-A5E5-57F9A8C49D51}" destId="{BE090A20-1AD7-473F-84B8-AD3E8018112F}" srcOrd="2" destOrd="0" parTransId="{D3DFCC87-B5DA-4A78-BA2E-8A85AF368A58}" sibTransId="{57A94D28-29B2-4D17-9500-B2F8F3219C01}"/>
    <dgm:cxn modelId="{2CF76138-73C9-48A4-A8E8-0BBC2EDC69EA}" type="presOf" srcId="{820CB5EB-44F0-42EB-B18A-69F0E1E51A01}" destId="{006C9849-515C-4A89-9661-74CA2806E87B}" srcOrd="0" destOrd="0" presId="urn:microsoft.com/office/officeart/2005/8/layout/radial4"/>
    <dgm:cxn modelId="{DD3FB65C-87AD-49C6-BB3F-1F0740DBEDF1}" srcId="{40B393E0-3613-44B5-A5E5-57F9A8C49D51}" destId="{70B6F7BD-8A07-4AA4-A70D-DCC361590F82}" srcOrd="3" destOrd="0" parTransId="{DFE77454-DF4F-4C04-A2E3-93D37E5CB7D7}" sibTransId="{CAD232FE-F562-4E01-93DF-98F20C7D9A25}"/>
    <dgm:cxn modelId="{8DCB0741-E804-4436-BC63-E3AC9E52B211}" srcId="{40B393E0-3613-44B5-A5E5-57F9A8C49D51}" destId="{079A136C-363C-47F4-BF1A-4DD9D377FD52}" srcOrd="4" destOrd="0" parTransId="{8A8CB69C-84EF-4C55-8450-5185CD9A0A38}" sibTransId="{14F231E4-9FEF-4DF6-B526-5F150B5E62EC}"/>
    <dgm:cxn modelId="{0F0F2745-0D8F-4F00-B500-140CB654D611}" type="presOf" srcId="{5C025130-33F3-49E9-BC98-6CC399832BA8}" destId="{564058A2-8D3E-40E3-A3BA-21D0ECA53862}" srcOrd="0" destOrd="0" presId="urn:microsoft.com/office/officeart/2005/8/layout/radial4"/>
    <dgm:cxn modelId="{27A5446A-C2A3-46FA-8705-A49A97E8B2CE}" type="presOf" srcId="{70B6F7BD-8A07-4AA4-A70D-DCC361590F82}" destId="{DC7277EA-701B-44E4-AD0E-821F83F6CBA5}" srcOrd="0" destOrd="0" presId="urn:microsoft.com/office/officeart/2005/8/layout/radial4"/>
    <dgm:cxn modelId="{92FEA77D-E7C7-4960-B644-312DB0973017}" type="presOf" srcId="{D3DFCC87-B5DA-4A78-BA2E-8A85AF368A58}" destId="{D01407CB-5518-4B4C-9810-9625DD9E8B5D}" srcOrd="0" destOrd="0" presId="urn:microsoft.com/office/officeart/2005/8/layout/radial4"/>
    <dgm:cxn modelId="{98F6CC7D-B76E-4604-A25C-12CC05D10F28}" srcId="{F3B24A39-0176-4876-9493-4B50883597B5}" destId="{40B393E0-3613-44B5-A5E5-57F9A8C49D51}" srcOrd="0" destOrd="0" parTransId="{292647F9-9C01-4E1F-B7D3-64DB01D5540A}" sibTransId="{34DC68BA-A21B-4F9C-8FF1-440E3AD38B9A}"/>
    <dgm:cxn modelId="{9E41388E-131C-4C92-A354-590C95D4B698}" srcId="{40B393E0-3613-44B5-A5E5-57F9A8C49D51}" destId="{5C025130-33F3-49E9-BC98-6CC399832BA8}" srcOrd="5" destOrd="0" parTransId="{820CB5EB-44F0-42EB-B18A-69F0E1E51A01}" sibTransId="{4E145FA5-B56B-40DD-820A-E7BCAAB78017}"/>
    <dgm:cxn modelId="{8628319F-8922-4B0C-A59E-D0CF85988E13}" type="presOf" srcId="{38EE6DE8-AA19-4153-9559-ED7D71359F8C}" destId="{7A663E43-A0BF-4427-8C89-C2A89655F327}" srcOrd="0" destOrd="0" presId="urn:microsoft.com/office/officeart/2005/8/layout/radial4"/>
    <dgm:cxn modelId="{84E576B3-771A-4137-B2D1-1791227EC93B}" type="presOf" srcId="{F3B24A39-0176-4876-9493-4B50883597B5}" destId="{AB39ABE4-B5F8-4B54-8A66-C2CAB9746111}" srcOrd="0" destOrd="0" presId="urn:microsoft.com/office/officeart/2005/8/layout/radial4"/>
    <dgm:cxn modelId="{41DD71BC-2E38-4457-9E03-6FFDE4046046}" type="presOf" srcId="{DFE77454-DF4F-4C04-A2E3-93D37E5CB7D7}" destId="{9BEEF6B4-F273-46CA-A621-CFA42B986C37}" srcOrd="0" destOrd="0" presId="urn:microsoft.com/office/officeart/2005/8/layout/radial4"/>
    <dgm:cxn modelId="{95EA8ACA-6B88-4FF6-8398-74E002708B2D}" type="presOf" srcId="{4455E332-4BFF-440E-81BB-8FB03C615FD1}" destId="{3570FDA3-30F4-491B-A602-5F7C7164E496}" srcOrd="0" destOrd="0" presId="urn:microsoft.com/office/officeart/2005/8/layout/radial4"/>
    <dgm:cxn modelId="{5A9D92E1-E67D-4A62-BB09-C097984B83B8}" type="presOf" srcId="{8A8CB69C-84EF-4C55-8450-5185CD9A0A38}" destId="{8787219D-2AC1-44EC-B186-194EDE435AF0}" srcOrd="0" destOrd="0" presId="urn:microsoft.com/office/officeart/2005/8/layout/radial4"/>
    <dgm:cxn modelId="{553C8CED-CDD1-4CC3-B9B5-8E2044D91756}" type="presOf" srcId="{3846071A-15FA-4B7A-8E46-9E44D865C858}" destId="{56C3B945-0285-4571-8E00-2AAD4320EF5C}" srcOrd="0" destOrd="0" presId="urn:microsoft.com/office/officeart/2005/8/layout/radial4"/>
    <dgm:cxn modelId="{4BDAD1F2-DFBF-4ABE-B507-83EF9AFCE4A9}" srcId="{40B393E0-3613-44B5-A5E5-57F9A8C49D51}" destId="{BB17E92A-6FF7-4A64-837D-05ACC7D6D45B}" srcOrd="1" destOrd="0" parTransId="{38EE6DE8-AA19-4153-9559-ED7D71359F8C}" sibTransId="{DDB5652D-AF37-4356-9138-EFEBDAA17C2E}"/>
    <dgm:cxn modelId="{A9B21BF6-40D5-47B4-A702-1D02DDF87FAB}" type="presOf" srcId="{BB17E92A-6FF7-4A64-837D-05ACC7D6D45B}" destId="{6BD914F7-5D9D-482C-B929-B116142B8E82}" srcOrd="0" destOrd="0" presId="urn:microsoft.com/office/officeart/2005/8/layout/radial4"/>
    <dgm:cxn modelId="{3F5C70F6-6532-4061-A463-54DE983F0823}" type="presOf" srcId="{079A136C-363C-47F4-BF1A-4DD9D377FD52}" destId="{52AF257B-7483-400F-88E8-38DEEF7AAD96}" srcOrd="0" destOrd="0" presId="urn:microsoft.com/office/officeart/2005/8/layout/radial4"/>
    <dgm:cxn modelId="{6F1563FD-6205-4361-9717-6F7C3866DF9B}" srcId="{40B393E0-3613-44B5-A5E5-57F9A8C49D51}" destId="{4455E332-4BFF-440E-81BB-8FB03C615FD1}" srcOrd="0" destOrd="0" parTransId="{3846071A-15FA-4B7A-8E46-9E44D865C858}" sibTransId="{9AC0D05C-DBD5-4E10-8B42-FCFBB355FBD6}"/>
    <dgm:cxn modelId="{0F1DD418-5CDE-443D-B1CB-D50A171368DD}" type="presParOf" srcId="{AB39ABE4-B5F8-4B54-8A66-C2CAB9746111}" destId="{3B04F820-6F7D-48DF-BACD-CC5C51BF7F8F}" srcOrd="0" destOrd="0" presId="urn:microsoft.com/office/officeart/2005/8/layout/radial4"/>
    <dgm:cxn modelId="{E9CDA2F1-30DE-43E4-B7C7-A5B0B89F40BF}" type="presParOf" srcId="{AB39ABE4-B5F8-4B54-8A66-C2CAB9746111}" destId="{56C3B945-0285-4571-8E00-2AAD4320EF5C}" srcOrd="1" destOrd="0" presId="urn:microsoft.com/office/officeart/2005/8/layout/radial4"/>
    <dgm:cxn modelId="{61FAC461-1917-4DDF-9342-4FE97701A114}" type="presParOf" srcId="{AB39ABE4-B5F8-4B54-8A66-C2CAB9746111}" destId="{3570FDA3-30F4-491B-A602-5F7C7164E496}" srcOrd="2" destOrd="0" presId="urn:microsoft.com/office/officeart/2005/8/layout/radial4"/>
    <dgm:cxn modelId="{5F65DFE8-C987-443D-A581-9C452951438C}" type="presParOf" srcId="{AB39ABE4-B5F8-4B54-8A66-C2CAB9746111}" destId="{7A663E43-A0BF-4427-8C89-C2A89655F327}" srcOrd="3" destOrd="0" presId="urn:microsoft.com/office/officeart/2005/8/layout/radial4"/>
    <dgm:cxn modelId="{73CA3BCD-D3EF-46CA-AEBB-79D9C6661A33}" type="presParOf" srcId="{AB39ABE4-B5F8-4B54-8A66-C2CAB9746111}" destId="{6BD914F7-5D9D-482C-B929-B116142B8E82}" srcOrd="4" destOrd="0" presId="urn:microsoft.com/office/officeart/2005/8/layout/radial4"/>
    <dgm:cxn modelId="{E03064F0-33CD-45FA-AF9C-A942BEE12A6C}" type="presParOf" srcId="{AB39ABE4-B5F8-4B54-8A66-C2CAB9746111}" destId="{D01407CB-5518-4B4C-9810-9625DD9E8B5D}" srcOrd="5" destOrd="0" presId="urn:microsoft.com/office/officeart/2005/8/layout/radial4"/>
    <dgm:cxn modelId="{86EE1CF9-E0FB-4E33-961A-C27ACAA5F1B9}" type="presParOf" srcId="{AB39ABE4-B5F8-4B54-8A66-C2CAB9746111}" destId="{9BBA6376-612F-4976-B38D-6819EF15F966}" srcOrd="6" destOrd="0" presId="urn:microsoft.com/office/officeart/2005/8/layout/radial4"/>
    <dgm:cxn modelId="{F2F3071B-CCB0-44C9-A072-9BFF7F5D11DA}" type="presParOf" srcId="{AB39ABE4-B5F8-4B54-8A66-C2CAB9746111}" destId="{9BEEF6B4-F273-46CA-A621-CFA42B986C37}" srcOrd="7" destOrd="0" presId="urn:microsoft.com/office/officeart/2005/8/layout/radial4"/>
    <dgm:cxn modelId="{7DBB98DA-6203-447D-BAA6-B4DC50B03909}" type="presParOf" srcId="{AB39ABE4-B5F8-4B54-8A66-C2CAB9746111}" destId="{DC7277EA-701B-44E4-AD0E-821F83F6CBA5}" srcOrd="8" destOrd="0" presId="urn:microsoft.com/office/officeart/2005/8/layout/radial4"/>
    <dgm:cxn modelId="{77F8AE8B-43FF-4639-84F0-EF533A625800}" type="presParOf" srcId="{AB39ABE4-B5F8-4B54-8A66-C2CAB9746111}" destId="{8787219D-2AC1-44EC-B186-194EDE435AF0}" srcOrd="9" destOrd="0" presId="urn:microsoft.com/office/officeart/2005/8/layout/radial4"/>
    <dgm:cxn modelId="{A38C5995-41F1-44A0-9DF0-052C81750E8E}" type="presParOf" srcId="{AB39ABE4-B5F8-4B54-8A66-C2CAB9746111}" destId="{52AF257B-7483-400F-88E8-38DEEF7AAD96}" srcOrd="10" destOrd="0" presId="urn:microsoft.com/office/officeart/2005/8/layout/radial4"/>
    <dgm:cxn modelId="{7F8CFC1D-5A4D-448D-9D9A-B0CAE6877FDC}" type="presParOf" srcId="{AB39ABE4-B5F8-4B54-8A66-C2CAB9746111}" destId="{006C9849-515C-4A89-9661-74CA2806E87B}" srcOrd="11" destOrd="0" presId="urn:microsoft.com/office/officeart/2005/8/layout/radial4"/>
    <dgm:cxn modelId="{1087B269-3BE1-4E50-BE14-CD36B2B6CC27}" type="presParOf" srcId="{AB39ABE4-B5F8-4B54-8A66-C2CAB9746111}" destId="{564058A2-8D3E-40E3-A3BA-21D0ECA5386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AD8C9-9A35-4760-8497-3FBBFDCB446D}">
      <dsp:nvSpPr>
        <dsp:cNvPr id="0" name=""/>
        <dsp:cNvSpPr/>
      </dsp:nvSpPr>
      <dsp:spPr>
        <a:xfrm>
          <a:off x="3260114" y="2239"/>
          <a:ext cx="4662011" cy="1212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1.1 Apa dan </a:t>
          </a:r>
          <a:r>
            <a:rPr lang="id-ID" sz="1400" kern="1200" dirty="0">
              <a:hlinkClick xmlns:r="http://schemas.openxmlformats.org/officeDocument/2006/relationships" r:id="" action="ppaction://hlinksldjump"/>
            </a:rPr>
            <a:t>Mengapa</a:t>
          </a:r>
          <a:r>
            <a:rPr lang="id-ID" sz="1400" kern="1200" dirty="0"/>
            <a:t> Data Mining?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1.2 </a:t>
          </a:r>
          <a:r>
            <a:rPr lang="id-ID" sz="1400" kern="1200" dirty="0">
              <a:hlinkClick xmlns:r="http://schemas.openxmlformats.org/officeDocument/2006/relationships" r:id="" action="ppaction://hlinksldjump"/>
            </a:rPr>
            <a:t>Peran Utama </a:t>
          </a:r>
          <a:r>
            <a:rPr lang="id-ID" sz="1400" kern="1200" dirty="0"/>
            <a:t>dan Metode Data Mining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1.3 Sejarah dan </a:t>
          </a:r>
          <a:r>
            <a:rPr lang="id-ID" sz="1400" kern="1200" dirty="0">
              <a:hlinkClick xmlns:r="http://schemas.openxmlformats.org/officeDocument/2006/relationships" r:id="" action="ppaction://hlinksldjump"/>
            </a:rPr>
            <a:t>Penerapan</a:t>
          </a:r>
          <a:r>
            <a:rPr lang="id-ID" sz="1400" kern="1200" dirty="0"/>
            <a:t> Data Mining</a:t>
          </a:r>
        </a:p>
      </dsp:txBody>
      <dsp:txXfrm>
        <a:off x="3260114" y="153830"/>
        <a:ext cx="4207239" cy="909544"/>
      </dsp:txXfrm>
    </dsp:sp>
    <dsp:sp modelId="{666E94A9-7497-4713-A0C8-9488B8ED8407}">
      <dsp:nvSpPr>
        <dsp:cNvPr id="0" name=""/>
        <dsp:cNvSpPr/>
      </dsp:nvSpPr>
      <dsp:spPr>
        <a:xfrm>
          <a:off x="2674" y="2239"/>
          <a:ext cx="3257440" cy="12127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2400" kern="1200" dirty="0"/>
            <a:t>1. </a:t>
          </a:r>
          <a:r>
            <a:rPr lang="id-ID" sz="2400" u="none" kern="1200" dirty="0">
              <a:hlinkClick xmlns:r="http://schemas.openxmlformats.org/officeDocument/2006/relationships" r:id="" action="ppaction://hlinksldjump"/>
            </a:rPr>
            <a:t>Pengantar</a:t>
          </a:r>
          <a:br>
            <a:rPr lang="id-ID" sz="2400" u="none" kern="1200" dirty="0"/>
          </a:br>
          <a:r>
            <a:rPr lang="id-ID" sz="2400" u="none" kern="1200" dirty="0"/>
            <a:t>    Data Mining</a:t>
          </a:r>
          <a:endParaRPr lang="en-US" sz="2400" u="none" kern="1200" dirty="0"/>
        </a:p>
      </dsp:txBody>
      <dsp:txXfrm>
        <a:off x="61874" y="61439"/>
        <a:ext cx="3139040" cy="1094326"/>
      </dsp:txXfrm>
    </dsp:sp>
    <dsp:sp modelId="{F91DF6CE-794F-4A9F-8751-7D4B97D9FA92}">
      <dsp:nvSpPr>
        <dsp:cNvPr id="0" name=""/>
        <dsp:cNvSpPr/>
      </dsp:nvSpPr>
      <dsp:spPr>
        <a:xfrm>
          <a:off x="3260114" y="1336238"/>
          <a:ext cx="4662011" cy="1212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2.1 </a:t>
          </a:r>
          <a:r>
            <a:rPr lang="id-ID" sz="1400" kern="1200" dirty="0">
              <a:hlinkClick xmlns:r="http://schemas.openxmlformats.org/officeDocument/2006/relationships" r:id="" action="ppaction://hlinksldjump"/>
            </a:rPr>
            <a:t>Proses</a:t>
          </a:r>
          <a:r>
            <a:rPr lang="id-ID" sz="1400" kern="1200" dirty="0"/>
            <a:t> dan </a:t>
          </a:r>
          <a:r>
            <a:rPr lang="id-ID" sz="1400" kern="1200" dirty="0" err="1"/>
            <a:t>Tools</a:t>
          </a:r>
          <a:r>
            <a:rPr lang="id-ID" sz="1400" kern="1200" dirty="0"/>
            <a:t> Data Mining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2.2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Penerapan</a:t>
          </a:r>
          <a:r>
            <a:rPr lang="id-ID" sz="1400" kern="1200" dirty="0"/>
            <a:t> Proses Data Mining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2.3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Evaluasi</a:t>
          </a:r>
          <a:r>
            <a:rPr lang="id-ID" sz="1400" kern="1200" dirty="0"/>
            <a:t> Model Data Mining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2.4 Proses Data Mining berbasis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CRISP-DM</a:t>
          </a:r>
          <a:endParaRPr lang="id-ID" sz="1400" kern="1200" dirty="0"/>
        </a:p>
      </dsp:txBody>
      <dsp:txXfrm>
        <a:off x="3260114" y="1487829"/>
        <a:ext cx="4207239" cy="909544"/>
      </dsp:txXfrm>
    </dsp:sp>
    <dsp:sp modelId="{FA5D5B51-90B1-447A-A665-2C1539C0F53F}">
      <dsp:nvSpPr>
        <dsp:cNvPr id="0" name=""/>
        <dsp:cNvSpPr/>
      </dsp:nvSpPr>
      <dsp:spPr>
        <a:xfrm>
          <a:off x="2674" y="1336238"/>
          <a:ext cx="3257440" cy="12127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2. </a:t>
          </a:r>
          <a:r>
            <a:rPr lang="id-ID" sz="2400" kern="1200" dirty="0">
              <a:hlinkClick xmlns:r="http://schemas.openxmlformats.org/officeDocument/2006/relationships" r:id="" action="ppaction://hlinksldjump"/>
            </a:rPr>
            <a:t>Proses</a:t>
          </a:r>
          <a:br>
            <a:rPr lang="id-ID" sz="2400" kern="1200" dirty="0"/>
          </a:br>
          <a:r>
            <a:rPr lang="id-ID" sz="2400" kern="1200" dirty="0"/>
            <a:t>    Data Mining</a:t>
          </a:r>
        </a:p>
      </dsp:txBody>
      <dsp:txXfrm>
        <a:off x="61874" y="1395438"/>
        <a:ext cx="3139040" cy="1094326"/>
      </dsp:txXfrm>
    </dsp:sp>
    <dsp:sp modelId="{E5AEE29A-FBB5-4C88-9D61-EB0BDB656804}">
      <dsp:nvSpPr>
        <dsp:cNvPr id="0" name=""/>
        <dsp:cNvSpPr/>
      </dsp:nvSpPr>
      <dsp:spPr>
        <a:xfrm>
          <a:off x="3260114" y="2670237"/>
          <a:ext cx="4662011" cy="1212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</a:t>
          </a:r>
          <a:r>
            <a:rPr lang="en-US" sz="1400" kern="1200" dirty="0"/>
            <a:t>3.1 Data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Cleaning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</a:t>
          </a:r>
          <a:r>
            <a:rPr lang="en-US" sz="1400" kern="1200" dirty="0"/>
            <a:t>3.2 Data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Reduction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</a:t>
          </a:r>
          <a:r>
            <a:rPr lang="en-ID" sz="1400" kern="1200" dirty="0"/>
            <a:t>3.3 Data </a:t>
          </a:r>
          <a:r>
            <a:rPr lang="en-ID" sz="1400" kern="1200" dirty="0">
              <a:hlinkClick xmlns:r="http://schemas.openxmlformats.org/officeDocument/2006/relationships" r:id="" action="ppaction://noaction"/>
            </a:rPr>
            <a:t>Transformation</a:t>
          </a:r>
          <a:r>
            <a:rPr lang="en-ID" sz="1400" kern="1200" dirty="0"/>
            <a:t> and Data Discretization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</a:t>
          </a:r>
          <a:r>
            <a:rPr lang="en-US" sz="1400" kern="1200" dirty="0"/>
            <a:t>3.4 Data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Integration</a:t>
          </a:r>
          <a:endParaRPr lang="en-US" sz="1400" kern="1200" dirty="0"/>
        </a:p>
      </dsp:txBody>
      <dsp:txXfrm>
        <a:off x="3260114" y="2821828"/>
        <a:ext cx="4207239" cy="909544"/>
      </dsp:txXfrm>
    </dsp:sp>
    <dsp:sp modelId="{9F420F5A-4D48-47C1-A068-ED95FB0A6E90}">
      <dsp:nvSpPr>
        <dsp:cNvPr id="0" name=""/>
        <dsp:cNvSpPr/>
      </dsp:nvSpPr>
      <dsp:spPr>
        <a:xfrm>
          <a:off x="2674" y="2670237"/>
          <a:ext cx="3257440" cy="12127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3. </a:t>
          </a:r>
          <a:r>
            <a:rPr lang="id-ID" sz="2400" kern="1200" dirty="0">
              <a:hlinkClick xmlns:r="http://schemas.openxmlformats.org/officeDocument/2006/relationships" r:id="" action="ppaction://noaction"/>
            </a:rPr>
            <a:t>Persiapan</a:t>
          </a:r>
          <a:r>
            <a:rPr lang="id-ID" sz="2400" kern="1200" dirty="0"/>
            <a:t> Data</a:t>
          </a:r>
        </a:p>
      </dsp:txBody>
      <dsp:txXfrm>
        <a:off x="61874" y="2729437"/>
        <a:ext cx="3139040" cy="1094326"/>
      </dsp:txXfrm>
    </dsp:sp>
    <dsp:sp modelId="{ECB98FF5-C100-4167-A6ED-87F0F931E5B4}">
      <dsp:nvSpPr>
        <dsp:cNvPr id="0" name=""/>
        <dsp:cNvSpPr/>
      </dsp:nvSpPr>
      <dsp:spPr>
        <a:xfrm>
          <a:off x="3260114" y="4004236"/>
          <a:ext cx="4662011" cy="1212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4.1 Algoritma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Klasifikasi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4.2 Algoritma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Klastering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4.3 Algoritma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Asosiasi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4.4 Algoritma </a:t>
          </a:r>
          <a:r>
            <a:rPr lang="id-ID" sz="1400" kern="1200" dirty="0">
              <a:hlinkClick xmlns:r="http://schemas.openxmlformats.org/officeDocument/2006/relationships" r:id="" action="ppaction://noaction"/>
            </a:rPr>
            <a:t>Estimasi dan </a:t>
          </a:r>
          <a:r>
            <a:rPr lang="id-ID" sz="1400" kern="1200" dirty="0" err="1">
              <a:hlinkClick xmlns:r="http://schemas.openxmlformats.org/officeDocument/2006/relationships" r:id="" action="ppaction://noaction"/>
            </a:rPr>
            <a:t>Forecasting</a:t>
          </a:r>
          <a:endParaRPr lang="id-ID" sz="1400" kern="1200" dirty="0"/>
        </a:p>
      </dsp:txBody>
      <dsp:txXfrm>
        <a:off x="3260114" y="4155827"/>
        <a:ext cx="4207239" cy="909544"/>
      </dsp:txXfrm>
    </dsp:sp>
    <dsp:sp modelId="{BFDDA7AB-7BED-4AE4-B749-B6ED5BA813A6}">
      <dsp:nvSpPr>
        <dsp:cNvPr id="0" name=""/>
        <dsp:cNvSpPr/>
      </dsp:nvSpPr>
      <dsp:spPr>
        <a:xfrm>
          <a:off x="2674" y="4004236"/>
          <a:ext cx="3257440" cy="12127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4. </a:t>
          </a:r>
          <a:r>
            <a:rPr lang="id-ID" sz="2400" kern="1200" dirty="0">
              <a:hlinkClick xmlns:r="http://schemas.openxmlformats.org/officeDocument/2006/relationships" r:id="" action="ppaction://noaction"/>
            </a:rPr>
            <a:t>Algoritma</a:t>
          </a:r>
          <a:br>
            <a:rPr lang="id-ID" sz="2400" kern="1200" dirty="0"/>
          </a:br>
          <a:r>
            <a:rPr lang="id-ID" sz="2400" kern="1200" dirty="0"/>
            <a:t>    Data Mining</a:t>
          </a:r>
        </a:p>
      </dsp:txBody>
      <dsp:txXfrm>
        <a:off x="61874" y="4063436"/>
        <a:ext cx="3139040" cy="1094326"/>
      </dsp:txXfrm>
    </dsp:sp>
    <dsp:sp modelId="{51484F68-748F-41D4-83FC-C9DC8DFFAB06}">
      <dsp:nvSpPr>
        <dsp:cNvPr id="0" name=""/>
        <dsp:cNvSpPr/>
      </dsp:nvSpPr>
      <dsp:spPr>
        <a:xfrm>
          <a:off x="3260114" y="5338234"/>
          <a:ext cx="4662011" cy="1212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5.1 </a:t>
          </a:r>
          <a:r>
            <a:rPr lang="en-US" sz="1400" kern="1200" dirty="0"/>
            <a:t>Text Mining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Concepts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5.2</a:t>
          </a:r>
          <a:r>
            <a:rPr lang="en-US" sz="1400" kern="1200" dirty="0"/>
            <a:t> Text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Clustering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d-ID" sz="1400" kern="1200" dirty="0"/>
            <a:t>  5.3 </a:t>
          </a:r>
          <a:r>
            <a:rPr lang="en-US" sz="1400" kern="1200" dirty="0"/>
            <a:t>Text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Classification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5.4 Data Mining </a:t>
          </a:r>
          <a:r>
            <a:rPr lang="en-US" sz="1400" kern="1200" dirty="0">
              <a:hlinkClick xmlns:r="http://schemas.openxmlformats.org/officeDocument/2006/relationships" r:id="" action="ppaction://noaction"/>
            </a:rPr>
            <a:t>Law</a:t>
          </a:r>
          <a:endParaRPr lang="en-US" sz="1400" kern="1200" dirty="0"/>
        </a:p>
      </dsp:txBody>
      <dsp:txXfrm>
        <a:off x="3260114" y="5489825"/>
        <a:ext cx="4207239" cy="909544"/>
      </dsp:txXfrm>
    </dsp:sp>
    <dsp:sp modelId="{24D474D5-E24C-4836-B85F-5315FBEDAE2A}">
      <dsp:nvSpPr>
        <dsp:cNvPr id="0" name=""/>
        <dsp:cNvSpPr/>
      </dsp:nvSpPr>
      <dsp:spPr>
        <a:xfrm>
          <a:off x="2674" y="5338234"/>
          <a:ext cx="3257440" cy="12127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5. </a:t>
          </a:r>
          <a:r>
            <a:rPr lang="id-ID" sz="2400" kern="1200" dirty="0">
              <a:hlinkClick xmlns:r="http://schemas.openxmlformats.org/officeDocument/2006/relationships" r:id="" action="ppaction://noaction"/>
            </a:rPr>
            <a:t>Text Mining</a:t>
          </a:r>
          <a:endParaRPr lang="id-ID" sz="2400" kern="1200" dirty="0"/>
        </a:p>
      </dsp:txBody>
      <dsp:txXfrm>
        <a:off x="61874" y="5397434"/>
        <a:ext cx="3139040" cy="1094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7219" y="361276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65577" y="1535236"/>
          <a:ext cx="2276915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800" b="1" kern="1200" dirty="0">
              <a:effectLst/>
              <a:latin typeface="Calibri" pitchFamily="34" charset="0"/>
              <a:cs typeface="Calibri" pitchFamily="34" charset="0"/>
            </a:rPr>
            <a:t> Data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22884" y="1592543"/>
        <a:ext cx="2162301" cy="1841986"/>
      </dsp:txXfrm>
    </dsp:sp>
    <dsp:sp modelId="{C1EE5767-966F-40CA-82D8-9FD446AD3513}">
      <dsp:nvSpPr>
        <dsp:cNvPr id="0" name=""/>
        <dsp:cNvSpPr/>
      </dsp:nvSpPr>
      <dsp:spPr>
        <a:xfrm>
          <a:off x="2396759" y="1104504"/>
          <a:ext cx="432939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>
        <a:off x="2396759" y="1198533"/>
        <a:ext cx="303057" cy="282085"/>
      </dsp:txXfrm>
    </dsp:sp>
    <dsp:sp modelId="{5E5A3162-D62F-41D7-8F91-6DFCB1A86A9C}">
      <dsp:nvSpPr>
        <dsp:cNvPr id="0" name=""/>
        <dsp:cNvSpPr/>
      </dsp:nvSpPr>
      <dsp:spPr>
        <a:xfrm>
          <a:off x="3200790" y="361276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3350285" y="1535236"/>
          <a:ext cx="2294642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800" b="1" kern="1200" dirty="0">
              <a:effectLst/>
              <a:latin typeface="Calibri" pitchFamily="34" charset="0"/>
              <a:cs typeface="Calibri" pitchFamily="34" charset="0"/>
            </a:rPr>
            <a:t> Data Mining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3407592" y="1592543"/>
        <a:ext cx="2180028" cy="1841986"/>
      </dsp:txXfrm>
    </dsp:sp>
    <dsp:sp modelId="{7D88BC18-F59C-422E-B048-3ABD1D0E1F14}">
      <dsp:nvSpPr>
        <dsp:cNvPr id="0" name=""/>
        <dsp:cNvSpPr/>
      </dsp:nvSpPr>
      <dsp:spPr>
        <a:xfrm>
          <a:off x="5593432" y="1104504"/>
          <a:ext cx="436041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>
        <a:off x="5593432" y="1198533"/>
        <a:ext cx="305229" cy="282085"/>
      </dsp:txXfrm>
    </dsp:sp>
    <dsp:sp modelId="{4D90948A-8E04-4233-ADF7-1E90F212F452}">
      <dsp:nvSpPr>
        <dsp:cNvPr id="0" name=""/>
        <dsp:cNvSpPr/>
      </dsp:nvSpPr>
      <dsp:spPr>
        <a:xfrm>
          <a:off x="6403224" y="361276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6549051" y="1535236"/>
          <a:ext cx="2301979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/>
              <a:latin typeface="Calibri" pitchFamily="34" charset="0"/>
              <a:cs typeface="Calibri" pitchFamily="34" charset="0"/>
            </a:rPr>
            <a:t>Pengetahuan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6606358" y="1592543"/>
        <a:ext cx="2187365" cy="1841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9478E-4DB1-4E43-8A06-06F37CD28A50}">
      <dsp:nvSpPr>
        <dsp:cNvPr id="0" name=""/>
        <dsp:cNvSpPr/>
      </dsp:nvSpPr>
      <dsp:spPr>
        <a:xfrm>
          <a:off x="3495" y="458980"/>
          <a:ext cx="2948227" cy="1754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 err="1">
              <a:solidFill>
                <a:srgbClr val="C00000"/>
              </a:solidFill>
            </a:rPr>
            <a:t>Stupid</a:t>
          </a:r>
          <a:r>
            <a:rPr lang="id-ID" sz="3000" kern="1200" dirty="0"/>
            <a:t> </a:t>
          </a:r>
          <a:r>
            <a:rPr lang="id-ID" sz="3000" kern="1200" dirty="0" err="1"/>
            <a:t>Applications</a:t>
          </a:r>
          <a:endParaRPr lang="en-US" sz="3000" kern="1200" dirty="0"/>
        </a:p>
      </dsp:txBody>
      <dsp:txXfrm>
        <a:off x="3495" y="458980"/>
        <a:ext cx="2948227" cy="1169438"/>
      </dsp:txXfrm>
    </dsp:sp>
    <dsp:sp modelId="{9195AD9A-CBFB-4EDA-9B00-5AE57916EB3B}">
      <dsp:nvSpPr>
        <dsp:cNvPr id="0" name=""/>
        <dsp:cNvSpPr/>
      </dsp:nvSpPr>
      <dsp:spPr>
        <a:xfrm>
          <a:off x="361009" y="1628419"/>
          <a:ext cx="3440905" cy="37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Sistem</a:t>
          </a:r>
          <a:r>
            <a:rPr lang="en-US" sz="2400" kern="1200" dirty="0"/>
            <a:t> </a:t>
          </a:r>
          <a:r>
            <a:rPr lang="en-US" sz="2400" kern="1200" dirty="0" err="1"/>
            <a:t>Informasi</a:t>
          </a:r>
          <a:r>
            <a:rPr lang="en-US" sz="2400" kern="1200" dirty="0"/>
            <a:t> Akademik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Sistem</a:t>
          </a:r>
          <a:r>
            <a:rPr lang="en-US" sz="2400" kern="1200" dirty="0"/>
            <a:t> </a:t>
          </a:r>
          <a:r>
            <a:rPr lang="en-US" sz="2400" kern="1200" dirty="0" err="1"/>
            <a:t>Pencatatan</a:t>
          </a:r>
          <a:r>
            <a:rPr lang="en-US" sz="2400" kern="1200" dirty="0"/>
            <a:t> </a:t>
          </a:r>
          <a:r>
            <a:rPr lang="en-US" sz="2400" kern="1200" dirty="0" err="1"/>
            <a:t>Pemilu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Sistem</a:t>
          </a:r>
          <a:r>
            <a:rPr lang="en-US" sz="2400" kern="1200" dirty="0"/>
            <a:t> </a:t>
          </a:r>
          <a:r>
            <a:rPr lang="id-ID" sz="2400" kern="1200" dirty="0"/>
            <a:t>Laporan Kekayaan Pejabat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Sistem</a:t>
          </a:r>
          <a:r>
            <a:rPr lang="en-US" sz="2400" kern="1200" dirty="0"/>
            <a:t> </a:t>
          </a:r>
          <a:r>
            <a:rPr lang="en-US" sz="2400" kern="1200" dirty="0" err="1"/>
            <a:t>Pencatatan</a:t>
          </a:r>
          <a:r>
            <a:rPr lang="en-US" sz="2400" kern="1200" dirty="0"/>
            <a:t> </a:t>
          </a:r>
          <a:r>
            <a:rPr lang="en-US" sz="2400" kern="1200" dirty="0" err="1"/>
            <a:t>Kredit</a:t>
          </a:r>
          <a:endParaRPr lang="en-US" sz="2400" kern="1200" dirty="0"/>
        </a:p>
      </dsp:txBody>
      <dsp:txXfrm>
        <a:off x="461790" y="1729200"/>
        <a:ext cx="3239343" cy="3578438"/>
      </dsp:txXfrm>
    </dsp:sp>
    <dsp:sp modelId="{0A4AE6BF-A871-441D-B10F-ECD6FF112385}">
      <dsp:nvSpPr>
        <dsp:cNvPr id="0" name=""/>
        <dsp:cNvSpPr/>
      </dsp:nvSpPr>
      <dsp:spPr>
        <a:xfrm>
          <a:off x="3460247" y="676688"/>
          <a:ext cx="1078073" cy="7340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460247" y="823493"/>
        <a:ext cx="857866" cy="440413"/>
      </dsp:txXfrm>
    </dsp:sp>
    <dsp:sp modelId="{92A8F76C-C90D-4C16-B6EF-D046B80AACAC}">
      <dsp:nvSpPr>
        <dsp:cNvPr id="0" name=""/>
        <dsp:cNvSpPr/>
      </dsp:nvSpPr>
      <dsp:spPr>
        <a:xfrm>
          <a:off x="4985823" y="458980"/>
          <a:ext cx="2948227" cy="1754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 err="1">
              <a:solidFill>
                <a:srgbClr val="C00000"/>
              </a:solidFill>
            </a:rPr>
            <a:t>Smart</a:t>
          </a:r>
          <a:r>
            <a:rPr lang="id-ID" sz="3000" kern="1200" dirty="0"/>
            <a:t> </a:t>
          </a:r>
          <a:r>
            <a:rPr lang="id-ID" sz="3000" kern="1200" dirty="0" err="1"/>
            <a:t>Applications</a:t>
          </a:r>
          <a:endParaRPr lang="en-US" sz="3000" kern="1200" dirty="0"/>
        </a:p>
      </dsp:txBody>
      <dsp:txXfrm>
        <a:off x="4985823" y="458980"/>
        <a:ext cx="2948227" cy="1169438"/>
      </dsp:txXfrm>
    </dsp:sp>
    <dsp:sp modelId="{7DBD2AB6-8700-420A-BBE9-B8429AB2CE26}">
      <dsp:nvSpPr>
        <dsp:cNvPr id="0" name=""/>
        <dsp:cNvSpPr/>
      </dsp:nvSpPr>
      <dsp:spPr>
        <a:xfrm>
          <a:off x="5291876" y="1628419"/>
          <a:ext cx="3543827" cy="37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Sistem </a:t>
          </a:r>
          <a:r>
            <a:rPr lang="id-ID" sz="2400" kern="1200" dirty="0">
              <a:solidFill>
                <a:srgbClr val="00B050"/>
              </a:solidFill>
            </a:rPr>
            <a:t>Prediksi Kelulusan </a:t>
          </a:r>
          <a:r>
            <a:rPr lang="id-ID" sz="2400" kern="1200" dirty="0"/>
            <a:t>Mahasiswa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Sistem </a:t>
          </a:r>
          <a:r>
            <a:rPr lang="id-ID" sz="2400" kern="1200" dirty="0">
              <a:solidFill>
                <a:srgbClr val="00B050"/>
              </a:solidFill>
            </a:rPr>
            <a:t>Prediksi Hasil Pemilu</a:t>
          </a:r>
          <a:endParaRPr lang="en-US" sz="2400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Sistem </a:t>
          </a:r>
          <a:r>
            <a:rPr lang="id-ID" sz="2400" kern="1200" dirty="0">
              <a:solidFill>
                <a:srgbClr val="00B050"/>
              </a:solidFill>
            </a:rPr>
            <a:t>Prediksi Koruptor</a:t>
          </a:r>
          <a:endParaRPr lang="en-US" sz="2400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/>
            <a:t>Sistem </a:t>
          </a:r>
          <a:r>
            <a:rPr lang="id-ID" sz="2400" kern="1200" dirty="0">
              <a:solidFill>
                <a:srgbClr val="00B050"/>
              </a:solidFill>
            </a:rPr>
            <a:t>Penentu Kelayakan </a:t>
          </a:r>
          <a:r>
            <a:rPr lang="id-ID" sz="2400" kern="1200" dirty="0"/>
            <a:t>Kredit</a:t>
          </a:r>
          <a:endParaRPr lang="en-US" sz="2400" kern="1200" dirty="0"/>
        </a:p>
      </dsp:txBody>
      <dsp:txXfrm>
        <a:off x="5395671" y="1732214"/>
        <a:ext cx="3336237" cy="3572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69A08-875D-4707-A531-2191A042DA7F}">
      <dsp:nvSpPr>
        <dsp:cNvPr id="0" name=""/>
        <dsp:cNvSpPr/>
      </dsp:nvSpPr>
      <dsp:spPr>
        <a:xfrm>
          <a:off x="2257425" y="0"/>
          <a:ext cx="1504950" cy="1289050"/>
        </a:xfrm>
        <a:prstGeom prst="trapezoid">
          <a:avLst>
            <a:gd name="adj" fmla="val 5837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</a:t>
          </a:r>
          <a:endParaRPr lang="en-US" sz="2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7425" y="0"/>
        <a:ext cx="1504950" cy="1289050"/>
      </dsp:txXfrm>
    </dsp:sp>
    <dsp:sp modelId="{914E29D7-F50D-4974-A1A4-D4E1824F2468}">
      <dsp:nvSpPr>
        <dsp:cNvPr id="0" name=""/>
        <dsp:cNvSpPr/>
      </dsp:nvSpPr>
      <dsp:spPr>
        <a:xfrm>
          <a:off x="1504950" y="1289050"/>
          <a:ext cx="3009900" cy="1289050"/>
        </a:xfrm>
        <a:prstGeom prst="trapezoid">
          <a:avLst>
            <a:gd name="adj" fmla="val 5837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Pengetahuan</a:t>
          </a:r>
          <a:endParaRPr lang="en-US" sz="27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1682" y="1289050"/>
        <a:ext cx="1956435" cy="1289050"/>
      </dsp:txXfrm>
    </dsp:sp>
    <dsp:sp modelId="{13FFC3C3-713B-4E80-B9FC-6FE1F30E332B}">
      <dsp:nvSpPr>
        <dsp:cNvPr id="0" name=""/>
        <dsp:cNvSpPr/>
      </dsp:nvSpPr>
      <dsp:spPr>
        <a:xfrm>
          <a:off x="752474" y="2578100"/>
          <a:ext cx="4514850" cy="1289050"/>
        </a:xfrm>
        <a:prstGeom prst="trapezoid">
          <a:avLst>
            <a:gd name="adj" fmla="val 5837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Informasi</a:t>
          </a:r>
          <a:endParaRPr lang="en-US" sz="27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2573" y="2578100"/>
        <a:ext cx="2934652" cy="1289050"/>
      </dsp:txXfrm>
    </dsp:sp>
    <dsp:sp modelId="{6E7EBDCE-9F77-4839-AAA5-A6B591BD1A8B}">
      <dsp:nvSpPr>
        <dsp:cNvPr id="0" name=""/>
        <dsp:cNvSpPr/>
      </dsp:nvSpPr>
      <dsp:spPr>
        <a:xfrm>
          <a:off x="0" y="3867150"/>
          <a:ext cx="6019800" cy="1289050"/>
        </a:xfrm>
        <a:prstGeom prst="trapezoid">
          <a:avLst>
            <a:gd name="adj" fmla="val 5837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</a:t>
          </a:r>
          <a:endParaRPr lang="en-US" sz="27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3464" y="3867150"/>
        <a:ext cx="3912870" cy="128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2516C-618C-41F4-AA66-FE1EB0184B7E}">
      <dsp:nvSpPr>
        <dsp:cNvPr id="0" name=""/>
        <dsp:cNvSpPr/>
      </dsp:nvSpPr>
      <dsp:spPr>
        <a:xfrm>
          <a:off x="1773381" y="2580"/>
          <a:ext cx="2549236" cy="12412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Kebijakan Penataan Jam Kerja Pegawai</a:t>
          </a:r>
          <a:endParaRPr lang="en-US" sz="1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3381" y="2580"/>
        <a:ext cx="2549236" cy="1241214"/>
      </dsp:txXfrm>
    </dsp:sp>
    <dsp:sp modelId="{1A29687B-CB6E-4BA2-BC7E-C45D1C9897BE}">
      <dsp:nvSpPr>
        <dsp:cNvPr id="0" name=""/>
        <dsp:cNvSpPr/>
      </dsp:nvSpPr>
      <dsp:spPr>
        <a:xfrm>
          <a:off x="1752597" y="1305855"/>
          <a:ext cx="2590805" cy="1241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 Kebiasaan Datang-Pulang Pegawai</a:t>
          </a:r>
          <a:endParaRPr lang="en-US" sz="18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2597" y="1305855"/>
        <a:ext cx="2590805" cy="1241214"/>
      </dsp:txXfrm>
    </dsp:sp>
    <dsp:sp modelId="{8B88DD46-F406-4953-A0CB-EA76BAB04AF6}">
      <dsp:nvSpPr>
        <dsp:cNvPr id="0" name=""/>
        <dsp:cNvSpPr/>
      </dsp:nvSpPr>
      <dsp:spPr>
        <a:xfrm>
          <a:off x="1805474" y="2609130"/>
          <a:ext cx="2485050" cy="12412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Informasi Rekap Kehadiran Pegawai</a:t>
          </a:r>
          <a:endParaRPr lang="en-US" sz="18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5474" y="2609130"/>
        <a:ext cx="2485050" cy="1241214"/>
      </dsp:txXfrm>
    </dsp:sp>
    <dsp:sp modelId="{CDD12EFC-2256-4C00-BC22-A88751974356}">
      <dsp:nvSpPr>
        <dsp:cNvPr id="0" name=""/>
        <dsp:cNvSpPr/>
      </dsp:nvSpPr>
      <dsp:spPr>
        <a:xfrm>
          <a:off x="1727195" y="3912405"/>
          <a:ext cx="2641608" cy="12412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Absensi Pegawai</a:t>
          </a:r>
          <a:endParaRPr lang="en-US" sz="18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7195" y="3912405"/>
        <a:ext cx="2641608" cy="1241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4F820-6F7D-48DF-BACD-CC5C51BF7F8F}">
      <dsp:nvSpPr>
        <dsp:cNvPr id="0" name=""/>
        <dsp:cNvSpPr/>
      </dsp:nvSpPr>
      <dsp:spPr>
        <a:xfrm>
          <a:off x="2886963" y="2977564"/>
          <a:ext cx="2112772" cy="21127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Data Mining</a:t>
          </a:r>
          <a:endParaRPr lang="id-ID" sz="4000" kern="1200" dirty="0"/>
        </a:p>
      </dsp:txBody>
      <dsp:txXfrm>
        <a:off x="3196371" y="3286972"/>
        <a:ext cx="1493956" cy="1493956"/>
      </dsp:txXfrm>
    </dsp:sp>
    <dsp:sp modelId="{56C3B945-0285-4571-8E00-2AAD4320EF5C}">
      <dsp:nvSpPr>
        <dsp:cNvPr id="0" name=""/>
        <dsp:cNvSpPr/>
      </dsp:nvSpPr>
      <dsp:spPr>
        <a:xfrm rot="10800000">
          <a:off x="740267" y="3732881"/>
          <a:ext cx="2028627" cy="6021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70FDA3-30F4-491B-A602-5F7C7164E496}">
      <dsp:nvSpPr>
        <dsp:cNvPr id="0" name=""/>
        <dsp:cNvSpPr/>
      </dsp:nvSpPr>
      <dsp:spPr>
        <a:xfrm>
          <a:off x="796" y="3442374"/>
          <a:ext cx="1478941" cy="1183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Pattern Recognition</a:t>
          </a:r>
          <a:endParaRPr lang="id-ID" sz="2000" kern="1200" dirty="0"/>
        </a:p>
      </dsp:txBody>
      <dsp:txXfrm>
        <a:off x="35449" y="3477027"/>
        <a:ext cx="1409635" cy="1113846"/>
      </dsp:txXfrm>
    </dsp:sp>
    <dsp:sp modelId="{7A663E43-A0BF-4427-8C89-C2A89655F327}">
      <dsp:nvSpPr>
        <dsp:cNvPr id="0" name=""/>
        <dsp:cNvSpPr/>
      </dsp:nvSpPr>
      <dsp:spPr>
        <a:xfrm rot="12960000">
          <a:off x="1158284" y="2446355"/>
          <a:ext cx="2028627" cy="6021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D914F7-5D9D-482C-B929-B116142B8E82}">
      <dsp:nvSpPr>
        <dsp:cNvPr id="0" name=""/>
        <dsp:cNvSpPr/>
      </dsp:nvSpPr>
      <dsp:spPr>
        <a:xfrm>
          <a:off x="612531" y="1559650"/>
          <a:ext cx="1478941" cy="1183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Machine </a:t>
          </a:r>
          <a:r>
            <a:rPr lang="en-US" sz="2000" kern="1200" dirty="0"/>
            <a:t>Learning</a:t>
          </a:r>
          <a:endParaRPr lang="id-ID" sz="2000" kern="1200" dirty="0"/>
        </a:p>
      </dsp:txBody>
      <dsp:txXfrm>
        <a:off x="647184" y="1594303"/>
        <a:ext cx="1409635" cy="1113846"/>
      </dsp:txXfrm>
    </dsp:sp>
    <dsp:sp modelId="{D01407CB-5518-4B4C-9810-9625DD9E8B5D}">
      <dsp:nvSpPr>
        <dsp:cNvPr id="0" name=""/>
        <dsp:cNvSpPr/>
      </dsp:nvSpPr>
      <dsp:spPr>
        <a:xfrm rot="15120000">
          <a:off x="2252669" y="1651238"/>
          <a:ext cx="2028627" cy="6021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BA6376-612F-4976-B38D-6819EF15F966}">
      <dsp:nvSpPr>
        <dsp:cNvPr id="0" name=""/>
        <dsp:cNvSpPr/>
      </dsp:nvSpPr>
      <dsp:spPr>
        <a:xfrm>
          <a:off x="2214072" y="396062"/>
          <a:ext cx="1478941" cy="1183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Statistics</a:t>
          </a:r>
          <a:endParaRPr lang="id-ID" sz="2000" kern="1200" dirty="0"/>
        </a:p>
      </dsp:txBody>
      <dsp:txXfrm>
        <a:off x="2248725" y="430715"/>
        <a:ext cx="1409635" cy="1113846"/>
      </dsp:txXfrm>
    </dsp:sp>
    <dsp:sp modelId="{9BEEF6B4-F273-46CA-A621-CFA42B986C37}">
      <dsp:nvSpPr>
        <dsp:cNvPr id="0" name=""/>
        <dsp:cNvSpPr/>
      </dsp:nvSpPr>
      <dsp:spPr>
        <a:xfrm rot="17280000">
          <a:off x="3605402" y="1651238"/>
          <a:ext cx="2028627" cy="6021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7277EA-701B-44E4-AD0E-821F83F6CBA5}">
      <dsp:nvSpPr>
        <dsp:cNvPr id="0" name=""/>
        <dsp:cNvSpPr/>
      </dsp:nvSpPr>
      <dsp:spPr>
        <a:xfrm>
          <a:off x="4193686" y="396062"/>
          <a:ext cx="1478941" cy="1183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Computing Algorithms</a:t>
          </a:r>
          <a:endParaRPr lang="id-ID" sz="2000" kern="1200" dirty="0"/>
        </a:p>
      </dsp:txBody>
      <dsp:txXfrm>
        <a:off x="4228339" y="430715"/>
        <a:ext cx="1409635" cy="1113846"/>
      </dsp:txXfrm>
    </dsp:sp>
    <dsp:sp modelId="{8787219D-2AC1-44EC-B186-194EDE435AF0}">
      <dsp:nvSpPr>
        <dsp:cNvPr id="0" name=""/>
        <dsp:cNvSpPr/>
      </dsp:nvSpPr>
      <dsp:spPr>
        <a:xfrm rot="19440000">
          <a:off x="4699787" y="2446355"/>
          <a:ext cx="2028627" cy="6021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AF257B-7483-400F-88E8-38DEEF7AAD96}">
      <dsp:nvSpPr>
        <dsp:cNvPr id="0" name=""/>
        <dsp:cNvSpPr/>
      </dsp:nvSpPr>
      <dsp:spPr>
        <a:xfrm>
          <a:off x="5795227" y="1559650"/>
          <a:ext cx="1478941" cy="1183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Database Technology</a:t>
          </a:r>
          <a:endParaRPr lang="id-ID" sz="2000" kern="1200" dirty="0"/>
        </a:p>
      </dsp:txBody>
      <dsp:txXfrm>
        <a:off x="5829880" y="1594303"/>
        <a:ext cx="1409635" cy="1113846"/>
      </dsp:txXfrm>
    </dsp:sp>
    <dsp:sp modelId="{006C9849-515C-4A89-9661-74CA2806E87B}">
      <dsp:nvSpPr>
        <dsp:cNvPr id="0" name=""/>
        <dsp:cNvSpPr/>
      </dsp:nvSpPr>
      <dsp:spPr>
        <a:xfrm>
          <a:off x="5117804" y="3732881"/>
          <a:ext cx="2028627" cy="6021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4058A2-8D3E-40E3-A3BA-21D0ECA53862}">
      <dsp:nvSpPr>
        <dsp:cNvPr id="0" name=""/>
        <dsp:cNvSpPr/>
      </dsp:nvSpPr>
      <dsp:spPr>
        <a:xfrm>
          <a:off x="6406962" y="3442374"/>
          <a:ext cx="1478941" cy="1183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 Performance Computing</a:t>
          </a:r>
          <a:endParaRPr lang="id-ID" sz="2000" kern="1200" dirty="0"/>
        </a:p>
      </dsp:txBody>
      <dsp:txXfrm>
        <a:off x="6441615" y="3477027"/>
        <a:ext cx="1409635" cy="111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1" y="9234487"/>
            <a:ext cx="3200400" cy="4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 dirty="0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6"/>
            <a:ext cx="6164262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en-US" altLang="ja-JP" dirty="0"/>
              <a:t>Data Mining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2" y="9101139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 dirty="0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 i="1"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7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 i="1"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altLang="ja-JP"/>
              <a:t>Data Mining</a:t>
            </a:r>
            <a:endParaRPr lang="en-US" altLang="ja-JP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0725"/>
            <a:ext cx="4795837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7" y="4559304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77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 i="1"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7" y="912177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 i="1">
                <a:effectLst/>
                <a:latin typeface="+mj-lt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romi@romisatriawahono.net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940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206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5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737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49C71-A2A2-469E-AA34-1BFCF3DBD0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romi@romisatriawahono.net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http://romisatriawahono.net</a:t>
            </a:r>
          </a:p>
        </p:txBody>
      </p:sp>
    </p:spTree>
    <p:extLst>
      <p:ext uri="{BB962C8B-B14F-4D97-AF65-F5344CB8AC3E}">
        <p14:creationId xmlns:p14="http://schemas.microsoft.com/office/powerpoint/2010/main" val="123105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49C71-A2A2-469E-AA34-1BFCF3DBD0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romi@romisatriawahono.net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http://romisatriawahono.net</a:t>
            </a:r>
          </a:p>
        </p:txBody>
      </p:sp>
    </p:spTree>
    <p:extLst>
      <p:ext uri="{BB962C8B-B14F-4D97-AF65-F5344CB8AC3E}">
        <p14:creationId xmlns:p14="http://schemas.microsoft.com/office/powerpoint/2010/main" val="32356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73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http://romisatriawahono.net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romi@romisatriawahono.net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49C71-A2A2-469E-AA34-1BFCF3DBD05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8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9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4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6294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hlinkClick r:id="rId10" action="ppaction://hlinksldjump"/>
            <a:extLst>
              <a:ext uri="{FF2B5EF4-FFF2-40B4-BE49-F238E27FC236}">
                <a16:creationId xmlns:a16="http://schemas.microsoft.com/office/drawing/2014/main" id="{CE54CDC5-D6C9-47FC-AB08-9B78D29ACE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695790"/>
            <a:ext cx="614794" cy="145884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165B8BCE-1044-4198-BFE9-D5BDA3E830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" y="6717438"/>
            <a:ext cx="808227" cy="1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8000" dirty="0"/>
              <a:t>Data Mining</a:t>
            </a:r>
            <a:endParaRPr lang="en-US" sz="8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12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9F2D2-2BF3-4C92-9DB9-04A0CF60118C}"/>
              </a:ext>
            </a:extLst>
          </p:cNvPr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 descr="Screen of a cell phone&#10;&#10;Description generated with very high confidence">
            <a:extLst>
              <a:ext uri="{FF2B5EF4-FFF2-40B4-BE49-F238E27FC236}">
                <a16:creationId xmlns:a16="http://schemas.microsoft.com/office/drawing/2014/main" id="{AB90B692-2D9F-41AE-9257-1F078F232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4" b="14286"/>
          <a:stretch/>
        </p:blipFill>
        <p:spPr>
          <a:xfrm>
            <a:off x="533400" y="0"/>
            <a:ext cx="8077200" cy="6915170"/>
          </a:xfrm>
        </p:spPr>
      </p:pic>
    </p:spTree>
    <p:extLst>
      <p:ext uri="{BB962C8B-B14F-4D97-AF65-F5344CB8AC3E}">
        <p14:creationId xmlns:p14="http://schemas.microsoft.com/office/powerpoint/2010/main" val="41271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r>
              <a:rPr lang="en-US" dirty="0" err="1"/>
              <a:t>Datangnya</a:t>
            </a:r>
            <a:r>
              <a:rPr lang="en-US" dirty="0"/>
              <a:t> Tsunami Data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7600950" cy="5257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Mobile Electronics </a:t>
            </a:r>
            <a:r>
              <a:rPr lang="en-US" sz="3200" dirty="0"/>
              <a:t>market</a:t>
            </a:r>
          </a:p>
          <a:p>
            <a:pPr lvl="1"/>
            <a:r>
              <a:rPr lang="id-ID" dirty="0">
                <a:solidFill>
                  <a:srgbClr val="0070C0"/>
                </a:solidFill>
              </a:rPr>
              <a:t>4.43</a:t>
            </a:r>
            <a:r>
              <a:rPr lang="en-US" dirty="0">
                <a:solidFill>
                  <a:srgbClr val="0070C0"/>
                </a:solidFill>
              </a:rPr>
              <a:t>B mobile phone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user</a:t>
            </a:r>
            <a:r>
              <a:rPr lang="en-US" dirty="0">
                <a:solidFill>
                  <a:srgbClr val="0070C0"/>
                </a:solidFill>
              </a:rPr>
              <a:t>s </a:t>
            </a:r>
            <a:r>
              <a:rPr lang="en-US" dirty="0"/>
              <a:t>in 201</a:t>
            </a:r>
            <a:r>
              <a:rPr lang="id-ID" dirty="0"/>
              <a:t>5</a:t>
            </a:r>
            <a:endParaRPr lang="en-US" dirty="0"/>
          </a:p>
          <a:p>
            <a:pPr lvl="1"/>
            <a:r>
              <a:rPr lang="id-ID" dirty="0">
                <a:solidFill>
                  <a:srgbClr val="0070C0"/>
                </a:solidFill>
              </a:rPr>
              <a:t>7B </a:t>
            </a:r>
            <a:r>
              <a:rPr lang="id-ID" dirty="0" err="1">
                <a:solidFill>
                  <a:srgbClr val="0070C0"/>
                </a:solidFill>
              </a:rPr>
              <a:t>mobile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phone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subscriptions</a:t>
            </a:r>
            <a:r>
              <a:rPr lang="en-US" dirty="0"/>
              <a:t> in 201</a:t>
            </a:r>
            <a:r>
              <a:rPr lang="id-ID" dirty="0"/>
              <a:t>5</a:t>
            </a:r>
            <a:endParaRPr lang="en-US" dirty="0"/>
          </a:p>
          <a:p>
            <a:endParaRPr lang="id-ID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Web and Social Networks </a:t>
            </a:r>
            <a:r>
              <a:rPr lang="en-US" sz="3200" dirty="0"/>
              <a:t>generates amount of data</a:t>
            </a:r>
          </a:p>
          <a:p>
            <a:pPr lvl="1"/>
            <a:r>
              <a:rPr lang="en-US" dirty="0"/>
              <a:t>Google processes </a:t>
            </a:r>
            <a:r>
              <a:rPr lang="en-US" dirty="0">
                <a:solidFill>
                  <a:srgbClr val="0070C0"/>
                </a:solidFill>
              </a:rPr>
              <a:t>100 PB per day</a:t>
            </a:r>
            <a:r>
              <a:rPr lang="en-US" dirty="0"/>
              <a:t>, 3 million servers</a:t>
            </a:r>
          </a:p>
          <a:p>
            <a:pPr lvl="1"/>
            <a:r>
              <a:rPr lang="en-US" dirty="0"/>
              <a:t>Facebook has </a:t>
            </a:r>
            <a:r>
              <a:rPr lang="en-US" dirty="0">
                <a:solidFill>
                  <a:srgbClr val="0070C0"/>
                </a:solidFill>
              </a:rPr>
              <a:t>300 PB of user data </a:t>
            </a:r>
            <a:r>
              <a:rPr lang="en-US" dirty="0"/>
              <a:t>per day </a:t>
            </a:r>
          </a:p>
          <a:p>
            <a:pPr lvl="1"/>
            <a:r>
              <a:rPr lang="en-US" dirty="0" err="1"/>
              <a:t>Youtube</a:t>
            </a:r>
            <a:r>
              <a:rPr lang="en-US" dirty="0"/>
              <a:t> has </a:t>
            </a:r>
            <a:r>
              <a:rPr lang="en-US" dirty="0">
                <a:solidFill>
                  <a:srgbClr val="0070C0"/>
                </a:solidFill>
              </a:rPr>
              <a:t>1000PB video </a:t>
            </a:r>
            <a:r>
              <a:rPr lang="en-US" dirty="0"/>
              <a:t>storage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235 TBs </a:t>
            </a:r>
            <a:r>
              <a:rPr lang="en-US" dirty="0"/>
              <a:t>data collected by the US Library of Congress</a:t>
            </a:r>
          </a:p>
          <a:p>
            <a:pPr lvl="1"/>
            <a:r>
              <a:rPr lang="en-US" dirty="0"/>
              <a:t>15 out of 17 sectors in the US have </a:t>
            </a:r>
            <a:r>
              <a:rPr lang="en-US" dirty="0">
                <a:solidFill>
                  <a:srgbClr val="0070C0"/>
                </a:solidFill>
              </a:rPr>
              <a:t>more data stored per company than the US Library of Congress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7989" y="6629400"/>
            <a:ext cx="2057400" cy="21227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50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50" charset="-128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858000" y="152400"/>
          <a:ext cx="2114549" cy="25860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kilobyte (</a:t>
                      </a:r>
                      <a:r>
                        <a:rPr lang="en-GB" sz="1800" b="1" u="none" dirty="0" err="1">
                          <a:effectLst/>
                        </a:rPr>
                        <a:t>kB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/>
                        <a:t>10</a:t>
                      </a:r>
                      <a:r>
                        <a:rPr lang="en-GB" sz="1800" u="none" baseline="30000"/>
                        <a:t>3</a:t>
                      </a:r>
                      <a:endParaRPr lang="en-GB" sz="18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megabyte (</a:t>
                      </a:r>
                      <a:r>
                        <a:rPr lang="en-GB" sz="1800" b="1" u="none" dirty="0">
                          <a:effectLst/>
                        </a:rPr>
                        <a:t>MB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6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gigabyte (</a:t>
                      </a:r>
                      <a:r>
                        <a:rPr lang="en-GB" sz="1800" b="1" u="none" dirty="0">
                          <a:effectLst/>
                        </a:rPr>
                        <a:t>GB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9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terabyte (</a:t>
                      </a:r>
                      <a:r>
                        <a:rPr lang="en-GB" sz="1800" b="1" u="none" dirty="0">
                          <a:effectLst/>
                        </a:rPr>
                        <a:t>TB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12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petabyte (</a:t>
                      </a:r>
                      <a:r>
                        <a:rPr lang="en-GB" sz="1800" b="1" u="none" dirty="0">
                          <a:effectLst/>
                        </a:rPr>
                        <a:t>PB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15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exabyte (</a:t>
                      </a:r>
                      <a:r>
                        <a:rPr lang="en-GB" sz="1800" b="1" u="none" dirty="0">
                          <a:effectLst/>
                        </a:rPr>
                        <a:t>EB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18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zettabyte (</a:t>
                      </a:r>
                      <a:r>
                        <a:rPr lang="en-GB" sz="1800" b="1" u="none" dirty="0">
                          <a:effectLst/>
                        </a:rPr>
                        <a:t>ZB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21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yottabyte (</a:t>
                      </a:r>
                      <a:r>
                        <a:rPr lang="en-GB" sz="1800" b="1" u="none" dirty="0">
                          <a:effectLst/>
                        </a:rPr>
                        <a:t>YB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24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5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 fontScale="90000"/>
          </a:bodyPr>
          <a:lstStyle/>
          <a:p>
            <a:r>
              <a:rPr lang="id-ID" dirty="0"/>
              <a:t>Kebanjiran Data tapi Miskin Pengetahuan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3276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We are </a:t>
            </a:r>
            <a:r>
              <a:rPr lang="en-US" sz="4800" dirty="0">
                <a:solidFill>
                  <a:srgbClr val="C00000"/>
                </a:solidFill>
              </a:rPr>
              <a:t>drowning in data</a:t>
            </a:r>
            <a:r>
              <a:rPr lang="en-US" sz="4800" dirty="0"/>
              <a:t>, but </a:t>
            </a:r>
            <a:r>
              <a:rPr lang="en-US" sz="4800" dirty="0">
                <a:solidFill>
                  <a:srgbClr val="C00000"/>
                </a:solidFill>
              </a:rPr>
              <a:t>starving for knowledge</a:t>
            </a:r>
            <a:r>
              <a:rPr lang="en-US" sz="4800" dirty="0"/>
              <a:t>! </a:t>
            </a:r>
            <a:endParaRPr lang="id-ID" sz="4800" dirty="0"/>
          </a:p>
          <a:p>
            <a:pPr marL="0" indent="0" algn="ctr">
              <a:buNone/>
            </a:pPr>
            <a:endParaRPr lang="id-ID" sz="500" i="1" dirty="0"/>
          </a:p>
          <a:p>
            <a:pPr marL="0" indent="0" algn="ctr">
              <a:buNone/>
            </a:pPr>
            <a:r>
              <a:rPr lang="en-ID" sz="2000" i="1" dirty="0"/>
              <a:t>(John </a:t>
            </a:r>
            <a:r>
              <a:rPr lang="en-ID" sz="2000" i="1" dirty="0" err="1"/>
              <a:t>Naisb</a:t>
            </a:r>
            <a:r>
              <a:rPr lang="id-ID" sz="2000" i="1" dirty="0"/>
              <a:t>i</a:t>
            </a:r>
            <a:r>
              <a:rPr lang="en-ID" sz="2000" i="1" dirty="0" err="1"/>
              <a:t>tt</a:t>
            </a:r>
            <a:r>
              <a:rPr lang="en-ID" sz="2000" i="1" dirty="0"/>
              <a:t>, Megatrends, 1988)</a:t>
            </a:r>
          </a:p>
          <a:p>
            <a:pPr marL="0" indent="0" algn="ctr">
              <a:buNone/>
            </a:pPr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03679-ED99-4603-8DD5-71DA62F5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8" y="3619501"/>
            <a:ext cx="751040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2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Mengubah</a:t>
            </a:r>
            <a:r>
              <a:rPr lang="en-US" dirty="0"/>
              <a:t> Data </a:t>
            </a:r>
            <a:r>
              <a:rPr lang="id-ID" dirty="0"/>
              <a:t>Menjadi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16" y="2286000"/>
            <a:ext cx="4489142" cy="25723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086600" cy="5334000"/>
          </a:xfrm>
        </p:spPr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pengetahuan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bermanfaat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endParaRPr lang="id-ID" dirty="0"/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pengetahuan</a:t>
            </a:r>
            <a:br>
              <a:rPr lang="en-US" dirty="0"/>
            </a:b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estimasi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prediksi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depan</a:t>
            </a:r>
            <a:endParaRPr lang="en-US" dirty="0"/>
          </a:p>
          <a:p>
            <a:pPr lvl="1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tentang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asosiasi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korelasi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pengelompokan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antar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pengambilan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keputusan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pembuatan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kebijakan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itu Data Mining?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5" y="1447800"/>
            <a:ext cx="7886700" cy="44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486400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Disiplin ilmu yang mempelajari </a:t>
            </a:r>
            <a:r>
              <a:rPr lang="id-ID" dirty="0">
                <a:solidFill>
                  <a:srgbClr val="C00000"/>
                </a:solidFill>
              </a:rPr>
              <a:t>metode </a:t>
            </a:r>
            <a:r>
              <a:rPr lang="id-ID" dirty="0"/>
              <a:t>untuk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mengekstrak</a:t>
            </a:r>
            <a:r>
              <a:rPr lang="id-ID" dirty="0">
                <a:solidFill>
                  <a:srgbClr val="C00000"/>
                </a:solidFill>
              </a:rPr>
              <a:t> pengetahuan</a:t>
            </a:r>
            <a:r>
              <a:rPr lang="id-ID" dirty="0"/>
              <a:t> atau </a:t>
            </a:r>
            <a:r>
              <a:rPr lang="id-ID" dirty="0">
                <a:solidFill>
                  <a:srgbClr val="C00000"/>
                </a:solidFill>
              </a:rPr>
              <a:t>menemukan pola</a:t>
            </a:r>
            <a:r>
              <a:rPr lang="id-ID" dirty="0"/>
              <a:t> dari </a:t>
            </a:r>
            <a:r>
              <a:rPr lang="id-ID" dirty="0" err="1"/>
              <a:t>suatu</a:t>
            </a:r>
            <a:r>
              <a:rPr lang="id-ID" dirty="0"/>
              <a:t> data</a:t>
            </a:r>
            <a:r>
              <a:rPr lang="en-US" dirty="0"/>
              <a:t> yang </a:t>
            </a:r>
            <a:r>
              <a:rPr lang="en-US" dirty="0" err="1"/>
              <a:t>besar</a:t>
            </a:r>
            <a:endParaRPr lang="en-US" dirty="0"/>
          </a:p>
          <a:p>
            <a:endParaRPr lang="en-US" sz="1300" dirty="0"/>
          </a:p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pengetahuan</a:t>
            </a:r>
            <a:r>
              <a:rPr lang="en-US" dirty="0"/>
              <a:t>:</a:t>
            </a:r>
            <a:endParaRPr lang="id-ID" dirty="0"/>
          </a:p>
          <a:p>
            <a:pPr marL="919162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: </a:t>
            </a:r>
            <a:r>
              <a:rPr lang="id-ID" dirty="0">
                <a:solidFill>
                  <a:srgbClr val="0070C0"/>
                </a:solidFill>
              </a:rPr>
              <a:t>fakta yang terekam </a:t>
            </a:r>
            <a:r>
              <a:rPr lang="id-ID" dirty="0"/>
              <a:t>dan tidak membawa arti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Pengetahuan</a:t>
            </a:r>
            <a:r>
              <a:rPr lang="en-US" dirty="0"/>
              <a:t>: </a:t>
            </a:r>
            <a:r>
              <a:rPr lang="id-ID" dirty="0">
                <a:solidFill>
                  <a:srgbClr val="0070C0"/>
                </a:solidFill>
              </a:rPr>
              <a:t>pola</a:t>
            </a:r>
            <a:r>
              <a:rPr lang="id-ID" dirty="0"/>
              <a:t>, </a:t>
            </a:r>
            <a:r>
              <a:rPr lang="en-US" dirty="0" err="1">
                <a:solidFill>
                  <a:srgbClr val="0070C0"/>
                </a:solidFill>
              </a:rPr>
              <a:t>rumus</a:t>
            </a:r>
            <a:r>
              <a:rPr lang="en-US" dirty="0"/>
              <a:t>, </a:t>
            </a:r>
            <a:r>
              <a:rPr lang="id-ID" dirty="0"/>
              <a:t>aturan atau model yang muncul dari data</a:t>
            </a:r>
          </a:p>
          <a:p>
            <a:endParaRPr lang="en-US" sz="1500" dirty="0"/>
          </a:p>
          <a:p>
            <a:r>
              <a:rPr lang="en-US" dirty="0"/>
              <a:t>Nama lain data mining:</a:t>
            </a:r>
          </a:p>
          <a:p>
            <a:pPr lvl="1"/>
            <a:r>
              <a:rPr lang="id-ID" dirty="0" err="1">
                <a:solidFill>
                  <a:srgbClr val="C00000"/>
                </a:solidFill>
              </a:rPr>
              <a:t>Knowledge</a:t>
            </a:r>
            <a:r>
              <a:rPr lang="id-ID" dirty="0">
                <a:solidFill>
                  <a:srgbClr val="C00000"/>
                </a:solidFill>
              </a:rPr>
              <a:t> Discovery </a:t>
            </a:r>
            <a:r>
              <a:rPr lang="id-ID" dirty="0" err="1">
                <a:solidFill>
                  <a:srgbClr val="C00000"/>
                </a:solidFill>
              </a:rPr>
              <a:t>in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Database</a:t>
            </a:r>
            <a:r>
              <a:rPr lang="id-ID" dirty="0">
                <a:solidFill>
                  <a:srgbClr val="C00000"/>
                </a:solidFill>
              </a:rPr>
              <a:t> (KDD)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ym typeface="Wingdings" pitchFamily="2" charset="2"/>
              </a:rPr>
              <a:t>Knowledge extraction</a:t>
            </a:r>
          </a:p>
          <a:p>
            <a:pPr lvl="1"/>
            <a:r>
              <a:rPr lang="en-US" dirty="0">
                <a:sym typeface="Wingdings" pitchFamily="2" charset="2"/>
              </a:rPr>
              <a:t>Pattern analysis</a:t>
            </a:r>
          </a:p>
          <a:p>
            <a:pPr lvl="1"/>
            <a:r>
              <a:rPr lang="en-US" dirty="0">
                <a:sym typeface="Wingdings" pitchFamily="2" charset="2"/>
              </a:rPr>
              <a:t>Information harvesting</a:t>
            </a:r>
          </a:p>
          <a:p>
            <a:pPr lvl="1"/>
            <a:r>
              <a:rPr lang="en-US" dirty="0">
                <a:sym typeface="Wingdings" pitchFamily="2" charset="2"/>
              </a:rPr>
              <a:t>Business intelligence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>
                <a:sym typeface="Wingdings" pitchFamily="2" charset="2"/>
              </a:rPr>
              <a:t>Big data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itu Data Mining?</a:t>
            </a:r>
          </a:p>
        </p:txBody>
      </p:sp>
    </p:spTree>
    <p:extLst>
      <p:ext uri="{BB962C8B-B14F-4D97-AF65-F5344CB8AC3E}">
        <p14:creationId xmlns:p14="http://schemas.microsoft.com/office/powerpoint/2010/main" val="32095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id-ID" dirty="0"/>
              <a:t>i</a:t>
            </a:r>
            <a:r>
              <a:rPr lang="en-US" dirty="0" err="1"/>
              <a:t>tu</a:t>
            </a:r>
            <a:r>
              <a:rPr lang="en-US" dirty="0"/>
              <a:t> Data Mining?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1828800"/>
          <a:ext cx="8858250" cy="3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325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7041C-D0F5-4EE0-83DC-2672D6D4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485949"/>
          </a:xfrm>
        </p:spPr>
        <p:txBody>
          <a:bodyPr/>
          <a:lstStyle/>
          <a:p>
            <a:r>
              <a:rPr lang="id-ID" dirty="0">
                <a:solidFill>
                  <a:srgbClr val="C00000"/>
                </a:solidFill>
              </a:rPr>
              <a:t>Puluhan ribu data </a:t>
            </a:r>
            <a:r>
              <a:rPr lang="id-ID" dirty="0"/>
              <a:t>mahasiswa di kampus yang diambil dari sistem informasi akademik</a:t>
            </a:r>
          </a:p>
          <a:p>
            <a:r>
              <a:rPr lang="id-ID" dirty="0"/>
              <a:t>Apakah </a:t>
            </a:r>
            <a:r>
              <a:rPr lang="id-ID" dirty="0">
                <a:solidFill>
                  <a:srgbClr val="C00000"/>
                </a:solidFill>
              </a:rPr>
              <a:t>pernah kita ubah menjadi pengetahuan </a:t>
            </a:r>
            <a:r>
              <a:rPr lang="id-ID" dirty="0"/>
              <a:t>yang lebih bermanfaat? TIDAK!</a:t>
            </a:r>
          </a:p>
          <a:p>
            <a:r>
              <a:rPr lang="id-ID" dirty="0"/>
              <a:t>Seperti apa pengetahuan itu? </a:t>
            </a:r>
            <a:r>
              <a:rPr lang="id-ID" dirty="0">
                <a:solidFill>
                  <a:srgbClr val="C00000"/>
                </a:solidFill>
              </a:rPr>
              <a:t>Rumus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Pola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Aturan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4F2EE-6C1A-4873-AECF-F4EEE4E9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</p:spPr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EA1D08-EFBB-460B-9487-7FCD80F7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</p:spPr>
        <p:txBody>
          <a:bodyPr/>
          <a:lstStyle/>
          <a:p>
            <a:r>
              <a:rPr lang="id-ID" dirty="0"/>
              <a:t>Contoh Data di Kampus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D8BDE-0D7D-4C4C-B661-D765E93A4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0" y="3358975"/>
            <a:ext cx="866425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Prediksi Kelulusan Mahasiswa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24286" r="24903" b="10179"/>
          <a:stretch/>
        </p:blipFill>
        <p:spPr bwMode="auto">
          <a:xfrm>
            <a:off x="1752600" y="2090348"/>
            <a:ext cx="7797120" cy="49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0" y="865820"/>
            <a:ext cx="4506057" cy="170407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4707076" y="1127845"/>
            <a:ext cx="995703" cy="1026013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7041C-D0F5-4EE0-83DC-2672D6D4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409749"/>
          </a:xfrm>
        </p:spPr>
        <p:txBody>
          <a:bodyPr/>
          <a:lstStyle/>
          <a:p>
            <a:r>
              <a:rPr lang="id-ID" dirty="0">
                <a:solidFill>
                  <a:srgbClr val="C00000"/>
                </a:solidFill>
              </a:rPr>
              <a:t>Puluhan ribu data calon anggota legislatif</a:t>
            </a:r>
            <a:r>
              <a:rPr lang="id-ID" dirty="0"/>
              <a:t> di KPU</a:t>
            </a:r>
          </a:p>
          <a:p>
            <a:r>
              <a:rPr lang="id-ID" dirty="0"/>
              <a:t>Apakah </a:t>
            </a:r>
            <a:r>
              <a:rPr lang="id-ID" dirty="0">
                <a:solidFill>
                  <a:srgbClr val="C00000"/>
                </a:solidFill>
              </a:rPr>
              <a:t>pernah kita ubah menjadi pengetahuan </a:t>
            </a:r>
            <a:r>
              <a:rPr lang="id-ID" dirty="0"/>
              <a:t>yang lebih bermanfaat? TIDAK!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4F2EE-6C1A-4873-AECF-F4EEE4E9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</p:spPr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EA1D08-EFBB-460B-9487-7FCD80F7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</p:spPr>
        <p:txBody>
          <a:bodyPr/>
          <a:lstStyle/>
          <a:p>
            <a:r>
              <a:rPr lang="id-ID" dirty="0"/>
              <a:t>Contoh Data di Komisi Pemilihan Umum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C127E-0A74-45B9-B193-149A8C796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4" y="2819400"/>
            <a:ext cx="88186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r>
              <a:rPr lang="id-ID" dirty="0"/>
              <a:t>Textbooks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" y="838200"/>
            <a:ext cx="3165337" cy="397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0280746-050E-4531-923B-72C6AC1C82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12527"/>
          <a:stretch/>
        </p:blipFill>
        <p:spPr>
          <a:xfrm>
            <a:off x="538642" y="1838022"/>
            <a:ext cx="3158319" cy="433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63" y="2116339"/>
            <a:ext cx="3369402" cy="421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8CAF2721-9462-4B3A-803F-B22C18205C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1770"/>
          <a:stretch/>
        </p:blipFill>
        <p:spPr>
          <a:xfrm>
            <a:off x="3076584" y="83410"/>
            <a:ext cx="3254488" cy="440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b="9405"/>
          <a:stretch/>
        </p:blipFill>
        <p:spPr>
          <a:xfrm>
            <a:off x="4043567" y="2606841"/>
            <a:ext cx="3021852" cy="421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974" r="8267"/>
          <a:stretch/>
        </p:blipFill>
        <p:spPr>
          <a:xfrm>
            <a:off x="5050434" y="2032163"/>
            <a:ext cx="3254488" cy="404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3709" r="13724" b="6257"/>
          <a:stretch/>
        </p:blipFill>
        <p:spPr>
          <a:xfrm>
            <a:off x="5728903" y="294684"/>
            <a:ext cx="3130759" cy="387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5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62950" cy="685800"/>
          </a:xfrm>
        </p:spPr>
        <p:txBody>
          <a:bodyPr>
            <a:normAutofit/>
          </a:bodyPr>
          <a:lstStyle/>
          <a:p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DKI Jakarta</a:t>
            </a: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25119" r="13357" b="14285"/>
          <a:stretch/>
        </p:blipFill>
        <p:spPr bwMode="auto">
          <a:xfrm>
            <a:off x="1556123" y="2621818"/>
            <a:ext cx="7587877" cy="42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" y="1098226"/>
            <a:ext cx="4328755" cy="1832787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5400000">
            <a:off x="4587155" y="1445325"/>
            <a:ext cx="995703" cy="1026013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14A84E-E9FA-45E6-AAB9-B22BD2444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882756"/>
              </p:ext>
            </p:extLst>
          </p:nvPr>
        </p:nvGraphicFramePr>
        <p:xfrm>
          <a:off x="152400" y="9144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4C2B6-1E1E-458F-9F11-D507C1D6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0151FA-8ACC-492C-AF7C-0BCF40CA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From</a:t>
            </a:r>
            <a:r>
              <a:rPr lang="id-ID" dirty="0"/>
              <a:t> </a:t>
            </a:r>
            <a:r>
              <a:rPr lang="id-ID" dirty="0" err="1"/>
              <a:t>Stupid</a:t>
            </a:r>
            <a:r>
              <a:rPr lang="id-ID" dirty="0"/>
              <a:t> </a:t>
            </a:r>
            <a:r>
              <a:rPr lang="id-ID" dirty="0" err="1"/>
              <a:t>Apps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Smart</a:t>
            </a:r>
            <a:r>
              <a:rPr lang="id-ID" dirty="0"/>
              <a:t> </a:t>
            </a:r>
            <a:r>
              <a:rPr lang="id-ID" dirty="0" err="1"/>
              <a:t>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917C5DE-E2D7-493B-9DA0-151E4A1E2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04800"/>
            <a:ext cx="10271159" cy="6705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AF390-20F6-4411-A43B-CA996B682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F699C3-DF1E-425D-BF1C-DF1883C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Revolusi Industri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0" y="1145552"/>
            <a:ext cx="6229350" cy="51002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Uber</a:t>
            </a:r>
            <a:r>
              <a:rPr lang="en-US" dirty="0"/>
              <a:t> - the world’s largest taxi company, </a:t>
            </a:r>
            <a:r>
              <a:rPr lang="en-US" dirty="0">
                <a:solidFill>
                  <a:srgbClr val="0070C0"/>
                </a:solidFill>
              </a:rPr>
              <a:t>owns no vehicles</a:t>
            </a:r>
          </a:p>
          <a:p>
            <a:r>
              <a:rPr lang="en-US" dirty="0">
                <a:solidFill>
                  <a:srgbClr val="C00000"/>
                </a:solidFill>
              </a:rPr>
              <a:t>Google</a:t>
            </a:r>
            <a:r>
              <a:rPr lang="en-US" dirty="0"/>
              <a:t> - world’s largest media/advertising company, </a:t>
            </a:r>
            <a:r>
              <a:rPr lang="en-US" dirty="0">
                <a:solidFill>
                  <a:srgbClr val="0070C0"/>
                </a:solidFill>
              </a:rPr>
              <a:t>creates no content</a:t>
            </a:r>
          </a:p>
          <a:p>
            <a:r>
              <a:rPr lang="en-US" dirty="0">
                <a:solidFill>
                  <a:srgbClr val="C00000"/>
                </a:solidFill>
              </a:rPr>
              <a:t>Alibaba</a:t>
            </a:r>
            <a:r>
              <a:rPr lang="en-US" dirty="0"/>
              <a:t> - the most valuable retailer, </a:t>
            </a:r>
            <a:r>
              <a:rPr lang="en-US" dirty="0">
                <a:solidFill>
                  <a:srgbClr val="0070C0"/>
                </a:solidFill>
              </a:rPr>
              <a:t>has no inventory</a:t>
            </a:r>
          </a:p>
          <a:p>
            <a:r>
              <a:rPr lang="en-US" dirty="0">
                <a:solidFill>
                  <a:srgbClr val="C00000"/>
                </a:solidFill>
              </a:rPr>
              <a:t>Airbnb</a:t>
            </a:r>
            <a:r>
              <a:rPr lang="en-US" dirty="0"/>
              <a:t> - the world’s largest accommodation provider, </a:t>
            </a:r>
            <a:r>
              <a:rPr lang="en-US" dirty="0">
                <a:solidFill>
                  <a:srgbClr val="0070C0"/>
                </a:solidFill>
              </a:rPr>
              <a:t>owns no real estate</a:t>
            </a:r>
          </a:p>
          <a:p>
            <a:r>
              <a:rPr lang="en-US" dirty="0" err="1">
                <a:solidFill>
                  <a:srgbClr val="C00000"/>
                </a:solidFill>
              </a:rPr>
              <a:t>Gojek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tanpa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memiliki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kendaraan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Perusahaan Pengolah </a:t>
            </a:r>
            <a:r>
              <a:rPr lang="en-US" dirty="0" err="1"/>
              <a:t>Pengetahuan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1"/>
          <a:stretch/>
        </p:blipFill>
        <p:spPr>
          <a:xfrm>
            <a:off x="7043709" y="3683797"/>
            <a:ext cx="1824066" cy="2869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0600"/>
            <a:ext cx="18573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Melakukan </a:t>
            </a:r>
            <a:r>
              <a:rPr lang="id-ID" dirty="0">
                <a:solidFill>
                  <a:srgbClr val="C00000"/>
                </a:solidFill>
              </a:rPr>
              <a:t>ekstraksi</a:t>
            </a:r>
            <a:r>
              <a:rPr lang="id-ID" dirty="0"/>
              <a:t> untuk mendapatkan </a:t>
            </a:r>
            <a:r>
              <a:rPr lang="id-ID" dirty="0">
                <a:solidFill>
                  <a:srgbClr val="C00000"/>
                </a:solidFill>
              </a:rPr>
              <a:t>informasi penting </a:t>
            </a:r>
            <a:r>
              <a:rPr lang="id-ID" dirty="0"/>
              <a:t>yang sifatnya </a:t>
            </a:r>
            <a:r>
              <a:rPr lang="id-ID" dirty="0">
                <a:solidFill>
                  <a:srgbClr val="C00000"/>
                </a:solidFill>
              </a:rPr>
              <a:t>implisit</a:t>
            </a:r>
            <a:r>
              <a:rPr lang="id-ID" dirty="0"/>
              <a:t> dan sebelumnya tidak diketahui, </a:t>
            </a:r>
            <a:r>
              <a:rPr lang="en-US" dirty="0"/>
              <a:t>d</a:t>
            </a:r>
            <a:r>
              <a:rPr lang="id-ID" dirty="0"/>
              <a:t>ari </a:t>
            </a:r>
            <a:r>
              <a:rPr lang="id-ID" dirty="0" err="1"/>
              <a:t>suatu</a:t>
            </a:r>
            <a:r>
              <a:rPr lang="en-US" dirty="0"/>
              <a:t> data</a:t>
            </a:r>
            <a:r>
              <a:rPr lang="id-ID" dirty="0"/>
              <a:t> </a:t>
            </a:r>
            <a:r>
              <a:rPr lang="id-ID" sz="2000" i="1" dirty="0"/>
              <a:t>(</a:t>
            </a:r>
            <a:r>
              <a:rPr lang="id-ID" sz="2000" i="1" dirty="0" err="1"/>
              <a:t>Witten</a:t>
            </a:r>
            <a:r>
              <a:rPr lang="id-ID" sz="2000" i="1" dirty="0"/>
              <a:t> </a:t>
            </a:r>
            <a:r>
              <a:rPr lang="id-ID" sz="2000" i="1" dirty="0" err="1"/>
              <a:t>et</a:t>
            </a:r>
            <a:r>
              <a:rPr lang="id-ID" sz="2000" i="1" dirty="0"/>
              <a:t> </a:t>
            </a:r>
            <a:r>
              <a:rPr lang="id-ID" sz="2000" i="1" dirty="0" err="1"/>
              <a:t>al</a:t>
            </a:r>
            <a:r>
              <a:rPr lang="id-ID" sz="2000" i="1" dirty="0"/>
              <a:t>., 2011)</a:t>
            </a:r>
            <a:endParaRPr lang="id-ID" sz="2000" dirty="0"/>
          </a:p>
          <a:p>
            <a:endParaRPr lang="en-US" sz="1400" dirty="0"/>
          </a:p>
          <a:p>
            <a:r>
              <a:rPr lang="id-ID" dirty="0"/>
              <a:t>Kegiatan yang meliputi pengumpulan, pemakaian data historis untuk </a:t>
            </a:r>
            <a:r>
              <a:rPr lang="id-ID" dirty="0">
                <a:solidFill>
                  <a:srgbClr val="C00000"/>
                </a:solidFill>
              </a:rPr>
              <a:t>menemukan keteraturan, pola dan hubungan </a:t>
            </a:r>
            <a:r>
              <a:rPr lang="id-ID" dirty="0"/>
              <a:t>dalam set data berukuran besar </a:t>
            </a:r>
            <a:r>
              <a:rPr lang="id-ID" sz="2000" i="1" dirty="0"/>
              <a:t>(Santosa, 2007)</a:t>
            </a:r>
            <a:endParaRPr lang="en-US" sz="2000" i="1" dirty="0"/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Extraction of interesting </a:t>
            </a:r>
            <a:r>
              <a:rPr lang="en-US" dirty="0"/>
              <a:t>(non-trivial, </a:t>
            </a:r>
            <a:r>
              <a:rPr lang="en-US" dirty="0">
                <a:solidFill>
                  <a:srgbClr val="0070C0"/>
                </a:solidFill>
              </a:rPr>
              <a:t>implicit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previously unknown </a:t>
            </a:r>
            <a:r>
              <a:rPr lang="en-US" dirty="0"/>
              <a:t>and potentially useful) </a:t>
            </a:r>
            <a:r>
              <a:rPr lang="en-US" dirty="0">
                <a:solidFill>
                  <a:srgbClr val="C00000"/>
                </a:solidFill>
              </a:rPr>
              <a:t>patterns or knowledge </a:t>
            </a:r>
            <a:r>
              <a:rPr lang="en-US" dirty="0"/>
              <a:t>from huge amount of data </a:t>
            </a:r>
            <a:r>
              <a:rPr lang="en-US" sz="2000" i="1" dirty="0"/>
              <a:t>(Han et al., 2011)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Data Mining</a:t>
            </a:r>
          </a:p>
        </p:txBody>
      </p:sp>
    </p:spTree>
    <p:extLst>
      <p:ext uri="{BB962C8B-B14F-4D97-AF65-F5344CB8AC3E}">
        <p14:creationId xmlns:p14="http://schemas.microsoft.com/office/powerpoint/2010/main" val="13069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id-ID" dirty="0">
                <a:solidFill>
                  <a:srgbClr val="C00000"/>
                </a:solidFill>
              </a:rPr>
              <a:t>Data</a:t>
            </a:r>
            <a:r>
              <a:rPr lang="id-ID" dirty="0"/>
              <a:t> - Informasi – Pengetahuan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43600"/>
            <a:ext cx="7886700" cy="5635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Data Kehadiran Pegawai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838200" y="1600200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8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id-ID" dirty="0"/>
              <a:t>Data - </a:t>
            </a:r>
            <a:r>
              <a:rPr lang="id-ID" dirty="0">
                <a:solidFill>
                  <a:srgbClr val="C00000"/>
                </a:solidFill>
              </a:rPr>
              <a:t>Informasi</a:t>
            </a:r>
            <a:r>
              <a:rPr lang="id-ID" dirty="0"/>
              <a:t> – Pengetahuan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8650" y="5943600"/>
            <a:ext cx="7886700" cy="5635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id-ID"/>
              <a:t>Informasi Akumulasi Bulanan Kehadiran Pegawai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20713" y="1524000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Masuk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8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71512"/>
          </a:xfrm>
        </p:spPr>
        <p:txBody>
          <a:bodyPr>
            <a:normAutofit/>
          </a:bodyPr>
          <a:lstStyle/>
          <a:p>
            <a:pPr eaLnBrk="1" hangingPunct="1"/>
            <a:r>
              <a:rPr lang="id-ID" dirty="0"/>
              <a:t>Data - Informasi – </a:t>
            </a:r>
            <a:r>
              <a:rPr lang="id-ID" dirty="0">
                <a:solidFill>
                  <a:srgbClr val="C00000"/>
                </a:solidFill>
              </a:rPr>
              <a:t>Pengetahuan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28650" y="5943600"/>
            <a:ext cx="7886700" cy="5635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i-FI" dirty="0"/>
              <a:t>Pola Kebiasaan Kehadiran Mingguan Pegawai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09671"/>
              </p:ext>
            </p:extLst>
          </p:nvPr>
        </p:nvGraphicFramePr>
        <p:xfrm>
          <a:off x="457200" y="1570038"/>
          <a:ext cx="8305800" cy="362743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Senin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Selasa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Rabu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Kamis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Jumat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 Cepat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Izin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2209800" y="1371600"/>
            <a:ext cx="14478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7239000" y="1371600"/>
            <a:ext cx="16002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4000" dirty="0"/>
              <a:t>Data - Informasi – Pengetahuan</a:t>
            </a:r>
            <a:r>
              <a:rPr lang="en-US" sz="4000" dirty="0"/>
              <a:t> - </a:t>
            </a:r>
            <a:r>
              <a:rPr lang="en-US" sz="4000" dirty="0" err="1">
                <a:solidFill>
                  <a:srgbClr val="C00000"/>
                </a:solidFill>
              </a:rPr>
              <a:t>Kebijakan</a:t>
            </a:r>
            <a:endParaRPr lang="id-ID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29550" cy="5122863"/>
          </a:xfrm>
        </p:spPr>
        <p:txBody>
          <a:bodyPr/>
          <a:lstStyle/>
          <a:p>
            <a:pPr eaLnBrk="1" hangingPunct="1"/>
            <a:r>
              <a:rPr lang="id-ID" sz="3000" dirty="0"/>
              <a:t>Kebijakan </a:t>
            </a:r>
            <a:r>
              <a:rPr lang="id-ID" sz="3000" dirty="0">
                <a:solidFill>
                  <a:srgbClr val="C00000"/>
                </a:solidFill>
              </a:rPr>
              <a:t>penataan jam kerja karyawan </a:t>
            </a:r>
            <a:r>
              <a:rPr lang="id-ID" sz="3000" dirty="0"/>
              <a:t>khusus untuk hari senin dan </a:t>
            </a:r>
            <a:r>
              <a:rPr lang="id-ID" sz="3000" dirty="0" err="1"/>
              <a:t>jumat</a:t>
            </a:r>
            <a:endParaRPr lang="id-ID" sz="3000" dirty="0"/>
          </a:p>
          <a:p>
            <a:pPr eaLnBrk="1" hangingPunct="1"/>
            <a:endParaRPr lang="en-US" sz="3000" dirty="0"/>
          </a:p>
          <a:p>
            <a:pPr eaLnBrk="1" hangingPunct="1"/>
            <a:r>
              <a:rPr lang="id-ID" sz="3000" dirty="0"/>
              <a:t>Peraturan jam kerja: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Senin dimulai jam 10:00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Jumat diakhiri jam 14:00</a:t>
            </a:r>
          </a:p>
          <a:p>
            <a:pPr lvl="1" eaLnBrk="1" hangingPunct="1"/>
            <a:r>
              <a:rPr lang="id-ID" sz="2600" dirty="0"/>
              <a:t>Sisa jam kerja </a:t>
            </a:r>
            <a:r>
              <a:rPr lang="id-ID" sz="2600" dirty="0">
                <a:solidFill>
                  <a:srgbClr val="C00000"/>
                </a:solidFill>
              </a:rPr>
              <a:t>dikompensasi ke hari lain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Mengubah</a:t>
            </a:r>
            <a:r>
              <a:rPr lang="en-US" dirty="0"/>
              <a:t> </a:t>
            </a:r>
            <a:r>
              <a:rPr lang="id-ID" dirty="0"/>
              <a:t>Pengetahuan</a:t>
            </a:r>
            <a:r>
              <a:rPr lang="en-US" dirty="0"/>
              <a:t> </a:t>
            </a:r>
            <a:r>
              <a:rPr lang="id-ID" dirty="0"/>
              <a:t>Menjadi</a:t>
            </a:r>
            <a:r>
              <a:rPr lang="en-US" dirty="0"/>
              <a:t> </a:t>
            </a:r>
            <a:r>
              <a:rPr lang="id-ID" dirty="0"/>
              <a:t>Kebijakan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02CD9-73AE-405F-BED1-27FA40A00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A816D9-9767-4073-8E52-159B36765FAC}"/>
              </a:ext>
            </a:extLst>
          </p:cNvPr>
          <p:cNvGraphicFramePr/>
          <p:nvPr/>
        </p:nvGraphicFramePr>
        <p:xfrm>
          <a:off x="152400" y="1397000"/>
          <a:ext cx="6019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96C065-9582-4CC2-AEE7-6DAE1DAEF6B6}"/>
              </a:ext>
            </a:extLst>
          </p:cNvPr>
          <p:cNvGraphicFramePr/>
          <p:nvPr/>
        </p:nvGraphicFramePr>
        <p:xfrm>
          <a:off x="4648200" y="1403592"/>
          <a:ext cx="6096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847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r>
              <a:rPr lang="id-ID" dirty="0" err="1"/>
              <a:t>Pre-Test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310"/>
            <a:ext cx="8393717" cy="25640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70C0"/>
                </a:solidFill>
              </a:rPr>
              <a:t>informasi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pengetahuan</a:t>
            </a:r>
            <a:r>
              <a:rPr lang="en-US" sz="2400" dirty="0"/>
              <a:t>!</a:t>
            </a:r>
            <a:endParaRPr lang="id-ID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data mining</a:t>
            </a:r>
            <a:r>
              <a:rPr lang="en-US" sz="24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Sebutkan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peran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utama</a:t>
            </a:r>
            <a:r>
              <a:rPr lang="en-US" sz="2400" dirty="0">
                <a:solidFill>
                  <a:srgbClr val="C00000"/>
                </a:solidFill>
              </a:rPr>
              <a:t> data mining</a:t>
            </a:r>
            <a:r>
              <a:rPr lang="en-US" sz="24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Sebutkan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pemanfaatan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dari</a:t>
            </a:r>
            <a:r>
              <a:rPr lang="en-US" sz="2400" dirty="0">
                <a:solidFill>
                  <a:srgbClr val="C00000"/>
                </a:solidFill>
              </a:rPr>
              <a:t> data mining </a:t>
            </a:r>
            <a:r>
              <a:rPr lang="en-US" sz="2400" dirty="0"/>
              <a:t>di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solidFill>
                  <a:srgbClr val="C00000"/>
                </a:solidFill>
              </a:rPr>
              <a:t>Pengetahuan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atau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pola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apa</a:t>
            </a:r>
            <a:r>
              <a:rPr lang="en-US" sz="2400" dirty="0">
                <a:solidFill>
                  <a:srgbClr val="C00000"/>
                </a:solidFill>
              </a:rPr>
              <a:t> yang </a:t>
            </a:r>
            <a:r>
              <a:rPr lang="en-US" sz="2400" dirty="0" err="1">
                <a:solidFill>
                  <a:srgbClr val="C00000"/>
                </a:solidFill>
              </a:rPr>
              <a:t>bisa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kita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dapatkan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dari</a:t>
            </a:r>
            <a:r>
              <a:rPr lang="en-US" sz="2400" dirty="0"/>
              <a:t> data di </a:t>
            </a:r>
            <a:r>
              <a:rPr lang="en-US" sz="2400" dirty="0" err="1"/>
              <a:t>bawah</a:t>
            </a: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720281"/>
              </p:ext>
            </p:extLst>
          </p:nvPr>
        </p:nvGraphicFramePr>
        <p:xfrm>
          <a:off x="228600" y="3679290"/>
          <a:ext cx="8686799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6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243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id-ID" sz="1600" dirty="0"/>
                        <a:t>NIM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Gender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Nilai</a:t>
                      </a:r>
                      <a:r>
                        <a:rPr lang="id-ID" sz="1600" baseline="0"/>
                        <a:t> UN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Asal Sekolah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IPS1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IPS2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IPS3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IPS 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Lulus</a:t>
                      </a:r>
                      <a:r>
                        <a:rPr lang="id-ID" sz="1600" baseline="0"/>
                        <a:t> Tepat Waktu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d-ID" sz="1600"/>
                        <a:t>10001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SMAN</a:t>
                      </a:r>
                      <a:r>
                        <a:rPr lang="id-ID" sz="1600" baseline="0"/>
                        <a:t> 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3.6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2.89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2.9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Ya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d-ID" sz="1600"/>
                        <a:t>10002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SMA</a:t>
                      </a:r>
                      <a:r>
                        <a:rPr lang="en-US" sz="1600" baseline="0" dirty="0"/>
                        <a:t>N 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4.0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Tidak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d-ID" sz="1600"/>
                        <a:t>10003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SMAN 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2.7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4.0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3.5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Tidak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d-ID" sz="1600"/>
                        <a:t>10004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26.4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SMAN 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2.7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3.6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Ya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d-ID" sz="160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id-ID" sz="1600" dirty="0"/>
                        <a:t>11000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23.4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SMAN 5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2.8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3.1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3.2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Ya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376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439150" cy="690623"/>
          </a:xfrm>
        </p:spPr>
        <p:txBody>
          <a:bodyPr>
            <a:normAutofit/>
          </a:bodyPr>
          <a:lstStyle/>
          <a:p>
            <a:r>
              <a:rPr lang="en-US" dirty="0"/>
              <a:t>Data Mining </a:t>
            </a:r>
            <a:r>
              <a:rPr lang="id-ID" dirty="0" err="1"/>
              <a:t>Tasks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85800" y="13716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sz="2400">
              <a:latin typeface="Calibri" panose="020F0502020204030204" pitchFamily="34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1143000" y="5791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600200" y="5181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133600" y="4419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743200" y="3657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3352800" y="2819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4572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87630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43412" y="1433513"/>
            <a:ext cx="24250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Increasing potential</a:t>
            </a:r>
          </a:p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support business decisions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540455" y="1879600"/>
            <a:ext cx="1133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End User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6096000" y="2870200"/>
            <a:ext cx="2532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Business Analyst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837985" y="4200436"/>
            <a:ext cx="192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    Data Scientist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7993757" y="5613400"/>
            <a:ext cx="643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DBA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810000" y="21018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Decision Making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454043" y="2916238"/>
            <a:ext cx="1905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Presentation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3261998" y="3276600"/>
            <a:ext cx="2454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Visualization Techniques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581400" y="3689350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Mining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3238500" y="396240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Information Discovery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292475" y="4495800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Data Exploration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057400" y="4800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Statistical Summary, Querying, and Reporting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050648" y="5334000"/>
            <a:ext cx="496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Preprocessing/Integration, Data Warehouses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3641633" y="5802868"/>
            <a:ext cx="1424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Sources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990600" y="6019800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Paper, Files, Web documents, Scientific experiments, Database Systems</a:t>
            </a: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5799"/>
          </a:xfrm>
        </p:spPr>
        <p:txBody>
          <a:bodyPr>
            <a:normAutofit/>
          </a:bodyPr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id-ID" dirty="0"/>
              <a:t>Data Mining dan Bidang Lain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02054"/>
              </p:ext>
            </p:extLst>
          </p:nvPr>
        </p:nvGraphicFramePr>
        <p:xfrm>
          <a:off x="628650" y="990600"/>
          <a:ext cx="78867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Text Mining</a:t>
            </a:r>
            <a:r>
              <a:rPr lang="id-ID" dirty="0"/>
              <a:t>:</a:t>
            </a:r>
          </a:p>
          <a:p>
            <a:pPr lvl="1"/>
            <a:r>
              <a:rPr lang="id-ID" dirty="0"/>
              <a:t>Mengolah </a:t>
            </a:r>
            <a:r>
              <a:rPr lang="id-ID" dirty="0">
                <a:solidFill>
                  <a:srgbClr val="0070C0"/>
                </a:solidFill>
              </a:rPr>
              <a:t>data tidak terstruktur </a:t>
            </a:r>
            <a:r>
              <a:rPr lang="id-ID" dirty="0"/>
              <a:t>dalam bentuk </a:t>
            </a:r>
            <a:r>
              <a:rPr lang="id-ID" dirty="0" err="1"/>
              <a:t>text</a:t>
            </a:r>
            <a:r>
              <a:rPr lang="id-ID" dirty="0"/>
              <a:t>, web, </a:t>
            </a:r>
            <a:r>
              <a:rPr lang="id-ID" dirty="0" err="1"/>
              <a:t>social</a:t>
            </a:r>
            <a:r>
              <a:rPr lang="id-ID" dirty="0"/>
              <a:t> media, </a:t>
            </a:r>
            <a:r>
              <a:rPr lang="id-ID" dirty="0" err="1"/>
              <a:t>dsb</a:t>
            </a:r>
            <a:endParaRPr lang="id-ID" dirty="0"/>
          </a:p>
          <a:p>
            <a:pPr lvl="1"/>
            <a:r>
              <a:rPr lang="id-ID" dirty="0"/>
              <a:t>Menggunakan </a:t>
            </a:r>
            <a:r>
              <a:rPr lang="id-ID" dirty="0">
                <a:solidFill>
                  <a:srgbClr val="0070C0"/>
                </a:solidFill>
              </a:rPr>
              <a:t>metode </a:t>
            </a:r>
            <a:r>
              <a:rPr lang="id-ID" dirty="0" err="1">
                <a:solidFill>
                  <a:srgbClr val="0070C0"/>
                </a:solidFill>
              </a:rPr>
              <a:t>text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processing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/>
              <a:t>untuk </a:t>
            </a:r>
            <a:r>
              <a:rPr lang="id-ID" dirty="0" err="1"/>
              <a:t>mengkonversi</a:t>
            </a:r>
            <a:r>
              <a:rPr lang="id-ID" dirty="0"/>
              <a:t> data tidak terstruktur menjadi terstruktur</a:t>
            </a:r>
          </a:p>
          <a:p>
            <a:pPr lvl="2"/>
            <a:r>
              <a:rPr lang="id-ID" dirty="0"/>
              <a:t>Kemudian </a:t>
            </a:r>
            <a:r>
              <a:rPr lang="id-ID" dirty="0">
                <a:solidFill>
                  <a:srgbClr val="00B050"/>
                </a:solidFill>
              </a:rPr>
              <a:t>diolah dengan data </a:t>
            </a:r>
            <a:r>
              <a:rPr lang="id-ID" dirty="0" err="1">
                <a:solidFill>
                  <a:srgbClr val="00B050"/>
                </a:solidFill>
              </a:rPr>
              <a:t>mining</a:t>
            </a:r>
            <a:endParaRPr lang="id-ID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Data Mining</a:t>
            </a:r>
            <a:r>
              <a:rPr lang="id-ID" dirty="0"/>
              <a:t>:</a:t>
            </a:r>
          </a:p>
          <a:p>
            <a:pPr lvl="1"/>
            <a:r>
              <a:rPr lang="id-ID" dirty="0"/>
              <a:t>Mengolah </a:t>
            </a:r>
            <a:r>
              <a:rPr lang="id-ID" dirty="0">
                <a:solidFill>
                  <a:srgbClr val="0070C0"/>
                </a:solidFill>
              </a:rPr>
              <a:t>data terstruktur </a:t>
            </a:r>
            <a:r>
              <a:rPr lang="id-ID" dirty="0"/>
              <a:t>dalam bentuk tabel yang memiliki atribut dan kelas</a:t>
            </a:r>
          </a:p>
          <a:p>
            <a:pPr lvl="1"/>
            <a:r>
              <a:rPr lang="id-ID" dirty="0"/>
              <a:t>Menggunakan </a:t>
            </a:r>
            <a:r>
              <a:rPr lang="id-ID" dirty="0">
                <a:solidFill>
                  <a:srgbClr val="0070C0"/>
                </a:solidFill>
              </a:rPr>
              <a:t>metode data </a:t>
            </a:r>
            <a:r>
              <a:rPr lang="id-ID" dirty="0" err="1">
                <a:solidFill>
                  <a:srgbClr val="0070C0"/>
                </a:solidFill>
              </a:rPr>
              <a:t>mining</a:t>
            </a:r>
            <a:r>
              <a:rPr lang="id-ID" dirty="0"/>
              <a:t>, yang terbagi menjadi metode estimasi, </a:t>
            </a:r>
            <a:r>
              <a:rPr lang="id-ID" dirty="0" err="1"/>
              <a:t>forecasting</a:t>
            </a:r>
            <a:r>
              <a:rPr lang="id-ID" dirty="0"/>
              <a:t>, klasifikasi, </a:t>
            </a:r>
            <a:r>
              <a:rPr lang="id-ID" dirty="0" err="1"/>
              <a:t>klastering</a:t>
            </a:r>
            <a:r>
              <a:rPr lang="id-ID" dirty="0"/>
              <a:t> atau asosiasi</a:t>
            </a:r>
          </a:p>
          <a:p>
            <a:pPr lvl="2"/>
            <a:r>
              <a:rPr lang="id-ID" dirty="0"/>
              <a:t>Yang dasar berpikirnya menggunakan konsep </a:t>
            </a:r>
            <a:r>
              <a:rPr lang="id-ID" dirty="0">
                <a:solidFill>
                  <a:srgbClr val="00B050"/>
                </a:solidFill>
              </a:rPr>
              <a:t>statistika</a:t>
            </a:r>
            <a:r>
              <a:rPr lang="id-ID" dirty="0"/>
              <a:t> atau </a:t>
            </a:r>
            <a:r>
              <a:rPr lang="id-ID" dirty="0" err="1"/>
              <a:t>heuristik</a:t>
            </a:r>
            <a:r>
              <a:rPr lang="id-ID" dirty="0"/>
              <a:t> ala </a:t>
            </a:r>
            <a:r>
              <a:rPr lang="id-ID" dirty="0" err="1">
                <a:solidFill>
                  <a:srgbClr val="00B050"/>
                </a:solidFill>
              </a:rPr>
              <a:t>machine</a:t>
            </a:r>
            <a:r>
              <a:rPr lang="id-ID" dirty="0">
                <a:solidFill>
                  <a:srgbClr val="00B050"/>
                </a:solidFill>
              </a:rPr>
              <a:t> </a:t>
            </a:r>
            <a:r>
              <a:rPr lang="id-ID" dirty="0" err="1">
                <a:solidFill>
                  <a:srgbClr val="00B050"/>
                </a:solidFill>
              </a:rPr>
              <a:t>learning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Mining vs Text Mining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Text Mining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33" t="26296" r="30417" b="17408"/>
          <a:stretch/>
        </p:blipFill>
        <p:spPr>
          <a:xfrm>
            <a:off x="1168567" y="1028474"/>
            <a:ext cx="6806866" cy="55626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633954" y="1066800"/>
            <a:ext cx="685800" cy="3504974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371603" y="2662535"/>
            <a:ext cx="208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Text Processing</a:t>
            </a:r>
            <a:endParaRPr lang="id-ID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5" descr="A close up of a map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8116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5E8B2-96BB-4FFC-9D50-BC8A5051C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6152" y="1232300"/>
            <a:ext cx="274320" cy="3651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fld id="{C546E0E4-908A-4724-B308-E4F6AE4FA0DD}" type="slidenum">
              <a:rPr lang="en-US">
                <a:latin typeface="Calibri" panose="020F0502020204030204"/>
              </a:rPr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t>34</a:t>
            </a:fld>
            <a:endParaRPr lang="en-US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22E767-B3CD-442D-A65A-840D84BD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928087"/>
            <a:ext cx="4085239" cy="2173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d-ID" sz="3600" b="1" dirty="0"/>
              <a:t>Text Mining</a:t>
            </a:r>
            <a:br>
              <a:rPr lang="id-ID" sz="3600" b="1" dirty="0"/>
            </a:br>
            <a:r>
              <a:rPr lang="id-ID" sz="3600" b="1" dirty="0">
                <a:solidFill>
                  <a:srgbClr val="C00000"/>
                </a:solidFill>
              </a:rPr>
              <a:t>Jejak Pornografi di Indonesia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ircuit board&#10;&#10;Description generated with high confidence">
            <a:extLst>
              <a:ext uri="{FF2B5EF4-FFF2-40B4-BE49-F238E27FC236}">
                <a16:creationId xmlns:a16="http://schemas.microsoft.com/office/drawing/2014/main" id="{9AB0332D-E330-4598-B448-773BAEA1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003324" cy="5029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C737D-4E3B-403A-A0D5-FC53BBA87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3DC340-EACA-4424-A598-DA422C93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Text Mining: AHY-AHOK-ANIES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Tremendous </a:t>
            </a:r>
            <a:r>
              <a:rPr lang="en-US" sz="3000" dirty="0">
                <a:solidFill>
                  <a:srgbClr val="C00000"/>
                </a:solidFill>
              </a:rPr>
              <a:t>amount </a:t>
            </a:r>
            <a:r>
              <a:rPr lang="en-US" sz="3000" dirty="0"/>
              <a:t>of data</a:t>
            </a:r>
          </a:p>
          <a:p>
            <a:pPr lvl="1"/>
            <a:r>
              <a:rPr lang="en-US" dirty="0"/>
              <a:t>Algorithms must be </a:t>
            </a:r>
            <a:r>
              <a:rPr lang="en-US" dirty="0">
                <a:solidFill>
                  <a:srgbClr val="0070C0"/>
                </a:solidFill>
              </a:rPr>
              <a:t>highly scalable </a:t>
            </a:r>
            <a:r>
              <a:rPr lang="en-US" dirty="0"/>
              <a:t>to handle such as </a:t>
            </a:r>
            <a:r>
              <a:rPr lang="en-US" dirty="0" err="1"/>
              <a:t>tera</a:t>
            </a:r>
            <a:r>
              <a:rPr lang="en-US" dirty="0"/>
              <a:t>-bytes of data</a:t>
            </a:r>
          </a:p>
          <a:p>
            <a:r>
              <a:rPr lang="en-US" sz="3000" dirty="0">
                <a:solidFill>
                  <a:srgbClr val="C00000"/>
                </a:solidFill>
              </a:rPr>
              <a:t>High-dimensionality</a:t>
            </a:r>
            <a:r>
              <a:rPr lang="en-US" sz="3000" dirty="0"/>
              <a:t> of data </a:t>
            </a:r>
          </a:p>
          <a:p>
            <a:pPr lvl="1"/>
            <a:r>
              <a:rPr lang="en-US" dirty="0"/>
              <a:t>Micro-array may have tens of </a:t>
            </a:r>
            <a:r>
              <a:rPr lang="en-US" dirty="0">
                <a:solidFill>
                  <a:srgbClr val="0070C0"/>
                </a:solidFill>
              </a:rPr>
              <a:t>thousands of dimensions</a:t>
            </a:r>
          </a:p>
          <a:p>
            <a:r>
              <a:rPr lang="en-US" sz="3000" dirty="0"/>
              <a:t>High </a:t>
            </a:r>
            <a:r>
              <a:rPr lang="en-US" sz="3000" dirty="0">
                <a:solidFill>
                  <a:srgbClr val="C00000"/>
                </a:solidFill>
              </a:rPr>
              <a:t>complexity</a:t>
            </a:r>
            <a:r>
              <a:rPr lang="en-US" sz="3000" dirty="0"/>
              <a:t> of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 streams </a:t>
            </a:r>
            <a:r>
              <a:rPr lang="en-US" dirty="0"/>
              <a:t>and sensor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Time-series data</a:t>
            </a:r>
            <a:r>
              <a:rPr lang="en-US" dirty="0"/>
              <a:t>, temporal data, sequence data </a:t>
            </a:r>
          </a:p>
          <a:p>
            <a:pPr lvl="1"/>
            <a:r>
              <a:rPr lang="en-US" dirty="0"/>
              <a:t>Structure data, graphs, </a:t>
            </a:r>
            <a:r>
              <a:rPr lang="en-US" dirty="0">
                <a:solidFill>
                  <a:srgbClr val="0070C0"/>
                </a:solidFill>
              </a:rPr>
              <a:t>social networks </a:t>
            </a:r>
            <a:r>
              <a:rPr lang="en-US" dirty="0"/>
              <a:t>and multi-linked data</a:t>
            </a:r>
          </a:p>
          <a:p>
            <a:pPr lvl="1"/>
            <a:r>
              <a:rPr lang="en-US" dirty="0"/>
              <a:t>Heterogeneous </a:t>
            </a:r>
            <a:r>
              <a:rPr lang="en-US" dirty="0">
                <a:solidFill>
                  <a:srgbClr val="0070C0"/>
                </a:solidFill>
              </a:rPr>
              <a:t>databases </a:t>
            </a:r>
            <a:r>
              <a:rPr lang="en-US" dirty="0"/>
              <a:t>and legacy databases</a:t>
            </a:r>
          </a:p>
          <a:p>
            <a:pPr lvl="1"/>
            <a:r>
              <a:rPr lang="en-US" dirty="0"/>
              <a:t>Spatial, spatiotemporal, </a:t>
            </a:r>
            <a:r>
              <a:rPr lang="en-US" dirty="0">
                <a:solidFill>
                  <a:srgbClr val="0070C0"/>
                </a:solidFill>
              </a:rPr>
              <a:t>multimedia</a:t>
            </a:r>
            <a:r>
              <a:rPr lang="en-US" dirty="0"/>
              <a:t>, text and </a:t>
            </a:r>
            <a:r>
              <a:rPr lang="en-US" dirty="0">
                <a:solidFill>
                  <a:srgbClr val="0070C0"/>
                </a:solidFill>
              </a:rPr>
              <a:t>Web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Software programs</a:t>
            </a:r>
            <a:r>
              <a:rPr lang="en-US" dirty="0"/>
              <a:t>, scientific simulations</a:t>
            </a:r>
          </a:p>
          <a:p>
            <a:r>
              <a:rPr lang="en-US" sz="3000" dirty="0"/>
              <a:t>New and sophisticated </a:t>
            </a:r>
            <a:r>
              <a:rPr lang="en-US" sz="3000" dirty="0">
                <a:solidFill>
                  <a:srgbClr val="C00000"/>
                </a:solidFill>
              </a:rPr>
              <a:t>applications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Masalah-Masalah</a:t>
            </a:r>
            <a:r>
              <a:rPr lang="en-US" dirty="0"/>
              <a:t> di Data Mining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62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600" dirty="0"/>
              <a:t>Jelaskan dengan kalimat sendiri apa yang dimaksud dengan </a:t>
            </a:r>
            <a:r>
              <a:rPr lang="id-ID" sz="3600" dirty="0">
                <a:solidFill>
                  <a:srgbClr val="C00000"/>
                </a:solidFill>
              </a:rPr>
              <a:t>data </a:t>
            </a:r>
            <a:r>
              <a:rPr lang="id-ID" sz="3600" dirty="0" err="1">
                <a:solidFill>
                  <a:srgbClr val="C00000"/>
                </a:solidFill>
              </a:rPr>
              <a:t>mining</a:t>
            </a:r>
            <a:r>
              <a:rPr lang="id-ID" sz="36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id-ID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Sebutkan</a:t>
            </a:r>
            <a:r>
              <a:rPr lang="en-US" sz="3600" dirty="0"/>
              <a:t> </a:t>
            </a:r>
            <a:r>
              <a:rPr lang="id-ID" sz="3600" dirty="0">
                <a:solidFill>
                  <a:srgbClr val="C00000"/>
                </a:solidFill>
              </a:rPr>
              <a:t>alur proses </a:t>
            </a:r>
            <a:r>
              <a:rPr lang="en-US" sz="3600" dirty="0"/>
              <a:t>data mining!</a:t>
            </a:r>
            <a:endParaRPr lang="id-ID" sz="3600" dirty="0"/>
          </a:p>
          <a:p>
            <a:endParaRPr lang="id-ID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7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31D9D-6C2F-43CB-95A2-F9B6C01F36CB}"/>
              </a:ext>
            </a:extLst>
          </p:cNvPr>
          <p:cNvSpPr txBox="1"/>
          <p:nvPr/>
        </p:nvSpPr>
        <p:spPr>
          <a:xfrm rot="16200000">
            <a:off x="1233816" y="-1326147"/>
            <a:ext cx="6857998" cy="9510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d-ID" sz="1100" dirty="0">
              <a:latin typeface="+mn-lt"/>
            </a:endParaRPr>
          </a:p>
          <a:p>
            <a:r>
              <a:rPr lang="id-ID" sz="5400" dirty="0" err="1">
                <a:latin typeface="+mn-lt"/>
              </a:rPr>
              <a:t>Course</a:t>
            </a:r>
            <a:r>
              <a:rPr lang="id-ID" sz="5400" dirty="0">
                <a:latin typeface="+mn-lt"/>
              </a:rPr>
              <a:t>   </a:t>
            </a:r>
            <a:r>
              <a:rPr lang="id-ID" sz="5400" dirty="0" err="1">
                <a:latin typeface="+mn-lt"/>
              </a:rPr>
              <a:t>Outline</a:t>
            </a:r>
            <a:endParaRPr lang="id-ID" sz="6000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id-ID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F95EFA-730A-4DE8-B366-472A25B6F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502326"/>
              </p:ext>
            </p:extLst>
          </p:nvPr>
        </p:nvGraphicFramePr>
        <p:xfrm>
          <a:off x="1066800" y="76200"/>
          <a:ext cx="7924800" cy="655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3B1B-5E92-491C-BD63-B4663A266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1. P</a:t>
            </a:r>
            <a:r>
              <a:rPr lang="id-ID" sz="4800" dirty="0" err="1"/>
              <a:t>eng</a:t>
            </a:r>
            <a:r>
              <a:rPr lang="en-US" sz="4800" dirty="0" err="1"/>
              <a:t>antar</a:t>
            </a:r>
            <a:r>
              <a:rPr lang="id-ID" sz="4800" dirty="0"/>
              <a:t> Data 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sz="2000" dirty="0"/>
              <a:t>1.1 Apa </a:t>
            </a:r>
            <a:r>
              <a:rPr lang="id-ID" sz="2000" dirty="0"/>
              <a:t>dan Mengapa</a:t>
            </a:r>
            <a:r>
              <a:rPr lang="nn-NO" sz="2000" dirty="0"/>
              <a:t> Data Mining?</a:t>
            </a:r>
          </a:p>
          <a:p>
            <a:r>
              <a:rPr lang="nn-NO" sz="2000" dirty="0"/>
              <a:t>1.2 Peran Utama dan Metode Data Mining</a:t>
            </a:r>
          </a:p>
          <a:p>
            <a:r>
              <a:rPr lang="en-US" sz="2000" dirty="0"/>
              <a:t>1.3 </a:t>
            </a:r>
            <a:r>
              <a:rPr lang="en-US" sz="2000" dirty="0" err="1"/>
              <a:t>Sejarah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Data Mining</a:t>
            </a:r>
            <a:endParaRPr lang="id-ID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1.1 </a:t>
            </a:r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id-ID" sz="4000" dirty="0"/>
              <a:t>dan Mengapa</a:t>
            </a:r>
            <a:r>
              <a:rPr lang="en-US" sz="4000" dirty="0"/>
              <a:t> Data Mining?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88935"/>
          </a:xfrm>
        </p:spPr>
        <p:txBody>
          <a:bodyPr>
            <a:normAutofit/>
          </a:bodyPr>
          <a:lstStyle/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3" y="1175574"/>
            <a:ext cx="5239226" cy="5143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Manusia</a:t>
            </a:r>
            <a:r>
              <a:rPr lang="en-US" dirty="0"/>
              <a:t> </a:t>
            </a:r>
            <a:r>
              <a:rPr lang="id-ID" dirty="0"/>
              <a:t>memproduksi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id-ID" dirty="0"/>
              <a:t>data yang </a:t>
            </a:r>
            <a:r>
              <a:rPr lang="en-US" dirty="0" err="1">
                <a:solidFill>
                  <a:srgbClr val="C00000"/>
                </a:solidFill>
              </a:rPr>
              <a:t>jumlah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ukurannya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sangat besar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Astronomi</a:t>
            </a:r>
            <a:endParaRPr lang="en-US" dirty="0"/>
          </a:p>
          <a:p>
            <a:pPr lvl="1"/>
            <a:r>
              <a:rPr lang="id-ID" dirty="0"/>
              <a:t>Bisnis</a:t>
            </a:r>
            <a:endParaRPr lang="en-US" dirty="0"/>
          </a:p>
          <a:p>
            <a:pPr lvl="1"/>
            <a:r>
              <a:rPr lang="id-ID" dirty="0"/>
              <a:t>Kedokteran</a:t>
            </a:r>
            <a:endParaRPr lang="en-US" dirty="0"/>
          </a:p>
          <a:p>
            <a:pPr lvl="1"/>
            <a:r>
              <a:rPr lang="id-ID" dirty="0"/>
              <a:t>Ekonomi</a:t>
            </a:r>
            <a:endParaRPr lang="en-US" dirty="0"/>
          </a:p>
          <a:p>
            <a:pPr lvl="1"/>
            <a:r>
              <a:rPr lang="id-ID" dirty="0"/>
              <a:t>Olahraga</a:t>
            </a:r>
            <a:endParaRPr lang="en-US" dirty="0"/>
          </a:p>
          <a:p>
            <a:pPr lvl="1"/>
            <a:r>
              <a:rPr lang="en-US" dirty="0" err="1"/>
              <a:t>Cuaca</a:t>
            </a:r>
            <a:endParaRPr lang="en-US" dirty="0"/>
          </a:p>
          <a:p>
            <a:pPr lvl="1"/>
            <a:r>
              <a:rPr lang="en-US" dirty="0"/>
              <a:t>Financial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47989" y="6629400"/>
            <a:ext cx="2057400" cy="21227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50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50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19" y="1175574"/>
            <a:ext cx="3167458" cy="211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16" y="2457878"/>
            <a:ext cx="3485719" cy="214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49" y="3581400"/>
            <a:ext cx="2647474" cy="243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9" y="4109537"/>
            <a:ext cx="3352180" cy="243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4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DD772-5886-43DF-920B-DEB2B8F57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E6E8CF-C625-45F5-82CE-8C135448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sport, athletic game, baseball&#10;&#10;Description generated with high confidence">
            <a:extLst>
              <a:ext uri="{FF2B5EF4-FFF2-40B4-BE49-F238E27FC236}">
                <a16:creationId xmlns:a16="http://schemas.microsoft.com/office/drawing/2014/main" id="{41F4B8B6-2832-41AB-8CBA-A977A06C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" b="8975"/>
          <a:stretch/>
        </p:blipFill>
        <p:spPr>
          <a:xfrm>
            <a:off x="-533400" y="-76200"/>
            <a:ext cx="9878096" cy="693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8B06B-458D-48A8-AFCF-B27717AF0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7"/>
          <a:stretch/>
        </p:blipFill>
        <p:spPr>
          <a:xfrm>
            <a:off x="328224" y="2286000"/>
            <a:ext cx="3215076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8F479-A4A5-48DA-BC22-4BE6CEF80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5864" r="5499" b="5625"/>
          <a:stretch/>
        </p:blipFill>
        <p:spPr>
          <a:xfrm>
            <a:off x="2286000" y="1735617"/>
            <a:ext cx="6248400" cy="396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D59E1-AC8E-4464-A840-ED67BB404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87009"/>
            <a:ext cx="2826742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34009"/>
          </a:xfrm>
        </p:spPr>
        <p:txBody>
          <a:bodyPr>
            <a:noAutofit/>
          </a:bodyPr>
          <a:lstStyle/>
          <a:p>
            <a:r>
              <a:rPr lang="en-US" dirty="0" err="1"/>
              <a:t>Pertumbuhan</a:t>
            </a:r>
            <a:r>
              <a:rPr lang="en-US" dirty="0"/>
              <a:t>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618" y="1066800"/>
            <a:ext cx="4967982" cy="318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Astronomi</a:t>
            </a:r>
            <a:endParaRPr lang="en-US" b="1" dirty="0"/>
          </a:p>
          <a:p>
            <a:r>
              <a:rPr lang="en-US" sz="2400" dirty="0">
                <a:solidFill>
                  <a:srgbClr val="C00000"/>
                </a:solidFill>
              </a:rPr>
              <a:t>Sloan Digital Sky </a:t>
            </a:r>
            <a:r>
              <a:rPr lang="en-US" sz="2400" dirty="0"/>
              <a:t>Survey</a:t>
            </a:r>
          </a:p>
          <a:p>
            <a:pPr lvl="1"/>
            <a:r>
              <a:rPr lang="en-US" sz="2000" dirty="0"/>
              <a:t>New Mexico, 2000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140TB</a:t>
            </a:r>
            <a:r>
              <a:rPr lang="en-US" sz="2000" dirty="0"/>
              <a:t> over 10 years</a:t>
            </a: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Large Synoptic </a:t>
            </a:r>
            <a:r>
              <a:rPr lang="en-US" sz="2400" dirty="0"/>
              <a:t>Survey Telescope</a:t>
            </a:r>
          </a:p>
          <a:p>
            <a:pPr lvl="1"/>
            <a:r>
              <a:rPr lang="en-US" sz="2000" dirty="0"/>
              <a:t>Chile, 2016</a:t>
            </a:r>
          </a:p>
          <a:p>
            <a:pPr lvl="1"/>
            <a:r>
              <a:rPr lang="en-US" sz="2000" dirty="0"/>
              <a:t>Will acquire </a:t>
            </a:r>
            <a:r>
              <a:rPr lang="en-US" sz="2000" dirty="0">
                <a:solidFill>
                  <a:srgbClr val="0070C0"/>
                </a:solidFill>
              </a:rPr>
              <a:t>140TB every five days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343400"/>
            <a:ext cx="7863582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Biologi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Kedokteran</a:t>
            </a:r>
            <a:endParaRPr lang="en-US" b="1" dirty="0"/>
          </a:p>
          <a:p>
            <a:r>
              <a:rPr lang="en-US" sz="2400" dirty="0"/>
              <a:t>European Bioinformatics Institute (</a:t>
            </a:r>
            <a:r>
              <a:rPr lang="en-US" sz="2400" dirty="0">
                <a:solidFill>
                  <a:srgbClr val="C00000"/>
                </a:solidFill>
              </a:rPr>
              <a:t>EBI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20PB of data </a:t>
            </a:r>
            <a:r>
              <a:rPr lang="en-US" sz="2000" dirty="0"/>
              <a:t>(genomic data doubles in size each year)</a:t>
            </a:r>
          </a:p>
          <a:p>
            <a:pPr lvl="1"/>
            <a:r>
              <a:rPr lang="en-US" sz="2000" dirty="0"/>
              <a:t>A single sequenced human genome can be around </a:t>
            </a:r>
            <a:r>
              <a:rPr lang="en-US" sz="2000" dirty="0">
                <a:solidFill>
                  <a:srgbClr val="0070C0"/>
                </a:solidFill>
              </a:rPr>
              <a:t>140GB</a:t>
            </a:r>
            <a:r>
              <a:rPr lang="en-US" sz="2000" dirty="0"/>
              <a:t> in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12658"/>
              </p:ext>
            </p:extLst>
          </p:nvPr>
        </p:nvGraphicFramePr>
        <p:xfrm>
          <a:off x="6553200" y="609600"/>
          <a:ext cx="2114549" cy="25860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kilobyte (</a:t>
                      </a:r>
                      <a:r>
                        <a:rPr lang="en-GB" sz="1800" b="1" u="none" dirty="0" err="1">
                          <a:effectLst/>
                        </a:rPr>
                        <a:t>kB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/>
                        <a:t>10</a:t>
                      </a:r>
                      <a:r>
                        <a:rPr lang="en-GB" sz="1800" u="none" baseline="30000"/>
                        <a:t>3</a:t>
                      </a:r>
                      <a:endParaRPr lang="en-GB" sz="18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megabyte (</a:t>
                      </a:r>
                      <a:r>
                        <a:rPr lang="en-GB" sz="1800" b="1" u="none" dirty="0">
                          <a:effectLst/>
                        </a:rPr>
                        <a:t>MB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6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gigabyte (</a:t>
                      </a:r>
                      <a:r>
                        <a:rPr lang="en-GB" sz="1800" b="1" u="none" dirty="0">
                          <a:effectLst/>
                        </a:rPr>
                        <a:t>GB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9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terabyte (</a:t>
                      </a:r>
                      <a:r>
                        <a:rPr lang="en-GB" sz="1800" b="1" u="none" dirty="0">
                          <a:effectLst/>
                        </a:rPr>
                        <a:t>TB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12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petabyte (</a:t>
                      </a:r>
                      <a:r>
                        <a:rPr lang="en-GB" sz="1800" b="1" u="none" dirty="0">
                          <a:effectLst/>
                        </a:rPr>
                        <a:t>PB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15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exabyte (</a:t>
                      </a:r>
                      <a:r>
                        <a:rPr lang="en-GB" sz="1800" b="1" u="none" dirty="0">
                          <a:effectLst/>
                        </a:rPr>
                        <a:t>EB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18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zettabyte (</a:t>
                      </a:r>
                      <a:r>
                        <a:rPr lang="en-GB" sz="1800" b="1" u="none" dirty="0">
                          <a:effectLst/>
                        </a:rPr>
                        <a:t>ZB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21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yottabyte (</a:t>
                      </a:r>
                      <a:r>
                        <a:rPr lang="en-GB" sz="1800" b="1" u="none" dirty="0">
                          <a:effectLst/>
                        </a:rPr>
                        <a:t>YB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24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PRESENTER_PHOTO_0" val="jpg|/9j/4AAQSkZJRgABAQAAAQABAAD//gA7Q1JFQVRPUjogZ2QtanBlZyB2MS4wICh1c2luZyBJSkcg&#10;SlBFRyB2NjIpLCBxdWFsaXR5ID0gODUK/9sAQwAFAwQEBAMFBAQEBQUFBgcMCAcHBwcPCwsJDBEP&#10;EhIRDxERExYcFxMUGhURERghGBodHR8fHxMXIiQiHiQcHh8e/9sAQwEFBQUHBgcOCAgOHhQRFB4e&#10;Hh4eHh4eHh4eHh4eHh4eHh4eHh4eHh4eHh4eHh4eHh4eHh4eHh4eHh4eHh4eHh4e/8AAEQgA1gDI&#10;AwEiAAIRAQMRAf/EAB8AAAEFAQEBAQEBAAAAAAAAAAABAgMEBQYHCAkKC//EALUQAAIBAwMCBAMF&#10;BQQEAAABfQECAwAEEQUSITFBBhNRYQcicRQygZGhCCNCscEVUtHwJDNicoIJChYXGBkaJSYnKCkq&#10;NDU2Nzg5OkNERUZHSElKU1RVVldYWVpjZGVmZ2hpanN0dXZ3eHl6g4SFhoeIiYqSk5SVlpeYmZqi&#10;o6Slpqeoqaqys7S1tre4ubrCw8TFxsfIycrS09TV1tfY2drh4uPk5ebn6Onq8fLz9PX29/j5+v/E&#10;AB8BAAMBAQEBAQEBAQEAAAAAAAABAgMEBQYHCAkKC//EALURAAIBAgQEAwQHBQQEAAECdwABAgMR&#10;BAUhMQYSQVEHYXETIjKBCBRCkaGxwQkjM1LwFWJy0QoWJDThJfEXGBkaJicoKSo1Njc4OTpDREVG&#10;R0hJSlNUVVZXWFlaY2RlZmdoaWpzdHV2d3h5eoKDhIWGh4iJipKTlJWWl5iZmqKjpKWmp6ipqrKz&#10;tLW2t7i5usLDxMXGx8jJytLT1NXW19jZ2uLj5OXm5+jp6vLz9PX29/j5+v/aAAwDAQACEQMRAD8A&#10;83+NM0ieK9XmCbtspOf0rgYdT1HA/wBDH/fVegfGNJJdf1cKDku4H5mvMd18bqQIoCqQCCCN1eFh&#10;IKVJXR6s5NS3OkgumeJWZdrEZI9KmWfJzmskSOOOcfQ1IJOcYP5UpUlc0TNUXOTjNOE/YnntWX5n&#10;p1pwmJHPBFL2bC5qrOCKcs/FZSzY/iqG51S2tsCSTBPaiNJvZCckldm4Jqf5pPIrlZtbkLZgiG3H&#10;DMaYmp30iliyrj72QDito4CbMniYJ2Os84nuKetwMc5rjJNUvUfYZDkdsCpBqF6oDiVWQ9MrV/2f&#10;K25LxcOx14nHXNKZyT8vPFc5FqN0eWjUbeqlSPwq0NQVvlQMvPJIxg+lZywU4vYpYim+psm4AGS1&#10;J9o9DWd5oI5J6flSeawwM4zWPsWuhrzo02n460gm461med749qXzqnkHc0vPwvWgXBIPNZpm96aZ&#10;8dDRyBc1RcHGM0vnn1rKE+aXzuO9JwA1PtGT14o8/wB6y/OyTzSiX3qfZgaIuBRWW0uB1op+yC53&#10;HxIXd4jvT1zPJ/6Ea4NoR5rnGK9G8fKX1i4PYTSY/wC+ia477NmR+KrDNqCQpbmeIgQMVMsQG3/C&#10;tAWuB0FSG3wRxW7ZNzNWLPAGDikmEcSNJIQoHc1oXKxW8DzSkKiZJJ7Vwmr6i18zOxKpu+VAcYHv&#10;WlGm6jt0Iq1ORFjVNTuWOYCkUY6gEFm/wrGwJpC75Zs/jUUjKJDg5P40qgyE4VuPSvUhTjDRHDKT&#10;k9SyrfuhGGKr25qZGdo/3Z5HfHJqK2gYZZ2XGOQxolutjEwqsfGCE5qyNibycw7nfaBxg0okmjbz&#10;PLBQ8deP/rVnGdueevXP+FOjZyp2btpHK0Ba5ovfMTtZgVIwaLa9ZEdwQSF2nPcds1mujkYCmo4/&#10;MjZtw6evagdjorHUA0ZDdCePer1veE3ixSxAg9O5z/WuVs5irg/exzitJbn5WYNyRtyp7GpcEw5m&#10;mdVAbabIAR27+oNTm3h6+UB+Fcvp+2CZSrvuPVVrrbFhPGGznNeZiaHs9Tto1efRkTW0B/5ZimfY&#10;4P8AnmKulMqPpQEwtcabOpopG1hwT5a0C1ix9wflV0RnbzQqcdKHJiKYtYcnMYoW1hz/AKsVeEZ3&#10;EHrmmiPB/CobuIofZYdv+rHNFXhH8oxRV3YHY+MUzqVw3/TZ/wCdc7bxbjIfpXTeK+bqZvWVv51g&#10;2wwHqaHwoJsUQLs6U4wAKvBqyQAoAolO1M9hWy1IPPfiFqJ+0DTYiAo+aTHf0FchJITFszk55qfU&#10;p3muppp2DSu5Jb3rPJZmAUda9ijBQjY4Zy5mSfxZzn+VTLIy4ELZPfAq9pujzXAUup5Pp/Ouw0Tw&#10;e07KCoRM8kipqV4xNI4aU9zgVt55HwiMT6gVs6T4T1PUHG2FgD0JFew6P4LsYCkhhEhA/iFdtpml&#10;QxBB5KrgYwBXPLGdjpjg0tzxO0+F+ouVLspGOR3q/wD8K1uIl3NlVx3r3mCOz4BULxwfWobyOHaR&#10;GcDsM1m8TPuaLDw2seFHwf5CDzogxAOAB1+tYWveHI4IXBjbuRgV75PbRkkmNSQPSuP8U6YkltgJ&#10;wM4xShiJOQqmHXLofPdzDJBKVC49c+npTYZyrYJAOevpW3rNm63LKQMg4Oe9Y00A5II969KLujzG&#10;rOxoW91ggkjGfzrqPDd5O9wIkJ8okZXHFcXbbvk449F64rrPDd3H9uRfs5QH7pznNRWV4Mqn8R1z&#10;R5xgUghy3NXGTngDFJs6mvGtY9G5VaP5cdqVIhtFWSmRzQFwABSYXK/lgPmkMYq0FHpSBakLlTyg&#10;DnHQ0VbKgc570Urkmnr+p7fFcGnyW0Tx3AnPI4BVSQaqXF1HZMkhtIpEeaNGTlfvOB2+pr0PS/DW&#10;kah8bNGtLuySWA2N3K0ZYgM2xef1roPiH4R8Lx+E7+5tND+y3VpJbMHExIVjOg29SMgdfTIrtwvs&#10;+VJo5qsnzPU4y1sNHujGJkitXlyVRQ7Ae2Sf51gfE86do+lxmzjxIY23ncTntn2q9ahZjZq5UuDk&#10;blJA6Z7Vg/HgpDplqLZwwYNvYdT83SvoK+EpRpO0Tzqdao6iTZ4bduXbd+JHqa1PDNh9pkEjcqD0&#10;rHmALYGa7rwXbottGSByPzrzK0uSB30I80tTqNA0yNWVnA49q7bTowihVAOPbrWHpdu3y/NgdK6i&#10;xtVGGJJ968icmz2IIm3H5Yw5U1rQTSyRAK291GFHrTFsYm2BztZhwTTpoFt5g8bEgDkdKEW9SWzM&#10;k/7ucujj2wTV6S0KrgselUrG5jWZ5ZWI5wtaq3EUgChBn1qr3Ia1MyWMDPOMfrWbfWiSo3Q/hXST&#10;QI6/MQoPrWbeRCMEoQ3rip1QmeCfETR5dP1AzLHlX5BxXET2ykFgCBX0R4s0mDVbFo2A3AHacdDX&#10;iuv6RcadKwkBMeeuK9PC1lJWZ5mIotO6OaY7SoH3TxnvXX/CjTxrviy006Sf7MJCcuVyF44z7e9c&#10;0UjaAkr84546fjXb/BBf+K+sAo6bhjdgkY/X0+hrrceZWONy5Vc9zvfg9qFtaSXJ1m0KRoWOYyOA&#10;PrVHS/hTrWoaZbX8F9ZBLiISKrlgQCM+leq67mbRIhu1dZTauiraNlDyRh/Xp+VP0vcngHRFXcC9&#10;rFjb7IK8yvTjSu+x0Uas6jSXU8ol+EniFFGbmxJzgAM3+FcDd27Wt1LbSAF43KNjpkHBr6fuHaTW&#10;oALy+wxjb7OLfMPQH7+3j86+bvEyBfEmprn7t3KOv+2aynFKN0a0ajlJp9DMVeppCoP5VNFDM8Xm&#10;JG7IeAQpIJFPjtZnkEawyFm6AKcn8Kx5Wzpa6vYqsox+NFasOg6zOGMOl3cgXrthY4opWZF0eoeF&#10;Pm+POlY/h0y5/lHXV/EYpP8ADzU/JljdJNQh2FWyApuIiP55/GuV8JRhvjlZAMy/8Sm55BwRny+h&#10;ro/H1rb2vgW6uVgMbNfWyhcsQAJ41A546AZx3rfDbR/rqcuI3PPLm3hnlithZKrRgndnCk8enXoS&#10;K81+N6PFDaQiLA2sSx6nk8CvXryN742BszEZRu8zzCQQOOn4Z61558WLCe9jtLSRT5nlORjqcE19&#10;dVjzUbHn4KLqVlFHz2QfN4A68V6h4UtttpCB1x6V5zdWzw6mbbaQwcLg9v8APFekWeoJpyRRABpC&#10;MY9B618/iVeyPUw65b3Ousy0argEEc5rQh1BrbPmNle1cLL4h1OU5tYsjpnHFVpdS12Q4nwAeCa4&#10;/YM7VW7HrdjrSzwqsbKQvrUlxfrIjZcZxXlmk6xc20myX5dw9etdLp0l1eEFGA3DjNS4WN4yT1ZL&#10;qviEWlwFCswHYHrWVP8AEDVDIIrW2OzGOetN1rT7hLkyyFGjH8SNk1z0mpwWkwSKIFs49Sa2hBLZ&#10;GE2+52dpqnibVSWc7E74yMVcW/1aCPZLvZj/ABciuLi+IN3au1olntcHBDDBzW1beI7+8uri1vLa&#10;G2eFN+WfbnPQeh/OqcJW1iYxnHZM6vTLuW4hJuCAxPFZ/ijQob60kwqksuCaydJvby7uMwR7iP4R&#10;/PPSupjGpvZEzRW0DDoATI349BmuZ+47nRpJWPnW8WSyvJbZ9waNitdN8Mb+Kx8a6Vdo2YzKEZT0&#10;5yKPiXoU1prZufMDG5XcxxjDdD0q/wCHfDEFhNpl1FeG5uC6StBjKsu4A49CM/zr1YVE1FvqeROk&#10;/et0Pr9riygNld3EdxJNFHKi+TbtIFVgepVTjkjqRxmltMf8IhoEeM4tEOM46KP8/hT4NRez0byI&#10;IzLdXGUijQ4GNvLM3RVA7n6CoLI58LaGSAQLJcA8Zrz83k4pl5ar1EXdKnsbfXI985NxcQLHswSA&#10;RgDtxkdcnsK+PfilrWoL441nT445LZEvJcnHzMN5wfYV9m6fqMcJstPhUyzzHcyx/wACA8u3HA4w&#10;PU18VeI7W7vPiJ4ukWSJzb3F1NKzk/d8zHHqeQBW2GgqtOLfkL2nsqstOp6N8FrdL/RpdOuIYFlj&#10;kMge4YgAHbx+uat+GFS/8dXtvbRm2K25jXax+VgHOfbPtVH9nG98zTjbXUVu6IX2FYlDk7eMtjJ/&#10;H2q14e1CT/hNr8wxwxtFHsj8uJULcNjOAcnnGeaVraHv43meFk7dEepeDEvdM8wzTZmYhiM5AHTH&#10;SipvC0k02out0m5lkVQrHOR2zwKK+br+0lXnyvqclGUIU48yvoZHgz/kuFvnqNJn/nHXQ/ElnHge&#10;SOR1bZqkChAc7cTg4PA69a5PwzP5HxZuLryy3k6DcPgHBPK8D8q6Px7HDDpcOnQhmEtxZTFjj5sy&#10;txwOvB59Mele5ht4/wBdTzcQtzihM41a22xOAVkx8ue3rWV432T6jpUSjbm3m56HqP8AGvUE063N&#10;5bQvZEMyOd3PygAZxxjuK4v4nafHYeJdCkjXJ8m4JHbgp/jX10asWuU58jV8fT9T5v8AGelf2X45&#10;FuMbDMrDuMHH+ea17iz8y+ZyTjAAz2HoK7D4yaAhkuNckZTLEiODGPl+8Bz6da50mN4pnZ3VguUG&#10;3qfzrwcdFwqJHuYnCujWlF9dSM6pb2iNBBbedIi5YKOAPWsf+35r64SOGFFLdA2AKn0y3ntrhpbd&#10;yJJRh9w3DHpzWnp2hqs5mFuFZ+pK8/hXPHkjvucjjUb93YztPuWvoZt4ggeIcMxCnP8AWu6+G7Wt&#10;x5e99y5xzyW+gNY15pVtGgkZCvBAI6j6V1HgHSjDsZQR06DpWVWUeh1Uoy2K16Ek1W50w+SPPc+T&#10;tXkHOWGO3/665m/8JTQ3RuZS6jdlWAOM+9eta5oVvJdi7jXy7pCCkiryDSwajaKJItVtIZD3dTgG&#10;iNXlQ5Ur7nlNv4d+0Xi3UsKXEpOdxfHPYmu00jQWdf3ltCueSMZP1JNdAbTw/vMlvtjPUgdq0NPk&#10;t1ykJRuOPU1MqrloCopMrWunx26grbogA52qKWaNZovMVcBRge5q5dys0KqPl3fe9hVaSUSAwj5B&#10;jArB6miikeb/ABE0t7/T1ljUu8RJPHOPSqngiyubK70i6hbJKsVdhkKw5wRXdXUaNI6EDb396zvB&#10;duYdRltZgphtrlGhLcDax5Gf89K3oT2i+5zzgkpS8j2h5oDaBDcal9qkUCKCym27+uWcdAo9Tj06&#10;07Tn8zwroTLgj7Eh5HB61NaXs8NzBY2bR+bcv86lVJMSq7Ec9yQo/EmqmhD/AIpDQfm/5cE/rVZ3&#10;s2eflOs0aWmyxJqdrENRvfPeRT9khVGQIDy7kruVevUj2r5J1N4YfHvj5XnSIubhUVjguTOpwK+u&#10;tBuyuqQ2NskDmTdLdEKC+BtCd89Sx9tvvXyPeQ2138SPHMt3ArNC928QfPyv5yqG468Gt8A/3Mfk&#10;Z4p/vZep2H7NujjUvDWoSj7QDBcKu+G4MbDcDkcIxPTrxV3w/JYS/ETVDpkcsdsLZVVZG+beIWD5&#10;PHVgeeOueKb+ypE8uh6k8V3PBsuYiwTZtcc8Fijc+ijGead4TuNPh+Il/cWEF2tsoLFJQN+f3m7A&#10;A6e2MilLc92vJvCyV7pKJ6l4JVvtqCR98jMpbvgntnvRR4Suo57xHRWiVAo3MOOp5GOoor52X8ap&#10;6nF/y7h6GB4aaeP4n6lLbqWni0CcxgLk7sjAx35rd8QW89rLBp7Ww2xXtkBOI8Cb5pjuB9QoUFRg&#10;Ag4HNUPAX/JYLyTBYrpDEADJ/wBYvStfxJcxSaFYeTcBsa1JL5ig4XeJZFH+8FYZHY17OG6I48Q7&#10;XOjYD+1dOJmQMVlCrnJY/KfTpx/KuE+MqH/hINCBxkW8/A9zHWqk9+upWhh1mzm2wyEGRcYPy/8A&#10;165f4iXN7N4m0pLx45QLaXa0fqTHX0uHpNSTM8gknmFNHHfGNFTw5rai5Mr/AGeNWYqFyfNjA7nt&#10;3rgdMV7q2tZFPzNGp9uldv8AGubd4Z16cJKA0UBUyLgn95EM46dj0rloIP7Phs4QwJNvEx4xglAS&#10;PzJrzsy+Jeh9Jmb/ANqSf8qNqw0+ziQO4O5uvcVeeW3tl3LECfVutY8V44ZVQbieMGtCAx7Szyb2&#10;H8R5xXju/VmEVFIyNVklku4y6tljwAOg9a7DwrqcNtNF93CkGuXuJ1Wd9xGTHwT2HeuZ0rxLLLdO&#10;sdhMsCn5ZCeT+FaKDkieZRfqe93WoW967OGWIs3Y9KwfF+mmOx+3Wswdo/mdAeGXv+NeZTanql8N&#10;lrdNZhe5XJNa3hO91++uf7IuXkuUc487btG3vn8Kbg1qVzpnWaHPbzwrujQnuD1roEWFZEKRhVxx&#10;hSefr2rn77TP7NlDREkKORVzT9QBXaxwccisrFXNaQ4QpnnvkVSlkCHcX5HJFOMgkIZmPHFV7hlC&#10;YGDuOMgZqRFX/WSFuMdqVY5ikwtRiVR5ikDOWHQH8qniChiT0JqEy3UN1iyUmVyBtxnPPp+NVTvz&#10;KxhUtyO56z4Vmnk1mylnukXz42ZIog4yFQlt3z4OCRjK96j0P5fCGgk4z9hXnr3NW/C1vexW1jOW&#10;j8mAkXGUPmD923IOegJHGD+lVdEC/wDCHaAchcWYGfxrXOG5RdzzcrsqisaHg37SNZl851+eIv5a&#10;BsbcgBuVxnj1r5UuIi3xC8fy3CgzRtclDtBUZmC5OehwRj8a+uNChkhvYL0xwLbtEyeaB85bcuAx&#10;x05OBmvj7UbhYPiJ42gluokFzNcoCxJLt5wKhQOrcY/OujBO9KPyMq+tSXqd7+yi4Og6qkjN88sW&#10;0DOM/Ng8EDPoe1Q6VNbTfEC8/s5ZdOX5FLBsybxu38sW5JyOvvR+y5eQ2Hh7VEuLu3g33UKiSVwD&#10;k5+UfK3PPoPqKzPDMRl8XXkMbBP3gwWiEmAGY529DxTnJXPeqU74Scn2ies/D+7uGuJprq31GIqV&#10;2rdkK2OehUDiipPCkcz6lPEkKjIURqkRVmHOS3ABP0GKK+XxCn9YnZdTnopOlH0DwChPxc1AI+CN&#10;JADYzjMnX9K1/H+kJYafpVnaTSlJ9SB2ynPzmGXc2fVjyffJ71kfDjcfjBqvQY0pP/RhrU8czXH9&#10;maLJ80j/ANrSlSzhsgRTD9PSvfwu8fkeXidmUrbQbjzETzI0QA7mbPBGPb3P5Vyvi6ye18Yaekkg&#10;ZfsvyjrkEpz+ldPJc3EmpW2WXIhfapJGeg/xrkvGTTP4oh8wEbbMbT+Ir7CLk0k2c/DUIvMYJLuc&#10;x8fWk/4RXWt6BN6W+xQR08xOuOpzmsvxRbiKSyMbKyeQF3Lk9B05HXn8qd8UQ8vg68iyS8k1uvPP&#10;WRa2PG2nsmmRXZu7mYmQhI2jx5OM7lJ9eh+leHmSSla+x9Lm65MaorskcnbTGNw3cGtRLsPggE88&#10;jNYYB3D3/WphNs55AHavIauZRZFqyvNPnzGUjoVOKpaTYzPepFCpbecc1YuJfMutic+hqC71aOzY&#10;JFJscfedeufatYJtWRN1JnbeHtHjgvJI7gIr7c5fGM+nNdTaxGxJaKOLLY5UAj6ZFeVW2oanqoWN&#10;EurpscNggfiTx2rasNL8Q2vlyHVra1DHPliVpCB7jpVOlJq9zTke6R1esapmMhgCccY61z1vqSPO&#10;FBAJqDUrDXblN8F5bsqjl/LIJ/WsixW5t7/ZqMaqx6ECs5RsieaSdmegWl4TGobn3NSxSebIAOO5&#10;NY8Mo2DB461atptkJyxGen/16xsU2aRkCjGc57+lMsdRtLDWra+vZxDbQybpJD0UY61ntcb2JzW1&#10;8O9Fg1/xIv22NZbG2/eOpHDsD8qn2yM1UXyNS7GNdJwaex6f9givbnT98mBMXEaszqW+QsDww9Om&#10;D19DRo6f8UPoLjIP2bHy9e1bU0HlahbagoTdG2HJj3tsPULyNufX2rM0Nc/D7RG+cssSg7Rg8g/4&#10;D8KnHVPbU3I4sFD2dWKLGnWLS6raObqZFMe9IkuJFXKMCSVDbSCD0x9TXyBq0luPih4oVoGkeS+u&#10;FgYHBifzxhgc8c5GT0zX2XYQywa3BcrHCY2gSN22MZMEHAU5wBnk8fWvkSVYn+I3jbzg0b+dOERD&#10;jcfPUc8HjGTXoYVctOK8kclWSlOTXc6P9m8Qv4b1pisjSx/PG678IwRiSccYzj71Z3hm9+z63c3d&#10;y7bVVXlKxhyQSc8Hg55HPrWz+zXYajJ4I1K7tTYiGac20i3DMG/1Y5XAI/j7+grL1LSZ9Fvb+KSa&#10;GVjBHzHnGCSD1AqZr3vmfS1KkHgZpvX3T074YarZ3Tz3GlWpsRGQCg5wTu5z34P4UVj/AALKBb/z&#10;QzL5yFgpwTwaK+Uxk5RxM0n1OWk7Uo27HW/DNs/F3WT6aZEP/IjV0HidIjaaAsU6zxi/lPmcdfIl&#10;/rXP/DLI+LOttxxpsWf+/jVv+MbB7O30G0gffsv5HLbQucxSk9PrXvUFflR5dfRmpaxQsUnZx5iL&#10;tBI7E5xj8BXnvxTIPiqIb1O20HQf7Rro5766Gu2cFu5ZHZfOUMDtBDZY+vQCuX8bMH8dxpJIrILN&#10;euMdX/wr6HDq1SJ2ZAl9ei2u55141RrjTYIAM+bqFomD3zIK7r4g6Zp9rFEtvEwaW4dZCzA7tqkk&#10;9OpMnP0FcjqMX2i90eHOd2q2vB9mJ/pXZ+LfMuNS0mG53Ynup8gn+EmFeMHjqa87OZv2jUT6OrGE&#10;87jfb/gHkM0ZjndCCdp4qG7wQExjJwK6jxZp8K6nqE9nGsdrbXHlbd+7AJYLz3+6fzrmpWA3E9K4&#10;KbcoJs87G4f6vXlD5/fqYl/Jd+YsNuTGQeZB1xU+jae1sd5RJW7u4yasOoLktinxttBHauhTaWhx&#10;w913RqLq8kMaxsQuB8oXgVZstRMr9NxNYcVm9y+CcAe9dJplpbW6DHJ9TScjX2knuzUhu3MQVxjI&#10;6AVn6jafasyt1B4NXWkiA4+771HLcIFxkYx3rJik0zNhllgzE/OOhq0btiAo5J96zri480nHr1HS&#10;rOjWlxf3SQWiGSRup7KPf0oM3KxpafFcahdpaWyFnPcdB9a9r+H+jRaRYhUXLvyzEcsfWue8IeH4&#10;NNgVB88rcySEdTXd20yW0JdiAqjjNYzkcdSbkbLoPK2t3rH1PVNG0iwg07UpWtopnKwMntzj2602&#10;z1F7+88qH7oOCx7VR8W6Pb6xhLyEGOLiOTHzA+x7Vm5JELRnW2z29663Nre5Rdu1AAcAdcZ9a+Np&#10;2uR4/wDHgJDS75Rx6G4jx+lfUOhyJZbYI3I2gDJNeL/Ef4Satp3iK58UeHJ5760upWlu7bd+9Xcw&#10;Y4x99c846j3r0MLiE9JaHNKly3sc98CvGE/h7wVdWi2KTeZeeaH3gEfIgAxg+lM1vWf7Yur6Y2/k&#10;YgiXbuzwGPsKy/hBG0Ph++R48Os4BV1yVO3pg1c1ID7Xe4VR/osXQY/jatG/fPqsRQpRy7mUdWdz&#10;8EFaSK/VAWO9OPwNFP8AgYi5vxvXAkTGRnPBor5LHq+Jn6nJhZWoxOt+GpB+KviD206Af+PvXX+N&#10;2T7Xo4YgA3EhyTjH7l64n4aeafif4i8tVLiwt+p4xveuv8YeY2o6Kk0cRQzyZ5zn90/GCK9uj9k8&#10;yvGzZXgazkuVEEbmDBDuCQMckcnryT0riPHTxnx8ywDYsenIAFJAHEp7V1t1qNr55tBcwpLkKVLf&#10;dzjr+dcL41CW/jSVUdiq2Ee588sx83/HH0r6ShJuojpyGP8Atsbdmc3r1yml6nZ3cMe/7LdxTBGO&#10;clYpTj8617TxFPr/AIrsBLpS2ktpICYVbl2dwxznGD8tc/4vZJo53hO4ecgUgZ6pIv8AOtTwIHl+&#10;IkjSsvmC65PQDYrn+grhzOMWnJ76HuxbedNPpF/+klHX1UeHPEbyk7mueGzkgjeeo9yK88028ae3&#10;Xzv9aoG73rtvEsm3wXcqqqjXFw/yr0HyrkD2Ga4ExizspLmTI6BR6muCi/3UUcOcSf16p8l+CNDz&#10;FJOSKQHnHTnJrLtb2KdQ4OAanEzqpwwY1sos4FI1UleMgjHXmrKXcirtbJ4z1rmJb8oSGBwOwqKb&#10;XGUYCHfnvRyNidRdTrn1EmPYTgkVDcanlVjU/MRz7Vn+GND8U+JZ1SzsnihzgzSKQoHt3P4V7J4Q&#10;+GWl6Mkd3rLG9uFGQsg+QH2H+NRO0DN1uxxPhHwrquuNuWNrez6tO64yP9kd69U0HRLHSLYQWUYB&#10;/ic8sx9Sat3l/EieVGFSNRgIvArPk1dIyCBmueVS5F5SOiglSCPJIGOtQebearIbeBGYA9uAPqaz&#10;9EFxrty0cQKQrjzJMcDPYeprv9Cs7eKQRQIBDEMf7x9TWOrZL0JND0pNLt0ZmMjkfvCex9qvTQq8&#10;bDqp5x71M7fIznkdMVm3UgETGKQgA/dP9KHZmSOdeMJqITOAWrpdLiaSPfIdqEfKD396z/IeZ1uP&#10;JXYnQZ5q9DNvfZGOB3br+VNKw5SuY2t+CdC1CV7g2iRTSMGleEBGkx/ex1+vWvG/GfgHXNImvLhb&#10;YXdo0SKJIck8SEncOo4brX0UF3DrmkeAMMla6IVXFmzxVV0/ZN6M8T+G1rHa6rqVvH5SorRn925A&#10;+6T1PNFepXHhy1S8mvbVBDcTACVgPv4GBkdOlFeRicNOdaU7bnVQxVONNRfQ838FXjaT4u1PXpEE&#10;lvqFrDHGqMNw2ljk54/iFdBr3iCDUb3TpFglVbV3dixXnMbKB19TXy9H8VfF0CLEFsiit5a7oDnA&#10;HXrVu3+K/iyRVaSHTgD1UwtkfrXoLC4mDTVtDKU6Mt7n0OZdGluzePGxn3BtxLckdOhrntcjmvPE&#10;cuowqrRNHAMP3MbFsH2J/TNeSJ8UfEXeCxPuUb/Gn/8ACz9bz/x52H/fDf410xr4xO9ka4aVHDz5&#10;46+p3fiHTtU1JppYo4I3knWUqqhVGN/QDgckVDpulaxavPcu2y5lcvujbbjIOefxNcavxQ1jcAdN&#10;sj+DVLH8TtUbAOl2hJ7KzCssRPFV4uMkjsw+OjQxX1mG9rW6HTeINFvpdEht41HyO7yYb7gO3n8h&#10;Xn9+YdVgaxhQwtGMQ72H73vn2Nd5peva5eQk3+mW1rCw4Uuxcj6dvxriNW097C/EtsfnhcOoI4YD&#10;kH3pUOeKtLdHJja/1itKs95bnDX801herDtZCq4cEd81oWeoLKoy+DWx4g/s7xO7LDCtnqRA8rc2&#10;EkPdM9j6E1zPh3TLibxNaaNcRvHLJOsbqcggZ5/SvTTjOF+pxJtOx3Hh/wAL3GrRC8upBbWP9/8A&#10;ik/3R/Wt23ttG0mZJLPTY3aMgsZfmZufU+3pXTXMP7kQQxLHGoCqoHAAGAP0rA1O1/fxJuxzt/Ou&#10;L2jbKbZ7nDqukWWnQvp1rGEkjVlwBwCM1g6nq09w2Q2MmqKRGGBIk4CKFA9AOKWNdx559q527BGN&#10;itIZZW+8RV7RdCl1G8EZyEH+sY9hU1np5u7lYoSd3fHRfrXcadaRWVuLeAc45Pcn1rPrcmUuw+1t&#10;4bG0SzsowijpjqT3Nanhq5WVJ0VQPLbGfWoLRFKPIOQBhT/WjwrEY4LyU9HmOPwqk7Es3Vwyle1Y&#10;s4E9yYlOEX7xFaNzIILY/wB5hxWcieVFlj83XNFrkk7SKoVQPl7D1qQKJrgJ02LksOorNSbMxZ/u&#10;rzV+FjBZmV/vv8x/pVCLENwAChwrL196uIciswxeYEUMQV+ZiO3tVixuOXRsqyj7rDk1SYMuFQRy&#10;MUVGZ0ZyAQSOoz0oqhH543kIaUMf+Wbk49etJEMkn3q3cqxmmAPRjVeAHHPrXdGTaOiSSHhflp2B&#10;jNOAYmvQ/hv4ctmtP7Xv7dZTIf8AR1cZAAJy2PU9vpUSlYGc94c8JajqoWdx9mtT0kcct9B3rvdN&#10;8O6XpKK1vbh5h1mflyf6fhW4+aguM7AK55TbGtDNnZiSB+dc/wCKoh9ljmBy6ttJ9fT+tdGyljgV&#10;heNH+z2EYCg8lj7/AOc1KCTPP3gN5qKrGuNg3Ej17V6JoujW+oeINH19tiTWobzP9sbSFz7hjWLp&#10;OkxW8k8z5HmbSufTbmuz0CIWVgXc7N5zhh0HatJ1GloQtTXv5UBJGAMVxusXDPcb1PIb5APX1rXu&#10;5prmUxrlV7mqa2JnuCUXCR8Z/maxi9RnqmjwC/sIbsbdkyBwfrVe7s5opwtudzsdoWsnwDq+3Q3t&#10;WB/cTMik9Sp5/wAa7fQLUyv9vmAB/gHr71jJWkDZc0PTk0+12gZlfl2Pc1qYKpgcyNwKYn3s+lT2&#10;o3yGTP3eBQZsnlAitiq8DFT6NFs0yId3Jc/iTWfqMwELY9K1mLQWESL1KBV9vWqsK5DcOJJy5xsT&#10;hfc1Su5CcZPWp2ZcBF+6v61n3jANuPYU9gG2yGa7SAHg8t9BWlq8hTyYwMbm5FVdAj4eZh97ofQV&#10;JqckbzqGbayn5CehpdAe5IbsJvYyqrEcqTjipFdbi1UP8hHIbOCPxqgzGVvnVML3AxmuP8V60bi7&#10;/s+1lZUjP7woep9KEmxqNzstQ1+y02IrblZZR+VFcvoOgXV4RPchkjxwG6miq5h2ifJl2uLuYY6m&#10;oIo+CB61bvWJvpcgDOP5VHFxnINdcWay3LWlae2oahDZpw0rhc+g7n8smvaIESGCK3iULGi7UUeg&#10;rivh1pOFbVphgnKQqfTkFv6V3CAEk+nFZVG27CTBV3P04FMuEDHkcVcSPanv3qKRD9agSKCQgdaw&#10;fFdobm1ChdwVwceo7/0rqdhwciq72rP/AA8e9C3BmB4e05sSrOPMUsGUHoD6VtSoFbaMSSn8lq7B&#10;YOsO1DgkZY46f5FaF5pljDFG1qwLl+DuzuXHf0rKUveBOxgw2sjMkFuhaeU4X1J9a25NF+yW62kW&#10;ZCR8zY5J710nh7Q3ghF4y5llGBn+BfT8a2harGyhUBkPQ4obsTKWpyHg3w7OJ5TJH5cBYMc8FjXf&#10;YEaiOMAAdKaVWCNY16nlqdB875z9Kb7g73J3YRw5HX+Zq5CnlwAZ6jn61RciS+jgXkJ8zVcnfanX&#10;r0oJZm6s+IX59B+ZrXlkkaNRuPTFc/qx/dDvl0H/AI8K3+ig9cUA0RyMI12kjcazLpzNMsK9Sefp&#10;Vm+b592elVtMQyTu3cDApbiLkVy1ohYjEa8Hiq8jtNOyrK7Rk7sEDANTNJl8RMwcghgB/MGsu/v4&#10;dK0qS7mYKFBPPamNEXiLUJ41TTdNG++uOIx2X1Y+wrQ8J+ELPS4VmnP2q6PLSPzz7VxXhd767uJt&#10;auUZZro4iXP3EHQfj1r1DSp5Dap5g+bHOaN3YJXLRBXAVR06UUyWU88Y96KrlZB8JX//AB+sam0e&#10;3+26hBa7tpmlCZ9M0UV1L4TpkexQxRWyiCFNscYCoB2GKvWy5UtxRRXOyC2oBWmOijiiikMa+0dB&#10;UQ3SypGpxuYL+dFFMDfNszkorBY19+a0bDTbMzwW6x4d8szewxx+tFFZJCZ1UwWKHIHHb2qLTl3q&#10;87846CiikQRSvkGQjJNS6fgsWPYZxRRTZT2HaP8APcyStyzc1LqL4dUFFFEdyGZupf6lMf8APRP/&#10;AEIVubyYl96KKGNlG6PLA/wqTUNtvRMoxVkAfIPWiihCJYZ2O+4Yks4zz2ri9VB17xEmmykrbQjz&#10;JFz9/wBBRRSvoUjprWFIr+GCNQq4PboBXRs/lx4AooqoEsqySSyEjeRRRRXQSf/Z"/>
  <p:tag name="ISPRING_PRESENTER_PHOTO_1" val="jpg|/9j/4AAQSkZJRgABAgEBLAEsAAD/4QmXRXhpZgAATU0AKgAAAAgABwESAAMAAAABAAEAAAEaAAUA&#10;AAABAAAAYgEbAAUAAAABAAAAagEoAAMAAAABAAIAAAExAAIAAAAcAAAAcgEyAAIAAAAUAAAAjodp&#10;AAQAAAABAAAApAAAANAALcbAAAAnEAAtxsAAACcQQWRvYmUgUGhvdG9zaG9wIENTMiBXaW5kb3dz&#10;ADIwMDU6MTE6MDggMTY6NTE6NDUAAAAAA6ABAAMAAAAB//8AAKACAAQAAAABAAAAZKADAAQAAAAB&#10;AAAAHgAAAAAAAAAGAQMAAwAAAAEABgAAARoABQAAAAEAAAEeARsABQAAAAEAAAEmASgAAwAAAAEA&#10;AgAAAgEABAAAAAEAAAEuAgIABAAAAAEAAAhhAAAAAAAAAEgAAAABAAAASAAAAAH/2P/gABBKRklG&#10;AAECAABIAEgAAP/tAAxBZG9iZV9DTQAC/+4ADkFkb2JlAGSAAAAAAf/bAIQADAgICAkIDAkJDBEL&#10;CgsRFQ8MDA8VGBMTFRMTGBEMDAwMDAwRDAwMDAwMDAwMDAwMDAwMDAwMDAwMDAwMDAwMDAENCwsN&#10;Dg0QDg4QFA4ODhQUDg4ODhQRDAwMDAwREQwMDAwMDBEMDAwMDAwMDAwMDAwMDAwMDAwMDAwMDAwM&#10;DAwM/8AAEQgAHgBkAwEiAAIRAQMRAf/dAAQAB//EAT8AAAEFAQEBAQEBAAAAAAAAAAMAAQIEBQYH&#10;CAkKCwEAAQUBAQEBAQEAAAAAAAAAAQACAwQFBgcICQoLEAABBAEDAgQCBQcGCAUDDDMBAAIRAwQh&#10;EjEFQVFhEyJxgTIGFJGhsUIjJBVSwWIzNHKC0UMHJZJT8OHxY3M1FqKygyZEk1RkRcKjdDYX0lXi&#10;ZfKzhMPTdePzRieUpIW0lcTU5PSltcXV5fVWZnaGlqa2xtbm9jdHV2d3h5ent8fX5/cRAAICAQIE&#10;BAMEBQYHBwYFNQEAAhEDITESBEFRYXEiEwUygZEUobFCI8FS0fAzJGLhcoKSQ1MVY3M08SUGFqKy&#10;gwcmNcLSRJNUoxdkRVU2dGXi8rOEw9N14/NGlKSFtJXE1OT0pbXF1eX1VmZ2hpamtsbW5vYnN0dX&#10;Z3eHl6e3x//aAAwDAQACEQMRAD8A53MrwMPoFPUXYdWTlZPUMumx9zrfoVlrq2tbTdS385U+sdOx&#10;mdP6X1TCY+lvVG2g4hcX7X0v9Euoe79I+i/d+i3+9amdn5GF9UsR1BYC/qmaHepXXbxs4+0Mt2/2&#10;U+U53U+jdI67nAV9QHUGYVe0bGXY7NljbK8cfoq/s9n6L9Xrrq/tpKeZyMDqOK0Pysa+hpO0OtY9&#10;gn92XhvuUHUZTKK8l9djce4ubVcQQxzmfzjWP+i7ZPvXYfWHZi1/WHKxS/Mdn5tuFm1OgMxXi834&#10;9vp+5132ltezGv8A0fp/pa1B+Icjo3UehjIpuPT6qsrCqZYHWC3Gbt6o30vzPVbbe9//ABSKnmX4&#10;FrrMSnDF2Tfl1NsFQqe128l/6Oge77Szaz+frUuj1vf1jCa9pc1uVS21pBIANrGbbAf8z3LcybLK&#10;rehW1PNdjOiPcx7TDmkNzi1zXBW8b0upmj6xU7W3ZGVhUdTpEDblNyKX/aGM/wBFnVN9b/j/AFkl&#10;Pq1GD9X8n1Ps+NiXei81W7K63bbG/Tqftb7bGfuJsfC+ruTUbsbHw7qgXNNlbK3NBadr27mjb7Hf&#10;SWBX6nT+qbKAW1/WBllILR9HKpssb6pj6O/Bssf/AOgan01zMfpPVcalhi7quRjV11tk7XPayzYw&#10;fuY4tegp2m431ZdjMy21YRxrPoX7avTdP7tkbHIN1fQTS23CxcDKmyut0GloAscGbt+1/v8A9HV/&#10;hvoKp9WrWY2V1ToordTVU/7ZhVWN2EUZO5z2Mr/0dOY3Ias6sD/mJ0HT/D9O/wDbilJT0l+H9XcY&#10;tGRj4lRfO0OrrBMcwNqVmF9Xaq2220Ydddn0HuZUGukT7XEbXKp0WX/WDrrr/wCkstprqnkY3osf&#10;Ts/4N97sn/rqfP6XlOy8bqfRH45fisup+y3A+i9tj2vt9OymXY9/q07fU9O1JSL9n9H/AOcM/Zsb&#10;7P8AYPUnYzZ/O/zv0dn0Pz0lQ/5ysn9v/Znf8mz9m3D6f2j7Ps9X6Hper/h/9D+lSSU//9DZr+p/&#10;SqKnfZ+t9SpxnXOd6bB+jFr7PReGj7Mfe6/9Eh53+Lzo12zPz+sdStNbS9ltnuNba/c4waP0Da/7&#10;C6d2PT+y/T+1/o/tm/1vTP8AOfat/o7J/wC5f6Hf/o/+3Fe6qxlnS8tl1vo1OpeLbQ3dtYWn1Hhn&#10;8liSnjaf8XPSH23vr6zni7Ld+s7nMY+wz6+61llLX2e9vrbkLH/xa9CozRbjdWzGXODz9pZZTy4+&#10;jZW5+zfvt9XYulz8fp78yz1co15xwmtBDCQKmve6y1rf+F/m7Gb9/oqtbjdEk+rmExY8kBh3E/bK&#10;LLG+1u7+lCnH9n+D/SV+xJTin/Fn0R99dR6rmu9Kn0qX+pSWtrJfV9lr9m78639HtRMP/Fh0TEsr&#10;djdVyR6j67WM31FtjqXevV7PT/Sem9u5aleN0ICknM3NDqywMrIBAych7G+1v827Ie+r+pUo9Mop&#10;ZnYDa8h1uOx4OM4t2tePs1ra2sDR7W+7Ks9/6PfXb/hLNiSnSrq3ZZw6+ofrGOS/YKa/YSA55adm&#10;3fsyG7v+OUHYrMR79uZtexxyLfTxmO2veDvvs9Kt22y1u73Km3D6aOtvs+3uOSLwbqX1HUudacau&#10;6xzR/M/pW4b/APuN6X8+z7O9af2ax+fl2YGYaiXMGXU+re0WCuva+l7jXte7H9Hd/PVfyElMThE5&#10;XrHqDDltb6O/06fUDHHf6P0d+17mbtiGOnU/Z6sYZtX2av03UVelTsbtcDjuqZt2+2zZ6P8ALVL7&#10;N0Rr6PXzHvc23czcxwc79NlH07/b/wByX3Nsf+j/AJlKjE6V6NLa855DWYkPrrIDmh9Jwd/tdX6z&#10;3M21f4b07v3PTSUzy6g/qYGRmsDa6W7sosY1022minGFle3cx1ld2+t/56Oen1ZLPTuymhlBNbGP&#10;qpgNBFfsa32+m53tVXCxOlhjfsucS39W9P8ARO/Nycl+P4fzuS6+l/8AxaWRjdDOS82Zm24vfoay&#10;Wh/2qqx8+3bv9b0sf/wRJTb/AGTV9sj9oN9b0Ps32f06dvpTu2fZ9qSwvRf+0d3r2fbfsezZtO/+&#10;c3+t9H0N/wBu/Q/9yPX/AE3o/wCDSSU//9n/7Q5AUGhvdG9zaG9wIDMuMAA4QklNBCUAAAAAABAA&#10;AAAAAAAAAAAAAAAAAAAAOEJJTQPtAAAAAAAQASwAAAABAAIBLAAAAAEAAjhCSU0EJgAAAAAADgAA&#10;AAAAAAAAAAA/gAAAOEJJTQQNAAAAAAAEAAAAHjhCSU0EGQAAAAAABAAAAB44QklNA/MAAAAAAAkA&#10;AAAAAAAAAAEAOEJJTQQKAAAAAAABAAA4QklNJxAAAAAAAAoAAQAAAAAAAAACOEJJTQP1AAAAAABI&#10;AC9mZgABAGxmZgAGAAAAAAABAC9mZgABAKGZmgAGAAAAAAABADIAAAABAFoAAAAGAAAAAAABADUA&#10;AAABAC0AAAAGAAAAAAABOEJJTQP4AAAAAABwAAD/////////////////////////////A+gAAAAA&#10;/////////////////////////////wPoAAAAAP////////////////////////////8D6AAAAAD/&#10;////////////////////////////A+gAADhCSU0ECAAAAAAAEAAAAAEAAAJAAAACQAAAAAA4QklN&#10;BB4AAAAAAAQAAAAAOEJJTQQaAAAAAANFAAAABgAAAAAAAAAAAAAAHgAAAGQAAAAIAGkAbQBhAGcA&#10;ZQAwADcANwAAAAEAAAAAAAAAAAAAAAAAAAAAAAAAAQAAAAAAAAAAAAAAZAAAAB4AAAAAAAAAAAAA&#10;AAAAAAAAAQAAAAAAAAAAAAAAAAAAAAAAAAAQAAAAAQAAAAAAAG51bGwAAAACAAAABmJvdW5kc09i&#10;amMAAAABAAAAAAAAUmN0MQAAAAQAAAAAVG9wIGxvbmcAAAAAAAAAAExlZnRsb25nAAAAAAAAAABC&#10;dG9tbG9uZwAAAB4AAAAAUmdodGxvbmcAAABkAAAABnNsaWNlc1ZsTHMAAAABT2JqYwAAAAEAAAAA&#10;AAVzbGljZQAAABIAAAAHc2xpY2VJRGxvbmcAAAAAAAAAB2dyb3VwSURsb25nAAAAAAAAAAZvcmln&#10;aW5lbnVtAAAADEVTbGljZU9yaWdpbgAAAA1hdXRvR2VuZXJhdGVkAAAAAFR5cGVlbnVtAAAACkVT&#10;bGljZVR5cGUAAAAASW1nIAAAAAZib3VuZHNPYmpjAAAAAQAAAAAAAFJjdDEAAAAEAAAAAFRvcCBs&#10;b25nAAAAAAAAAABMZWZ0bG9uZwAAAAAAAAAAQnRvbWxvbmcAAAAeAAAAAFJnaHRsb25nAAAAZAAA&#10;AAN1cmxURVhUAAAAAQAAAAAAAG51bGxURVhUAAAAAQAAAAAAAE1zZ2VURVhUAAAAAQAAAAAABmFs&#10;dFRhZ1RFWFQAAAABAAAAAAAOY2VsbFRleHRJc0hUTUxib29sAQAAAAhjZWxsVGV4dFRFWFQAAAAB&#10;AAAAAAAJaG9yekFsaWduZW51bQAAAA9FU2xpY2VIb3J6QWxpZ24AAAAHZGVmYXVsdAAAAAl2ZXJ0&#10;QWxpZ25lbnVtAAAAD0VTbGljZVZlcnRBbGlnbgAAAAdkZWZhdWx0AAAAC2JnQ29sb3JUeXBlZW51&#10;bQAAABFFU2xpY2VCR0NvbG9yVHlwZQAAAABOb25lAAAACXRvcE91dHNldGxvbmcAAAAAAAAACmxl&#10;ZnRPdXRzZXRsb25nAAAAAAAAAAxib3R0b21PdXRzZXRsb25nAAAAAAAAAAtyaWdodE91dHNldGxv&#10;bmcAAAAAADhCSU0EKAAAAAAADAAAAAE/8AAAAAAAADhCSU0EEQAAAAAAAQEAOEJJTQQUAAAAAAAE&#10;AAAAAThCSU0EDAAAAAAIfQAAAAEAAABkAAAAHgAAASwAACMoAAAIYQAYAAH/2P/gABBKRklGAAEC&#10;AABIAEgAAP/tAAxBZG9iZV9DTQAC/+4ADkFkb2JlAGSAAAAAAf/bAIQADAgICAkIDAkJDBELCgsR&#10;FQ8MDA8VGBMTFRMTGBEMDAwMDAwRDAwMDAwMDAwMDAwMDAwMDAwMDAwMDAwMDAwMDAENCwsNDg0Q&#10;Dg4QFA4ODhQUDg4ODhQRDAwMDAwREQwMDAwMDBEMDAwMDAwMDAwMDAwMDAwMDAwMDAwMDAwMDAwM&#10;/8AAEQgAHgBkAwEiAAIRAQMRAf/dAAQAB//EAT8AAAEFAQEBAQEBAAAAAAAAAAMAAQIEBQYHCAkK&#10;CwEAAQUBAQEBAQEAAAAAAAAAAQACAwQFBgcICQoLEAABBAEDAgQCBQcGCAUDDDMBAAIRAwQhEjEF&#10;QVFhEyJxgTIGFJGhsUIjJBVSwWIzNHKC0UMHJZJT8OHxY3M1FqKygyZEk1RkRcKjdDYX0lXiZfKz&#10;hMPTdePzRieUpIW0lcTU5PSltcXV5fVWZnaGlqa2xtbm9jdHV2d3h5ent8fX5/cRAAICAQIEBAME&#10;BQYHBwYFNQEAAhEDITESBEFRYXEiEwUygZEUobFCI8FS0fAzJGLhcoKSQ1MVY3M08SUGFqKygwcm&#10;NcLSRJNUoxdkRVU2dGXi8rOEw9N14/NGlKSFtJXE1OT0pbXF1eX1VmZ2hpamtsbW5vYnN0dXZ3eH&#10;l6e3x//aAAwDAQACEQMRAD8A53MrwMPoFPUXYdWTlZPUMumx9zrfoVlrq2tbTdS385U+sdOxmdP6&#10;X1TCY+lvVG2g4hcX7X0v9Euoe79I+i/d+i3+9amdn5GF9UsR1BYC/qmaHepXXbxs4+0Mt2/2U+U5&#10;3U+jdI67nAV9QHUGYVe0bGXY7NljbK8cfoq/s9n6L9Xrrq/tpKeZyMDqOK0Pysa+hpO0OtY9gn92&#10;XhvuUHUZTKK8l9djce4ubVcQQxzmfzjWP+i7ZPvXYfWHZi1/WHKxS/Mdn5tuFm1OgMxXi8349vp+&#10;5132ltezGv8A0fp/pa1B+Icjo3UehjIpuPT6qsrCqZYHWC3Gbt6o30vzPVbbe9//ABSKnmX4FrrM&#10;SnDF2Tfl1NsFQqe128l/6Oge77Szaz+frUuj1vf1jCa9pc1uVS21pBIANrGbbAf8z3LcybLKrehW&#10;1PNdjOiPcx7TDmkNzi1zXBW8b0upmj6xU7W3ZGVhUdTpEDblNyKX/aGM/wBFnVN9b/j/AFklPq1G&#10;D9X8n1Ps+NiXei81W7K63bbG/Tqftb7bGfuJsfC+ruTUbsbHw7qgXNNlbK3NBadr27mjb7HfSWBX&#10;6nT+qbKAW1/WBllILR9HKpssb6pj6O/Bssf/AOgan01zMfpPVcalhi7quRjV11tk7XPayzYwfuY4&#10;tegp2m431ZdjMy21YRxrPoX7avTdP7tkbHIN1fQTS23CxcDKmyut0GloAscGbt+1/v8A9HV/hvoK&#10;p9WrWY2V1ToordTVU/7ZhVWN2EUZO5z2Mr/0dOY3Ias6sD/mJ0HT/D9O/wDbilJT0l+H9XcYtGRj&#10;4lRfO0OrrBMcwNqVmF9Xaq2220Ydddn0HuZUGukT7XEbXKp0WX/WDrrr/wCkstprqnkY3osfTs/4&#10;N97sn/rqfP6XlOy8bqfRH45fisup+y3A+i9tj2vt9OymXY9/q07fU9O1JSL9n9H/AOcM/Zsb7P8A&#10;YPUnYzZ/O/zv0dn0Pz0lQ/5ysn9v/Znf8mz9m3D6f2j7Ps9X6Hper/h/9D+lSSU//9DZr+p/SqKn&#10;fZ+t9SpxnXOd6bB+jFr7PReGj7Mfe6/9Eh53+Lzo12zPz+sdStNbS9ltnuNba/c4waP0Da/7C6d2&#10;PT+y/T+1/o/tm/1vTP8AOfat/o7J/wC5f6Hf/o/+3Fe6qxlnS8tl1vo1OpeLbQ3dtYWn1Hhn8liS&#10;njaf8XPSH23vr6zni7Ld+s7nMY+wz6+61llLX2e9vrbkLH/xa9CozRbjdWzGXODz9pZZTy4+jZW5&#10;+zfvt9XYulz8fp78yz1co15xwmtBDCQKmve6y1rf+F/m7Gb9/oqtbjdEk+rmExY8kBh3E/bKLLG+&#10;1u7+lCnH9n+D/SV+xJTin/Fn0R99dR6rmu9Kn0qX+pSWtrJfV9lr9m78639HtRMP/Fh0TEsrdjdV&#10;yR6j67WM31FtjqXevV7PT/Sem9u5aleN0ICknM3NDqywMrIBAych7G+1v827Ie+r+pUo9MopZnYD&#10;a8h1uOx4OM4t2tePs1ra2sDR7W+7Ks9/6PfXb/hLNiSnSrq3ZZw6+ofrGOS/YKa/YSA55adm3fsy&#10;G7v+OUHYrMR79uZtexxyLfTxmO2veDvvs9Kt22y1u73Km3D6aOtvs+3uOSLwbqX1HUudacau6xzR&#10;/M/pW4b/APuN6X8+z7O9af2ax+fl2YGYaiXMGXU+re0WCuva+l7jXte7H9Hd/PVfyElMThE5XrHq&#10;DDltb6O/06fUDHHf6P0d+17mbtiGOnU/Z6sYZtX2av03UVelTsbtcDjuqZt2+2zZ6P8ALVL7N0Rr&#10;6PXzHvc23czcxwc79NlH07/b/wByX3Nsf+j/AJlKjE6V6NLa855DWYkPrrIDmh9Jwd/tdX6z3M21&#10;f4b07v3PTSUzy6g/qYGRmsDa6W7sosY1022minGFle3cx1ld2+t/56Oen1ZLPTuymhlBNbGPqpgN&#10;BFfsa32+m53tVXCxOlhjfsucS39W9P8ARO/Nycl+P4fzuS6+l/8AxaWRjdDOS82Zm24vfoayWh/2&#10;qqx8+3bv9b0sf/wRJTb/AGTV9sj9oN9b0Ps32f06dvpTu2fZ9qSwvRf+0d3r2fbfsezZtO/+c3+t&#10;9H0N/wBu/Q/9yPX/AE3o/wCDSSU//9kAOEJJTQQhAAAAAABVAAAAAQEAAAAPAEEAZABvAGIAZQAg&#10;AFAAaABvAHQAbwBzAGgAbwBwAAAAEwBBAGQAbwBiAGUAIABQAGgAbwB0AG8AcwBoAG8AcAAgAEMA&#10;UwAyAAAAAQA4QklNBAYAAAAAAAcAAgAAAAEBAP/hOmtodHRwOi8vbnMuYWRvYmUuY29tL3hhcC8x&#10;LjAvADw/eHBhY2tldCBiZWdpbj0i77u/IiBpZD0iVzVNME1wQ2VoaUh6cmVTek5UY3prYzlkIj8+&#10;Cjx4OnhtcG1ldGEgeG1sbnM6eD0iYWRvYmU6bnM6bWV0YS8iIHg6eG1wdGs9IjMuMS4xLTExMSI+&#10;CiAgIDxyZGY6UkRGIHhtbG5zOnJkZj0iaHR0cDovL3d3dy53My5vcmcvMTk5OS8wMi8yMi1yZGYt&#10;c3ludGF4LW5zIyI+CiAgICAgIDxyZGY6RGVzY3JpcHRpb24gcmRmOmFib3V0PSIiCiAgICAgICAg&#10;ICAgIHhtbG5zOnhhcE1NPSJodHRwOi8vbnMuYWRvYmUuY29tL3hhcC8xLjAvbW0vIgogICAgICAg&#10;ICAgICB4bWxuczpzdFJlZj0iaHR0cDovL25zLmFkb2JlLmNvbS94YXAvMS4wL3NUeXBlL1Jlc291&#10;cmNlUmVmIyI+CiAgICAgICAgIDx4YXBNTTpEb2N1bWVudElEPnV1aWQ6NTM1MTlERUYzQzUwREEx&#10;MUEyREVFRDM1RUExNzg0NjY8L3hhcE1NOkRvY3VtZW50SUQ+CiAgICAgICAgIDx4YXBNTTpJbnN0&#10;YW5jZUlEPnV1aWQ6NTQ1MTlERUYzQzUwREExMUEyREVFRDM1RUExNzg0NjY8L3hhcE1NOkluc3Rh&#10;bmNlSUQ+CiAgICAgICAgIDx4YXBNTTpEZXJpdmVkRnJvbSByZGY6cGFyc2VUeXBlPSJSZXNvdXJj&#10;ZSI+CiAgICAgICAgICAgIDxzdFJlZjppbnN0YW5jZUlEPnV1aWQ6NTI1MTlERUYzQzUwREExMUEy&#10;REVFRDM1RUExNzg0NjY8L3N0UmVmOmluc3RhbmNlSUQ+CiAgICAgICAgICAgIDxzdFJlZjpkb2N1&#10;bWVudElEPnV1aWQ6NTI1MTlERUYzQzUwREExMUEyREVFRDM1RUExNzg0NjY8L3N0UmVmOmRvY3Vt&#10;ZW50SUQ+CiAgICAgICAgIDwveGFwTU06RGVyaXZlZEZyb20+CiAgICAgIDwvcmRmOkRlc2NyaXB0&#10;aW9uPgogICAgICA8cmRmOkRlc2NyaXB0aW9uIHJkZjphYm91dD0iIgogICAgICAgICAgICB4bWxu&#10;czp4YXA9Imh0dHA6Ly9ucy5hZG9iZS5jb20veGFwLzEuMC8iPgogICAgICAgICA8eGFwOkNyZWF0&#10;ZURhdGU+MjAwNS0xMS0wOFQxNjo1MTo0NSswNzowMDwveGFwOkNyZWF0ZURhdGU+CiAgICAgICAg&#10;IDx4YXA6TW9kaWZ5RGF0ZT4yMDA1LTExLTA4VDE2OjUxOjQ1KzA3OjAwPC94YXA6TW9kaWZ5RGF0&#10;ZT4KICAgICAgICAgPHhhcDpNZXRhZGF0YURhdGU+MjAwNS0xMS0wOFQxNjo1MTo0NSswNzowMDwv&#10;eGFwOk1ldGFkYXRhRGF0ZT4KICAgICAgICAgPHhhcDpDcmVhdG9yVG9vbD5BZG9iZSBQaG90b3No&#10;b3AgQ1MyIFdpbmRvd3M8L3hhcDpDcmVhdG9yVG9vbD4KICAgICAgPC9yZGY6RGVzY3JpcHRpb24+&#10;CiAgICAgIDxyZGY6RGVzY3JpcHRpb24gcmRmOmFib3V0PSIiCiAgICAgICAgICAgIHhtbG5zOmRj&#10;PSJodHRwOi8vcHVybC5vcmcvZGMvZWxlbWVudHMvMS4xLyI+CiAgICAgICAgIDxkYzpmb3JtYXQ+&#10;aW1hZ2UvanBlZzwvZGM6Zm9ybWF0PgogICAgICA8L3JkZjpEZXNjcmlwdGlvbj4KICAgICAgPHJk&#10;ZjpEZXNjcmlwdGlvbiByZGY6YWJvdXQ9IiIKICAgICAgICAgICAgeG1sbnM6cGhvdG9zaG9wPSJo&#10;dHRwOi8vbnMuYWRvYmUuY29tL3Bob3Rvc2hvcC8xLjAvIj4KICAgICAgICAgPHBob3Rvc2hvcDpD&#10;b2xvck1vZGU+MzwvcGhvdG9zaG9wOkNvbG9yTW9kZT4KICAgICAgICAgPHBob3Rvc2hvcDpIaXN0&#10;b3J5Lz4KICAgICAgPC9yZGY6RGVzY3JpcHRpb24+CiAgICAgIDxyZGY6RGVzY3JpcHRpb24gcmRm&#10;OmFib3V0PSIiCiAgICAgICAgICAgIHhtbG5zOnRpZmY9Imh0dHA6Ly9ucy5hZG9iZS5jb20vdGlm&#10;Zi8xLjAvIj4KICAgICAgICAgPHRpZmY6T3JpZW50YXRpb24+MTwvdGlmZjpPcmllbnRhdGlvbj4K&#10;ICAgICAgICAgPHRpZmY6WFJlc29sdXRpb24+MzAwMDAwMC8xMDAwMDwvdGlmZjpYUmVzb2x1dGlv&#10;bj4KICAgICAgICAgPHRpZmY6WVJlc29sdXRpb24+MzAwMDAwMC8xMDAwMDwvdGlmZjpZUmVzb2x1&#10;dGlvbj4KICAgICAgICAgPHRpZmY6UmVzb2x1dGlvblVuaXQ+MjwvdGlmZjpSZXNvbHV0aW9uVW5p&#10;dD4KICAgICAgICAgPHRpZmY6TmF0aXZlRGlnZXN0PjI1NiwyNTcsMjU4LDI1OSwyNjIsMjc0LDI3&#10;NywyODQsNTMwLDUzMSwyODIsMjgzLDI5NiwzMDEsMzE4LDMxOSw1MjksNTMyLDMwNiwyNzAsMjcx&#10;LDI3MiwzMDUsMzE1LDMzNDMyO0MxOEFGMkEwQTEzMTY0Qzg2M0NBOUU5ODY1MTE2QzA5PC90aWZm&#10;Ok5hdGl2ZURpZ2VzdD4KICAgICAgPC9yZGY6RGVzY3JpcHRpb24+CiAgICAgIDxyZGY6RGVzY3Jp&#10;cHRpb24gcmRmOmFib3V0PSIiCiAgICAgICAgICAgIHhtbG5zOmV4aWY9Imh0dHA6Ly9ucy5hZG9i&#10;ZS5jb20vZXhpZi8xLjAvIj4KICAgICAgICAgPGV4aWY6UGl4ZWxYRGltZW5zaW9uPjEwMDwvZXhp&#10;ZjpQaXhlbFhEaW1lbnNpb24+CiAgICAgICAgIDxleGlmOlBpeGVsWURpbWVuc2lvbj4zMDwvZXhp&#10;ZjpQaXhlbFlEaW1lbnNpb24+CiAgICAgICAgIDxleGlmOkNvbG9yU3BhY2U+LTE8L2V4aWY6Q29s&#10;b3JTcGFjZT4KICAgICAgICAgPGV4aWY6TmF0aXZlRGlnZXN0PjM2ODY0LDQwOTYwLDQwOTYxLDM3&#10;MTIxLDM3MTIyLDQwOTYyLDQwOTYzLDM3NTEwLDQwOTY0LDM2ODY3LDM2ODY4LDMzNDM0LDMzNDM3&#10;LDM0ODUwLDM0ODUyLDM0ODU1LDM0ODU2LDM3Mzc3LDM3Mzc4LDM3Mzc5LDM3MzgwLDM3MzgxLDM3&#10;MzgyLDM3MzgzLDM3Mzg0LDM3Mzg1LDM3Mzg2LDM3Mzk2LDQxNDgzLDQxNDg0LDQxNDg2LDQxNDg3&#10;LDQxNDg4LDQxNDkyLDQxNDkzLDQxNDk1LDQxNzI4LDQxNzI5LDQxNzMwLDQxOTg1LDQxOTg2LDQx&#10;OTg3LDQxOTg4LDQxOTg5LDQxOTkwLDQxOTkxLDQxOTkyLDQxOTkzLDQxOTk0LDQxOTk1LDQxOTk2&#10;LDQyMDE2LDAsMiw0LDUsNiw3LDgsOSwxMCwxMSwxMiwxMywxNCwxNSwxNiwxNywxOCwyMCwyMiwy&#10;MywyNCwyNSwyNiwyNywyOCwzMDs3NDMzNTQwN0MyODZDRjNBN0Q1QTBDNzg4M0U4NEI3RTwvZXhp&#10;ZjpOYXRpdmVEaWdlc3Q+CiAgICAgIDwvcmRmOkRlc2NyaXB0aW9uPgogICA8L3JkZjpSREY+Cjwv&#10;eDp4bXBtZXRhPg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Ao8P3hwYWNrZXQgZW5kPSJ3Ij8+/+4ADkFk&#10;b2JlAGSAAAAAAf/bAIQACAYGBgYGCAYGCAwIBwgMDgoICAoOEA0NDg0NEBEMDAwMDAwRDAwMDAwM&#10;DAwMDAwMDAwMDAwMDAwMDAwMDAwMDAEJCAgJCgkLCQkLDgsNCw4RDg4ODhERDAwMDAwREQwMDAwM&#10;DBEMDAwMDAwMDAwMDAwMDAwMDAwMDAwMDAwMDAwM/8AAEQgAHgBkAwEiAAIRAQMRAf/dAAQAB//E&#10;AaIAAAAHAQEBAQEAAAAAAAAAAAQFAwIGAQAHCAkKCwEAAgIDAQEBAQEAAAAAAAAAAQACAwQFBgcI&#10;CQoLEAACAQMDAgQCBgcDBAIGAnMBAgMRBAAFIRIxQVEGE2EicYEUMpGhBxWxQiPBUtHhMxZi8CRy&#10;gvElQzRTkqKyY3PCNUQnk6OzNhdUZHTD0uIIJoMJChgZhJRFRqS0VtNVKBry4/PE1OT0ZXWFlaW1&#10;xdXl9WZ2hpamtsbW5vY3R1dnd4eXp7fH1+f3OEhYaHiImKi4yNjo+Ck5SVlpeYmZqbnJ2en5KjpK&#10;Wmp6ipqqusra6voRAAICAQIDBQUEBQYECAMDbQEAAhEDBCESMUEFURNhIgZxgZEyobHwFMHR4SNC&#10;FVJicvEzJDRDghaSUyWiY7LCB3PSNeJEgxdUkwgJChgZJjZFGidkdFU38qOzwygp0+PzhJSktMTU&#10;5PRldYWVpbXF1eX1RlZmdoaWprbG1ub2R1dnd4eXp7fH1+f3OEhYaHiImKi4yNjo+DlJWWl5iZmp&#10;ucnZ6fkqOkpaanqKmqq6ytrq+v/aAAwDAQACEQMRAD8Ahl/Dpem+VrbWn02C8vr3V9Qtppbl7j+7&#10;hKtGqrDNCq05HfCzzDpFnFpWg69pcclsmuJOG05naX05baUQloHb948E/L91z5Orck5vh/qeq3el&#10;+Q9Oe0MQMmuaoG9aGGcUHA7C4SUL/scu9Z9d8veXfNmqqIdXXV4tLh4L6UdzZx8JFkjtxSKP6vJ+&#10;6ZreOOJ/9fCrB7vS9X09BJf2VzaoW4B54pI15fy1cKOX+TiL2t7Faw3skMqWlwzpBcMrCORo6eoq&#10;OfhZkr8fHOk+bAmnw+cr/TzLqDarqdxpmpwOQsdjIt0Z7eURjk0xuVj4W0/7v039WP7WJyWBvPL2&#10;teVRd21w2kwQX+mW8UyvKs9khXVF9LqnqrLO7/5UWKGDSaVO8unW2mi5vbq/gWYW4t5Ef1GLgxwD&#10;4jcoFSvrx/C3xfyY7y9DJJ5g0yOSNmRb61SdGBIAM6IVkB6VPwUbJVeSywT+VJ7eRopo/LEjxSoS&#10;rKypfFWVh0YHDGz9DXDa+c7XglxeX2mWuu2y0HC/W9hf6wif76vol9b/ACZ1mxV9A22meVL31vqd&#10;lp9x9XlaCf0ooX4Sp9uJ+KnjIn7SNlWum+Ur6A3VlZ6dcW6syNNFFA6BkJV1LKCtUYfFkRh9XRtb&#10;9O1UpF5sjmtgyDZL+2nkX1TT7Jexkkfl/wAueKaM6WWg6/ZW8bAXGu3dlFFCvJuDyqknBB/JbiV/&#10;9hgSydbPya9nHqK2+mGymoYroJb+k9enGSnBunjga4i8rm3SfS7DSr6s0ET0NsiqszhOXPi4L0q0&#10;cX+7m+BMLvJs0Vle695ZWF7aCCX9JaZBMnpkWt7yZ0SM9I4bxbhf9mmE0QX/AJVh5SoB/vVov/UX&#10;DirNbrT/AClZFFvLPT4GkqUWSGFSwHUgFa0H7WXLp3lG3hS4ntNNihlp6UrxwKjVFRxYji22F3lw&#10;mTzV5sku97yKe1ig5dVsvqyPDw/4redrltv9288dqmi3z31jrvlaW0MtlFcWv1G5B+rSLNIrymOS&#10;GrW86yw8fU9OX9pHTFUN+ifL/wDiyv1Gz+p/or1q+lF6X9//AHv2eH2P2/5c2FX+MY6/4v8AqT/8&#10;cXl9R5r/AHn136vw9WnD0vV/3fx/uf3ubFX/0JLD+X+hWkEgs/NGs21m9xI/pRr+6WeWYwuFBtiA&#10;7Tj0sS1P8pvL1x6Wrat5j1qcwo0kdxP8bRJCeTGhgJgWMjl9lMnbWtv+hPSOoUh/SPqfWPRb+++v&#10;8/R4Vrx+t/uef++/+RmGmuxxTaLqEVxP9Wge2lWe4CFykZQ+o4QdSqcqYq81t/yh0CWe7lh8y6qt&#10;zft/pod445J25euGlSSFXk+NfWVuP+Xge1/Jzyxa6itxY+YdRjuXWVvrsU1sPiciGSNnCc+cvqsn&#10;Hj8Xx8sm+qWulSX831i/MOptpqIpWJmC26yu0kqrvX1fijkTnzWHl+zgGez8t1P1jUmNJZCwETcy&#10;f0lBJItVXlT60IbdeH+639SP4PjxVjB/Jry3LcwW7a/qT+hb/V7aUzW5RYmZ4vqsfwcv2pf3fHj8&#10;TYvp35LeWtOlhksdfvV9WSKeOL1ICkz2z+vEeHp/vPTdeW2H0Vn5ZUWxOpc41eExiOIqGAvbh0X4&#10;VP7trh3ib/Ii5fYfGaNbW0Wp6QkN609nHIDZSGPgkgFlKsaoFHwq3K6kHP8Ad845fj9STgqqdRQ8&#10;746bFrA+t2haT0haw/u2ZQzlTw4hylwvKh+zNibWSafJKF1EpJG7Xc/o2UblJJQQ88npRtxklXly&#10;ZviZcLU0/Rx5klm/S7m9F0rXFtLA1SzvKbaOaRlArD+9Wzf4f9G9Ln66fV3w9FpLJqmoS6TqRgZn&#10;jXUbeSD1VEoij4vC7GPi7W/o8v76L7Pwc+eKqZ05mvvrB1iM36p9X9X0Lb1hG55+jXjz4uycuH+T&#10;iQ0i3Fpb2I1SD6nCYntbf0LX00KsDbtEnHiOMnD0eP7f2cKhZeW0ktfrepSSOlwGj9SJ1Zh9Zuj6&#10;c/w/8tLzLI7en8EP8rs2Xa2GhehbJDqshVItOpJDCwV0EsJseY4tGJnZOMWyzJHN8XwLHwVVL6BZ&#10;NaUXuqRhIrZA9+Y4kflPOYIbYSR8eSNJHNzjf9v/AGWCzpUF7H6NzfoI7UtDHFLBahQoYR1RVqvp&#10;s3Ffi/4HAGnWOiiNPqGqlk/0H0f3DbFb65e3rUD+9uWnhf8Al9Pm/wDla7svLRvJTNqXG5MktQYi&#10;VEn1+KR6/DxL+sIrdfi/4sTFUx/QUP1+n6YT6x9V+pfUvStuH1fly4fV+P2f2enHjmyJ/V5P0v6n&#10;1ub9Jfo70/S4H1f77n61ePoc/r37n7X1j1/33o/7rzYq/wD/2Q=="/>
  <p:tag name="ISPRING_PRESENTERDATA_0" val="Um9taSBTYXRyaWEgV2Fob25v||cm9taUBicmFpbm1hdGljcy5jb20=|aHR0cDovL3JvbWlzYXRyaWF3YWhvbm8ubmV0|ezI5N0FBMUM3LTI5MTQtNDJENC05NTQzLUMwQTZFRjg3OTRFQ30=|RG9zZW4sIFBlbmVsaXRpIGRhbiBUZWNobm9wcmVuZXVy|SVNQUklOR19QUkVTRU5URVJfUEhPVE9fMA==|MQ==|aHR0cDovL2JyYWlubWF0aWNzLmNvbQ==|SVNQUklOR19QUkVTRU5URVJfUEhPVE9fMQ=="/>
  <p:tag name="FLASHSPRING_BG_AUDIO_DURATION_TAG" val="0.0000000"/>
  <p:tag name="ISPRING_UUID" val="{01A629CD-3879-4CA2-910A-48339EDC3DD7}"/>
  <p:tag name="ISPRING_RESOURCE_FOLDER" val="E:\RSWLecture\Data Mining\romi-dm-01-introduction-1juli2011\"/>
  <p:tag name="ISPRING_PRESENTATION_PATH" val="E:\RSWLecture\Data Mining\romi-dm-01-introduction-1juli2011.pptx"/>
  <p:tag name="ISPRING_PRESENTATION_INFO" val="&lt;?xml version=&quot;1.0&quot; encoding=&quot;UTF-8&quot; standalone=&quot;no&quot; ?&gt;&#10;&lt;presentation&gt;&#10;&#10;  &lt;slides&gt;&#10;    &lt;slide duration=&quot;13115&quot; id=&quot;{4008C2DE-574E-4DB5-B3DF-AA2425864A29}&quot; pptId=&quot;1728&quot; transitionDuration=&quot;0&quot;/&gt;&#10;    &lt;slide duration=&quot;8001&quot; id=&quot;{892FA04A-761E-4930-931F-A1A3FB4567D1}&quot; pptId=&quot;1729&quot; transitionDuration=&quot;0&quot;/&gt;&#10;    &lt;slide duration=&quot;4001&quot; id=&quot;{167A6DC1-FCC5-4936-A1EE-54AB2BC80354}&quot; pptId=&quot;1712&quot; transitionDuration=&quot;0&quot;/&gt;&#10;    &lt;slide duration=&quot;5000&quot; id=&quot;{E3AB5758-AC25-44F8-94F7-BCB0C96F492C}&quot; pptId=&quot;1731&quot; transitionDuration=&quot;0&quot;/&gt;&#10;    &lt;slide duration=&quot;5000&quot; id=&quot;{F864E6FB-E502-47AE-8227-4DD27F6FE516}&quot; pptId=&quot;1732&quot; transitionDuration=&quot;0&quot;/&gt;&#10;    &lt;slide duration=&quot;5000&quot; id=&quot;{1BF47A68-FF93-47A7-9599-F3020B1808D8}&quot; pptId=&quot;1735&quot; transitionDuration=&quot;0&quot;/&gt;&#10;    &lt;slide duration=&quot;5000&quot; id=&quot;{1607236C-B163-4B96-805A-AFB44C7B97C6}&quot; pptId=&quot;1736&quot; transitionDuration=&quot;0&quot;/&gt;&#10;    &lt;slide duration=&quot;5000&quot; id=&quot;{CD8A2C77-DE52-4DA5-8AC5-8A085596A6D5}&quot; pptId=&quot;1800&quot; transitionDuration=&quot;0&quot;/&gt;&#10;    &lt;slide duration=&quot;5000&quot; id=&quot;{02B48234-7EF0-49E3-9C8F-863EC8A08DC4}&quot; pptId=&quot;1737&quot; transitionDuration=&quot;0&quot;/&gt;&#10;    &lt;slide duration=&quot;3001&quot; id=&quot;{29464E5C-D84B-41A0-B43A-F2D5FBC7850E}&quot; pptId=&quot;1901&quot; transitionDuration=&quot;1100&quot;/&gt;&#10;    &lt;slide duration=&quot;1&quot; id=&quot;{86A70F68-32F6-45A4-A2AE-4FD224DE60C5}&quot; pptId=&quot;1902&quot; transitionDuration=&quot;1100&quot;/&gt;&#10;    &lt;slide duration=&quot;1&quot; id=&quot;{13B59435-7488-4D62-846B-03F796E35989}&quot; pptId=&quot;1904&quot; transitionDuration=&quot;1100&quot;/&gt;&#10;    &lt;slide duration=&quot;2001&quot; id=&quot;{92ADBE6B-3B8E-4A33-AA85-3D6B996D0BC9}&quot; pptId=&quot;1905&quot; transitionDuration=&quot;1100&quot;/&gt;&#10;    &lt;slide duration=&quot;2001&quot; id=&quot;{730E3554-53A8-43F2-ADD1-492F1A10B302}&quot; pptId=&quot;1906&quot; transitionDuration=&quot;1100&quot;/&gt;&#10;    &lt;slide duration=&quot;2001&quot; id=&quot;{CAAF5609-7A4F-48AE-9583-0B0805E2FD77}&quot; pptId=&quot;1907&quot; transitionDuration=&quot;1100&quot;/&gt;&#10;    &lt;slide duration=&quot;5001&quot; id=&quot;{2B9E113A-997B-4A44-B977-62F1E71D3EA4}&quot; pptId=&quot;1908&quot; transitionDuration=&quot;0&quot;/&gt;&#10;    &lt;slide duration=&quot;5000&quot; id=&quot;{D2CE9547-69D2-4D81-8710-B3D0A5B9DF63}&quot; pptId=&quot;1739&quot; transitionDuration=&quot;0&quot;/&gt;&#10;    &lt;slide duration=&quot;5000&quot; id=&quot;{F00AAF43-8D01-4532-8F7D-DDF3021823CD}&quot; pptId=&quot;1779&quot; transitionDuration=&quot;0&quot;/&gt;&#10;    &lt;slide duration=&quot;5000&quot; id=&quot;{C7994AB8-4A97-4835-9842-DD2DF3C6D9F5}&quot; pptId=&quot;1811&quot; transitionDuration=&quot;0&quot;/&gt;&#10;    &lt;slide duration=&quot;5000&quot; id=&quot;{4408F401-FFDF-4EC9-A69B-D1F311923C1F}&quot; pptId=&quot;1816&quot; transitionDuration=&quot;0&quot;/&gt;&#10;    &lt;slide duration=&quot;5000&quot; id=&quot;{C1F93DB1-3B67-4005-9FF6-A5901AF6C6E5}&quot; pptId=&quot;1828&quot; transitionDuration=&quot;0&quot;/&gt;&#10;    &lt;slide duration=&quot;5000&quot; id=&quot;{12B3E03B-917B-4A9A-93E9-14BCCA371CBB}&quot; pptId=&quot;1780&quot; transitionDuration=&quot;0&quot;/&gt;&#10;    &lt;slide duration=&quot;5000&quot; id=&quot;{AD5D85E0-D9EC-454D-A972-D77C247B3155}&quot; pptId=&quot;1890&quot; transitionDuration=&quot;0&quot;/&gt;&#10;    &lt;slide duration=&quot;5000&quot; id=&quot;{10A5B97C-F454-45E3-B6E4-59305876D2A7}&quot; pptId=&quot;1849&quot; transitionDuration=&quot;0&quot;/&gt;&#10;    &lt;slide duration=&quot;5000&quot; id=&quot;{8836B6E9-34B8-451F-A4DB-AAB04842C7E5}&quot; pptId=&quot;1911&quot; transitionDuration=&quot;0&quot;/&gt;&#10;    &lt;slide duration=&quot;5000&quot; id=&quot;{26642707-6113-475E-A950-BA7A0338E65C}&quot; pptId=&quot;1912&quot; transitionDuration=&quot;0&quot;/&gt;&#10;    &lt;slide duration=&quot;5000&quot; id=&quot;{05F599F5-E428-4A02-9400-6740097ADA56}&quot; pptId=&quot;1913&quot; transitionDuration=&quot;0&quot;/&gt;&#10;    &lt;slide duration=&quot;5000&quot; id=&quot;{59AEEE01-DBE7-4472-AB96-330FC5619E24}&quot; pptId=&quot;1790&quot; transitionDuration=&quot;0&quot;/&gt;&#10;    &lt;slide duration=&quot;5000&quot; id=&quot;{903408C9-6989-4211-BC72-5094617CF0E1}&quot; pptId=&quot;1825&quot; transitionDuration=&quot;0&quot;/&gt;&#10;    &lt;slide duration=&quot;5000&quot; id=&quot;{0AB7735D-7246-41DF-A033-6678956B1EE1}&quot; pptId=&quot;1791&quot; transitionDuration=&quot;0&quot;/&gt;&#10;    &lt;slide duration=&quot;5000&quot; id=&quot;{AECA9370-ED3B-4491-8F00-E3DD9C570D8F}&quot; pptId=&quot;1788&quot; transitionDuration=&quot;0&quot;/&gt;&#10;    &lt;slide duration=&quot;5000&quot; id=&quot;{89D5CC7E-1144-47C3-9565-7D80EE3593CC}&quot; pptId=&quot;1792&quot; transitionDuration=&quot;0&quot;/&gt;&#10;    &lt;slide duration=&quot;5000&quot; id=&quot;{D4C4DB88-133D-4DDE-8C57-F5A920F914A2}&quot; pptId=&quot;1818&quot; transitionDuration=&quot;0&quot;/&gt;&#10;    &lt;slide duration=&quot;5000&quot; id=&quot;{2710670E-C47C-4647-941F-CBA0708007A4}&quot; pptId=&quot;1824&quot; transitionDuration=&quot;0&quot;/&gt;&#10;    &lt;slide duration=&quot;5000&quot; id=&quot;{3C519F44-D28A-41C6-A38E-F854DC661FCB}&quot; pptId=&quot;1819&quot; transitionDuration=&quot;0&quot;/&gt;&#10;    &lt;slide duration=&quot;5000&quot; id=&quot;{F7B5554C-F26D-4DA1-8F13-135276468847}&quot; pptId=&quot;1820&quot; transitionDuration=&quot;0&quot;/&gt;&#10;    &lt;slide duration=&quot;5000&quot; id=&quot;{8CFB0596-A7D4-4ACC-9680-F2FE5143F334}&quot; pptId=&quot;1821&quot; transitionDuration=&quot;0&quot;/&gt;&#10;    &lt;slide duration=&quot;5000&quot; id=&quot;{F6A89BAC-867F-4B87-B2B0-AB24DD0324ED}&quot; pptId=&quot;1822&quot; transitionDuration=&quot;0&quot;/&gt;&#10;    &lt;slide duration=&quot;5000&quot; id=&quot;{14FA4B48-3A46-4259-9F4B-A42F5F7FA0FB}&quot; pptId=&quot;1793&quot; transitionDuration=&quot;0&quot;/&gt;&#10;    &lt;slide duration=&quot;5000&quot; id=&quot;{884AD44B-A167-4D1E-8364-A5D0B82A476D}&quot; pptId=&quot;1909&quot; transitionDuration=&quot;0&quot;/&gt;&#10;    &lt;slide duration=&quot;5000&quot; id=&quot;{8EE2EB2D-2CD8-4A81-AD5F-52C907821DD4}&quot; pptId=&quot;1910&quot; transitionDuration=&quot;0&quot;/&gt;&#10;    &lt;slide duration=&quot;5000&quot; id=&quot;{32427706-FBB7-4971-B566-8233F811EB2B}&quot; pptId=&quot;1831&quot; transitionDuration=&quot;0&quot;/&gt;&#10;    &lt;slide duration=&quot;5000&quot; id=&quot;{FBDDE193-8FEA-4E5B-BA42-867CBF543ACC}&quot; pptId=&quot;1832&quot; transitionDuration=&quot;0&quot;/&gt;&#10;    &lt;slide duration=&quot;5000&quot; id=&quot;{25ECA820-8273-4F3B-BC71-CC074BFD08AD}&quot; pptId=&quot;1884&quot; transitionDuration=&quot;0&quot;/&gt;&#10;    &lt;slide duration=&quot;5000&quot; id=&quot;{2F19880A-7409-4483-9A6C-F2CADB457613}&quot; pptId=&quot;1885&quot; transitionDuration=&quot;0&quot;/&gt;&#10;    &lt;slide duration=&quot;5000&quot; id=&quot;{ACABB38F-7B22-4277-AB33-0EA68E96AE59}&quot; pptId=&quot;1898&quot; transitionDuration=&quot;0&quot;/&gt;&#10;    &lt;slide duration=&quot;5000&quot; id=&quot;{D9E09E75-8351-4EAF-A55B-2C395D96267E}&quot; pptId=&quot;1867&quot; transitionDuration=&quot;0&quot;/&gt;&#10;    &lt;slide duration=&quot;5000&quot; id=&quot;{BDE39108-25AD-4454-A0E8-31098F81F628}&quot; pptId=&quot;1876&quot; transitionDuration=&quot;0&quot;/&gt;&#10;    &lt;slide duration=&quot;5000&quot; id=&quot;{305334EE-31C2-4587-9D79-21A358B3B7C5}&quot; pptId=&quot;1877&quot; transitionDuration=&quot;0&quot;/&gt;&#10;    &lt;slide duration=&quot;5000&quot; id=&quot;{6A1AFE90-E975-4E1B-9DB2-13D4A63B4A2A}&quot; pptId=&quot;1878&quot; transitionDuration=&quot;0&quot;/&gt;&#10;    &lt;slide duration=&quot;5000&quot; id=&quot;{2C61877D-90CA-4231-9F97-F65381D98A5B}&quot; pptId=&quot;1868&quot; transitionDuration=&quot;0&quot;/&gt;&#10;    &lt;slide duration=&quot;5000&quot; id=&quot;{DC2A36B8-81E9-4418-9DCB-3D1F5EDA54E5}&quot; pptId=&quot;1869&quot; transitionDuration=&quot;0&quot;/&gt;&#10;    &lt;slide duration=&quot;5000&quot; id=&quot;{4E12F938-5B5F-4606-B6FD-3022D428B9FD}&quot; pptId=&quot;1870&quot; transitionDuration=&quot;0&quot;/&gt;&#10;    &lt;slide duration=&quot;5000&quot; id=&quot;{8D5351ED-DEDF-485F-BB12-E14ECC725F22}&quot; pptId=&quot;1871&quot; transitionDuration=&quot;0&quot;/&gt;&#10;    &lt;slide duration=&quot;5000&quot; id=&quot;{4EB7E921-A841-4E8C-9A2E-A2EC263D6AF7}&quot; pptId=&quot;1872&quot; transitionDuration=&quot;0&quot;/&gt;&#10;    &lt;slide duration=&quot;5000&quot; id=&quot;{F9A68B3D-573D-4525-A8D1-28193CB6E85F}&quot; pptId=&quot;1873&quot; transitionDuration=&quot;0&quot;/&gt;&#10;    &lt;slide duration=&quot;5000&quot; id=&quot;{3FB6FB9D-2893-40DB-A78E-D88AAF5439C5}&quot; pptId=&quot;1874&quot; transitionDuration=&quot;0&quot;/&gt;&#10;    &lt;slide duration=&quot;5000&quot; id=&quot;{BBB4C253-971A-4137-97BD-13D25E7528C6}&quot; pptId=&quot;1875&quot; transitionDuration=&quot;0&quot;/&gt;&#10;    &lt;slide duration=&quot;5000&quot; id=&quot;{1E7868DA-247C-4E9D-B7FA-07FD15C2B1BA}&quot; pptId=&quot;1891&quot; transitionDuration=&quot;0&quot;/&gt;&#10;    &lt;slide duration=&quot;5000&quot; id=&quot;{971ACF15-FF3F-467E-8EF3-5767943C3F39}&quot; pptId=&quot;1847&quot; transitionDuration=&quot;0&quot;/&gt;&#10;    &lt;slide duration=&quot;5000&quot; id=&quot;{1CBD024C-9435-4190-A304-1BCC1452E2F0}&quot; pptId=&quot;1859&quot; transitionDuration=&quot;0&quot;/&gt;&#10;    &lt;slide duration=&quot;5000&quot; id=&quot;{29C5530F-08BF-4212-BC17-C9BD7B6E18A3}&quot; pptId=&quot;1856&quot; transitionDuration=&quot;0&quot;/&gt;&#10;    &lt;slide duration=&quot;5000&quot; id=&quot;{4CB764B2-5EFC-49CB-8B48-20280B7BC37C}&quot; pptId=&quot;1857&quot; transitionDuration=&quot;0&quot;/&gt;&#10;    &lt;slide duration=&quot;5000&quot; id=&quot;{8EBFEF2B-4255-4B15-A269-84E16EEFC5D8}&quot; pptId=&quot;1858&quot; transitionDuration=&quot;0&quot;/&gt;&#10;    &lt;slide duration=&quot;5000&quot; id=&quot;{E7005EF8-84DB-42D3-A615-192192702485}&quot; pptId=&quot;1865&quot; transitionDuration=&quot;0&quot;/&gt;&#10;    &lt;slide duration=&quot;5000&quot; id=&quot;{3543A8E2-4735-492C-8311-5D642C70FBA7}&quot; pptId=&quot;1866&quot; transitionDuration=&quot;0&quot;/&gt;&#10;    &lt;slide duration=&quot;5000&quot; id=&quot;{C7F3430E-D6C4-4DCE-A6C3-77F709B67F31}&quot; pptId=&quot;1853&quot; transitionDuration=&quot;0&quot;/&gt;&#10;    &lt;slide duration=&quot;5000&quot; id=&quot;{B38FA1DC-1148-4193-BAE7-5392AEB4CC34}&quot; pptId=&quot;1854&quot; transitionDuration=&quot;0&quot;/&gt;&#10;    &lt;slide duration=&quot;5000&quot; id=&quot;{8981BC61-E57A-42C5-8E97-C0CD18E7A56F}&quot; pptId=&quot;1855&quot; transitionDuration=&quot;0&quot;/&gt;&#10;    &lt;slide duration=&quot;5000&quot; id=&quot;{9EB6F6FB-E86B-4F47-88D4-61A23C64DBD5}&quot; pptId=&quot;1860&quot; transitionDuration=&quot;0&quot;/&gt;&#10;    &lt;slide duration=&quot;5000&quot; id=&quot;{FB39E1FB-1FF7-4BD8-8319-F4B86775F41D}&quot; pptId=&quot;1861&quot; transitionDuration=&quot;0&quot;/&gt;&#10;    &lt;slide duration=&quot;5000&quot; id=&quot;{4D646CFA-83FA-47F8-830C-A2D0AAE4E9F7}&quot; pptId=&quot;1862&quot; transitionDuration=&quot;0&quot;/&gt;&#10;    &lt;slide duration=&quot;5000&quot; id=&quot;{73EB83B1-54F2-4602-A16E-7CE5DCB490C8}&quot; pptId=&quot;1863&quot; transitionDuration=&quot;0&quot;/&gt;&#10;    &lt;slide duration=&quot;5000&quot; id=&quot;{24657F4B-9C52-48E9-81A3-0B6350AF6442}&quot; pptId=&quot;1864&quot; transitionDuration=&quot;0&quot;/&gt;&#10;    &lt;slide duration=&quot;5000&quot; id=&quot;{7F2C0A93-5B49-4750-ADC7-9E7438AD57AF}&quot; pptId=&quot;1852&quot; transitionDuration=&quot;0&quot;/&gt;&#10;    &lt;slide duration=&quot;5000&quot; id=&quot;{F9B32DB6-FF37-48A1-9A89-C4DD63E9B97F}&quot; pptId=&quot;1886&quot; transitionDuration=&quot;0&quot;/&gt;&#10;    &lt;slide duration=&quot;5000&quot; id=&quot;{A35F6230-3588-4924-A12F-6532AD095725}&quot; pptId=&quot;1899&quot; transitionDuration=&quot;0&quot;/&gt;&#10;    &lt;slide duration=&quot;5000&quot; id=&quot;{A6647337-C55C-4F1B-99C1-B9C1A865183A}&quot; pptId=&quot;1887&quot; transitionDuration=&quot;0&quot;/&gt;&#10;    &lt;slide duration=&quot;5000&quot; id=&quot;{AC981744-6BAA-4CC2-9F50-997C46154513}&quot; pptId=&quot;1892&quot; transitionDuration=&quot;0&quot;/&gt;&#10;    &lt;slide duration=&quot;5000&quot; id=&quot;{1870D711-FFF9-4A8C-BA33-20F0DB749321}&quot; pptId=&quot;1883&quot; transitionDuration=&quot;0&quot;/&gt;&#10;    &lt;slide duration=&quot;5000&quot; id=&quot;{C8CC9424-FD4A-4040-ACC5-62AB77DA1B50}&quot; pptId=&quot;1895&quot; transitionDuration=&quot;0&quot;/&gt;&#10;    &lt;slide duration=&quot;5000&quot; id=&quot;{9CCD8AB0-C495-45D7-9870-8D595F1E82A3}&quot; pptId=&quot;1845&quot; transitionDuration=&quot;0&quot;/&gt;&#10;    &lt;slide duration=&quot;5000&quot; id=&quot;{6E629BB8-216C-4BA9-8739-8BA985E130C3}&quot; pptId=&quot;1893&quot; transitionDuration=&quot;0&quot;/&gt;&#10;    &lt;slide duration=&quot;5000&quot; id=&quot;{ABA003D5-B8CB-49C8-95FB-45CB201DAD5F}&quot; pptId=&quot;1894&quot; transitionDuration=&quot;0&quot;/&gt;&#10;    &lt;slide duration=&quot;5000&quot; id=&quot;{41218DB6-7744-47B5-9EA1-401E358702FE}&quot; pptId=&quot;1889&quot; transitionDuration=&quot;0&quot;/&gt;&#10;    &lt;slide duration=&quot;5000&quot; id=&quot;{8293F728-DDE5-47C2-B9A4-8C40EA5B0EBD}&quot; pptId=&quot;1844&quot; transitionDuration=&quot;0&quot;/&gt;&#10;    &lt;slide duration=&quot;5000&quot; id=&quot;{78B07654-FAA3-4992-8C3E-A5222E1ACCFC}&quot; pptId=&quot;1888&quot; transitionDuration=&quot;0&quot;/&gt;&#10;    &lt;slide duration=&quot;5000&quot; id=&quot;{82798236-D9B7-40B1-9443-DD5708ABF4B5}&quot; pptId=&quot;1846&quot; transitionDuration=&quot;0&quot;/&gt;&#10;    &lt;slide duration=&quot;5000&quot; id=&quot;{0C32B10B-0730-49E6-8330-BF3F3D32984C}&quot; pptId=&quot;1851&quot; transitionDuration=&quot;0&quot;/&gt;&#10;    &lt;slide duration=&quot;5000&quot; id=&quot;{330D6902-5CD0-46A4-802F-620DEF17DF21}&quot; pptId=&quot;1896&quot; transitionDuration=&quot;0&quot;/&gt;&#10;    &lt;slide duration=&quot;5000&quot; id=&quot;{D2626CB6-8589-489F-BD39-F896C4A6B045}&quot; pptId=&quot;1834&quot; transitionDuration=&quot;0&quot;/&gt;&#10;    &lt;slide duration=&quot;5000&quot; id=&quot;{80F48BB5-6CE5-4704-827B-DD3D7B65F0A6}&quot; pptId=&quot;1808&quot; transitionDuration=&quot;0&quot;/&gt;&#10;    &lt;slide duration=&quot;5000&quot; id=&quot;{2B5E6EC8-E3C0-4621-AAC5-6E5A3F666015}&quot; pptId=&quot;1810&quot; transitionDuration=&quot;0&quot;/&gt;&#10;    &lt;slide duration=&quot;5000&quot; id=&quot;{A099395C-D582-4127-B22A-5E0251EC673E}&quot; pptId=&quot;1835&quot; transitionDuration=&quot;0&quot;/&gt;&#10;    &lt;slide duration=&quot;5000&quot; id=&quot;{9EDDED6D-13C1-4460-B360-4EB7FDCDFFA7}&quot; pptId=&quot;1836&quot; transitionDuration=&quot;0&quot;/&gt;&#10;    &lt;slide duration=&quot;5000&quot; id=&quot;{7B0D012B-336D-4189-9ED8-BACE16B7BFD3}&quot; pptId=&quot;1837&quot; transitionDuration=&quot;0&quot;/&gt;&#10;    &lt;slide duration=&quot;5000&quot; id=&quot;{5F00D28A-3D0A-4A65-A0BA-3ECCA6A147E9}&quot; pptId=&quot;1838&quot; transitionDuration=&quot;0&quot;/&gt;&#10;    &lt;slide duration=&quot;5000&quot; id=&quot;{470A41AA-AD24-4263-A34D-F1205F94BBF5}&quot; pptId=&quot;1839&quot; transitionDuration=&quot;0&quot;/&gt;&#10;    &lt;slide duration=&quot;5000&quot; id=&quot;{7A922DBC-9372-4535-A5D0-83D1E25D506F}&quot; pptId=&quot;1840&quot; transitionDuration=&quot;0&quot;/&gt;&#10;    &lt;slide duration=&quot;5000&quot; id=&quot;{6C70F59F-885B-45F2-AB0D-D92B04B5963B}&quot; pptId=&quot;1841&quot; transitionDuration=&quot;0&quot;/&gt;&#10;    &lt;slide duration=&quot;5000&quot; id=&quot;{DE84A4FD-8FA6-4C7D-A9E3-0E3C5A0C0023}&quot; pptId=&quot;1802&quot; transitionDuration=&quot;0&quot;/&gt;&#10;    &lt;slide duration=&quot;5000&quot; id=&quot;{05EBB0D0-1962-4D38-BE2A-FF573FB94F63}&quot; pptId=&quot;1758&quot; transitionDuration=&quot;0&quot;/&gt;&#10;    &lt;slide duration=&quot;5000&quot; id=&quot;{459BACAD-896B-41B5-BD9C-310608AFA3FF}&quot; pptId=&quot;1759&quot; transitionDuration=&quot;0&quot;/&gt;&#10;    &lt;slide duration=&quot;5000&quot; id=&quot;{BF1258EE-6763-4E0F-BBFF-664133A0264C}&quot; pptId=&quot;1760&quot; transitionDuration=&quot;0&quot;/&gt;&#10;    &lt;slide duration=&quot;5000&quot; id=&quot;{ED0B2E3E-24F5-4947-B306-0834A4E42405}&quot; pptId=&quot;1761&quot; transitionDuration=&quot;0&quot;/&gt;&#10;    &lt;slide duration=&quot;5000&quot; id=&quot;{991F1B46-C4F7-437B-9C43-DDBFCD134BB9}&quot; pptId=&quot;1762&quot; transitionDuration=&quot;0&quot;/&gt;&#10;    &lt;slide duration=&quot;5000&quot; id=&quot;{F68BD4B4-B6C0-45FC-9852-7AD9131B1122}&quot; pptId=&quot;1763&quot; transitionDuration=&quot;0&quot;/&gt;&#10;    &lt;slide duration=&quot;5000&quot; id=&quot;{C84FAF46-C96D-4774-8692-EC5E0549B9A0}&quot; pptId=&quot;1764&quot; transitionDuration=&quot;0&quot;/&gt;&#10;    &lt;slide duration=&quot;5000&quot; id=&quot;{800D7677-42ED-4488-AF48-78025C67F091}&quot; pptId=&quot;1765&quot; transitionDuration=&quot;0&quot;/&gt;&#10;    &lt;slide duration=&quot;5000&quot; id=&quot;{303C822D-1DE4-43A1-9424-88CA155C7AA8}&quot; pptId=&quot;1766&quot; transitionDuration=&quot;0&quot;/&gt;&#10;    &lt;slide duration=&quot;5000&quot; id=&quot;{A826E790-B708-4ECE-ADDE-22460A66D7BF}&quot; pptId=&quot;1767&quot; transitionDuration=&quot;0&quot;/&gt;&#10;    &lt;slide duration=&quot;5000&quot; id=&quot;{EE66D525-7039-4831-85F8-483F9FDCCEF8}&quot; pptId=&quot;1768&quot; transitionDuration=&quot;0&quot;/&gt;&#10;    &lt;slide duration=&quot;5000&quot; id=&quot;{F2CF7B05-A702-45D5-8152-0FEDDB85B14C}&quot; pptId=&quot;1803&quot; transitionDuration=&quot;0&quot;/&gt;&#10;    &lt;slide duration=&quot;5000&quot; id=&quot;{5F141044-4FE4-40C5-A0B9-5017814E5073}&quot; pptId=&quot;1777&quot; transitionDuration=&quot;0&quot;/&gt;&#10;    &lt;slide duration=&quot;5000&quot; id=&quot;{EFB8C284-C667-44B4-9DED-210A7F814B42}&quot; pptId=&quot;1778&quot; transitionDuration=&quot;0&quot;/&gt;&#10;    &lt;slide duration=&quot;5000&quot; id=&quot;{311DCBD9-B615-41B9-BD23-CD3F1D99737E}&quot; pptId=&quot;1609&quot; transitionDuration=&quot;0&quot;/&gt;&#10;  &lt;/slides&gt;&#10;&#10;  &lt;narration&gt;&#10;    &lt;audioTracks&gt;&#10;      &lt;audioTrack duration=&quot;13100&quot; slideId=&quot;{4008C2DE-574E-4DB5-B3DF-AA2425864A29}&quot; startTime=&quot;0&quot; stepIndex=&quot;0&quot; volume=&quot;1&quot;&gt;&#10;        &lt;file modifyTime=&quot;2011-12-23T16:41:21&quot; size=&quot;2310884&quot;&gt;&#10;          &lt;path full=&quot;E:\RSWLecture\Data Mining\romi-dm-01-introduction-1juli2011\audio\Fri Dec 23 23-41-08 2011.wav&quot; relative=&quot;romi-dm-01-introduction-1juli2011\audio\Fri Dec 23 23-41-08 2011.wav&quot; resource=&quot;Fri Dec 23 23-41-08 2011.wav&quot;/&gt;&#10;        &lt;/file&gt;&#10;        &lt;audio channels=&quot;2&quot; sampleRate=&quot;44100&quot;/&gt;&#10;      &lt;/audioTrack&gt;&#10;    &lt;/audioTracks&gt;&#10;  &lt;/narration&gt;&#10;&#10;&lt;/presentation&gt;&#10;"/>
  <p:tag name="ISPRING_ULTRA_SCORM_SLIDE_COUNT" val="1"/>
  <p:tag name="ISPRING_SCORM_RATE_SLIDES" val="0"/>
  <p:tag name="ISPRING_SCORM_RATE_QUIZZES" val="0"/>
  <p:tag name="ISPRING_SCORM_PASSING_SCORE" val="0.0000000000"/>
  <p:tag name="GENSWF_OUTPUT_FILE_NAME" val="romi-datamining"/>
  <p:tag name="ARTICULATE_PROJECT_OPEN" val="0"/>
  <p:tag name="ISPRING_RESOURCE_PATHS_HASH_2" val="f88722a44f12597b845c6715c9042a91789467c"/>
  <p:tag name="ISPRING_RESOURCE_PATHS_HASH_PRESENTER" val="b091c98f4cb4bfafc17f90d2d732d7f4e534d7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3AB5758-AC25-44F8-94F7-BCB0C96F492C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89FE0EFE-BC5C-4E4D-AF73-7B8DD9280856}"/>
  <p:tag name="GENSWF_ADVANCE_TIME" val="0.5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2B48234-7EF0-49E3-9C8F-863EC8A08DC4}"/>
  <p:tag name="GENSWF_ADVANCE_TIME" val="5"/>
  <p:tag name="TIMING" val="|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849"/>
  <p:tag name="ISPRING_SLIDE_ID" val="{1D983B8F-B4BF-4ECE-8DE5-077674A67852}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78552</TotalTime>
  <Words>1548</Words>
  <Application>Microsoft Office PowerPoint</Application>
  <PresentationFormat>On-screen Show (4:3)</PresentationFormat>
  <Paragraphs>463</Paragraphs>
  <Slides>37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Constantia</vt:lpstr>
      <vt:lpstr>Tahoma</vt:lpstr>
      <vt:lpstr>Times New Roman</vt:lpstr>
      <vt:lpstr>Wingdings</vt:lpstr>
      <vt:lpstr>1_Office Theme</vt:lpstr>
      <vt:lpstr>Data Mining</vt:lpstr>
      <vt:lpstr>Textbooks</vt:lpstr>
      <vt:lpstr>Pre-Test</vt:lpstr>
      <vt:lpstr>PowerPoint Presentation</vt:lpstr>
      <vt:lpstr>1. Pengantar Data Mining</vt:lpstr>
      <vt:lpstr>1.1 Apa dan Mengapa Data Mining?</vt:lpstr>
      <vt:lpstr>Manusia Memproduksi Data</vt:lpstr>
      <vt:lpstr>PowerPoint Presentation</vt:lpstr>
      <vt:lpstr>Pertumbuhan Data</vt:lpstr>
      <vt:lpstr>Perubahan Kultur dan Perilaku</vt:lpstr>
      <vt:lpstr>Datangnya Tsunami Data</vt:lpstr>
      <vt:lpstr>Kebanjiran Data tapi Miskin Pengetahuan</vt:lpstr>
      <vt:lpstr>Mengubah Data Menjadi Pengetahuan</vt:lpstr>
      <vt:lpstr>Apa itu Data Mining?</vt:lpstr>
      <vt:lpstr>Apa itu Data Mining?</vt:lpstr>
      <vt:lpstr>Apa itu Data Mining?</vt:lpstr>
      <vt:lpstr>Contoh Data di Kampus</vt:lpstr>
      <vt:lpstr>Prediksi Kelulusan Mahasiswa</vt:lpstr>
      <vt:lpstr>Contoh Data di Komisi Pemilihan Umum</vt:lpstr>
      <vt:lpstr>Prediksi Calon Legislatif DKI Jakarta</vt:lpstr>
      <vt:lpstr>From Stupid Apps to Smart Apps</vt:lpstr>
      <vt:lpstr>Revolusi Industri 4.0</vt:lpstr>
      <vt:lpstr>Perusahaan Pengolah Pengetahuan</vt:lpstr>
      <vt:lpstr>Definisi Data Mining</vt:lpstr>
      <vt:lpstr>Data - Informasi – Pengetahuan</vt:lpstr>
      <vt:lpstr>Data - Informasi – Pengetahuan</vt:lpstr>
      <vt:lpstr>Data - Informasi – Pengetahuan</vt:lpstr>
      <vt:lpstr>Data - Informasi – Pengetahuan - Kebijakan</vt:lpstr>
      <vt:lpstr>Mengubah Pengetahuan Menjadi Kebijakan</vt:lpstr>
      <vt:lpstr>Data Mining Tasks and Roles</vt:lpstr>
      <vt:lpstr>Hubungan Data Mining dan Bidang Lain</vt:lpstr>
      <vt:lpstr>Data Mining vs Text Mining</vt:lpstr>
      <vt:lpstr>Text Mining</vt:lpstr>
      <vt:lpstr>Text Mining Jejak Pornografi di Indonesia</vt:lpstr>
      <vt:lpstr>Text Mining: AHY-AHOK-ANIES</vt:lpstr>
      <vt:lpstr>Masalah-Masalah di Data Mining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Romi Satria Wahono</dc:creator>
  <cp:lastModifiedBy>wiharto</cp:lastModifiedBy>
  <cp:revision>6718</cp:revision>
  <cp:lastPrinted>2018-10-27T11:02:49Z</cp:lastPrinted>
  <dcterms:created xsi:type="dcterms:W3CDTF">1601-01-01T00:00:00Z</dcterms:created>
  <dcterms:modified xsi:type="dcterms:W3CDTF">2021-09-02T00:45:43Z</dcterms:modified>
</cp:coreProperties>
</file>