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25B3-4281-4EF5-92D0-4408FC68D748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57C8-BF6D-4292-80F9-8D7DA2D01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4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25B3-4281-4EF5-92D0-4408FC68D748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57C8-BF6D-4292-80F9-8D7DA2D01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25B3-4281-4EF5-92D0-4408FC68D748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57C8-BF6D-4292-80F9-8D7DA2D01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64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25B3-4281-4EF5-92D0-4408FC68D748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57C8-BF6D-4292-80F9-8D7DA2D014E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1110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25B3-4281-4EF5-92D0-4408FC68D748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57C8-BF6D-4292-80F9-8D7DA2D01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90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25B3-4281-4EF5-92D0-4408FC68D748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57C8-BF6D-4292-80F9-8D7DA2D01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84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25B3-4281-4EF5-92D0-4408FC68D748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57C8-BF6D-4292-80F9-8D7DA2D01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3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25B3-4281-4EF5-92D0-4408FC68D748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57C8-BF6D-4292-80F9-8D7DA2D01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06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25B3-4281-4EF5-92D0-4408FC68D748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57C8-BF6D-4292-80F9-8D7DA2D01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9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25B3-4281-4EF5-92D0-4408FC68D748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57C8-BF6D-4292-80F9-8D7DA2D01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6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25B3-4281-4EF5-92D0-4408FC68D748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57C8-BF6D-4292-80F9-8D7DA2D01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4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25B3-4281-4EF5-92D0-4408FC68D748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57C8-BF6D-4292-80F9-8D7DA2D01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2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25B3-4281-4EF5-92D0-4408FC68D748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57C8-BF6D-4292-80F9-8D7DA2D01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5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25B3-4281-4EF5-92D0-4408FC68D748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57C8-BF6D-4292-80F9-8D7DA2D01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35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25B3-4281-4EF5-92D0-4408FC68D748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57C8-BF6D-4292-80F9-8D7DA2D01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6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25B3-4281-4EF5-92D0-4408FC68D748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57C8-BF6D-4292-80F9-8D7DA2D01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2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25B3-4281-4EF5-92D0-4408FC68D748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57C8-BF6D-4292-80F9-8D7DA2D01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21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C525B3-4281-4EF5-92D0-4408FC68D748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D57C8-BF6D-4292-80F9-8D7DA2D01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544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err="1" smtClean="0"/>
              <a:t>Pendekatan</a:t>
            </a:r>
            <a:r>
              <a:rPr lang="en-US" sz="6000" dirty="0" smtClean="0"/>
              <a:t> </a:t>
            </a:r>
            <a:r>
              <a:rPr lang="en-US" sz="6000" dirty="0" err="1" smtClean="0"/>
              <a:t>dalam</a:t>
            </a:r>
            <a:r>
              <a:rPr lang="en-US" sz="6000" dirty="0" smtClean="0"/>
              <a:t>  </a:t>
            </a:r>
            <a:r>
              <a:rPr lang="en-US" sz="6000" dirty="0" err="1" smtClean="0"/>
              <a:t>Implementasi</a:t>
            </a:r>
            <a:r>
              <a:rPr lang="en-US" sz="6000" dirty="0" smtClean="0"/>
              <a:t> </a:t>
            </a:r>
            <a:r>
              <a:rPr lang="en-US" sz="6000" dirty="0" err="1" smtClean="0"/>
              <a:t>kebijakan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40150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aspek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331076"/>
            <a:ext cx="8947522" cy="391732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Who is involved in policy implementation</a:t>
            </a:r>
          </a:p>
          <a:p>
            <a:r>
              <a:rPr lang="en-US" sz="2800" dirty="0" smtClean="0"/>
              <a:t>2. The nature of administrative process</a:t>
            </a:r>
          </a:p>
          <a:p>
            <a:r>
              <a:rPr lang="en-US" sz="2800" dirty="0" smtClean="0"/>
              <a:t>3. Compliance with policy</a:t>
            </a:r>
          </a:p>
          <a:p>
            <a:r>
              <a:rPr lang="en-US" sz="2800" dirty="0" smtClean="0"/>
              <a:t>4. The effect of implementation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2317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: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Penghimpunan</a:t>
            </a:r>
            <a:r>
              <a:rPr lang="en-US" dirty="0" smtClean="0"/>
              <a:t> resources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administrative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Birokrat</a:t>
            </a:r>
            <a:r>
              <a:rPr lang="en-US" dirty="0" smtClean="0"/>
              <a:t> </a:t>
            </a:r>
            <a:r>
              <a:rPr lang="en-US" dirty="0" err="1" smtClean="0"/>
              <a:t>mengimterpretasikanatau</a:t>
            </a:r>
            <a:r>
              <a:rPr lang="en-US" dirty="0" smtClean="0"/>
              <a:t> </a:t>
            </a:r>
            <a:r>
              <a:rPr lang="en-US" dirty="0" err="1" smtClean="0"/>
              <a:t>mengoperasionalkan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(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birokrasi</a:t>
            </a:r>
            <a:r>
              <a:rPr lang="en-US" dirty="0" smtClean="0"/>
              <a:t>)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Mengoperasionalkan</a:t>
            </a:r>
            <a:r>
              <a:rPr lang="en-US" dirty="0" smtClean="0"/>
              <a:t> program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241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Persoalan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Interpretasi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Pendayagunaan</a:t>
            </a:r>
            <a:r>
              <a:rPr lang="en-US" dirty="0" smtClean="0"/>
              <a:t> resources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Manajemen</a:t>
            </a:r>
            <a:r>
              <a:rPr lang="en-US" dirty="0" smtClean="0"/>
              <a:t> program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686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?(</a:t>
            </a:r>
            <a:r>
              <a:rPr lang="en-US" dirty="0" err="1" smtClean="0"/>
              <a:t>Mazmanian</a:t>
            </a:r>
            <a:r>
              <a:rPr lang="en-US" dirty="0" smtClean="0"/>
              <a:t> &amp; Sabatier)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498502"/>
            <a:ext cx="8947522" cy="3273379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sz="2400" dirty="0" smtClean="0"/>
              <a:t>. </a:t>
            </a:r>
            <a:r>
              <a:rPr lang="en-US" sz="2400" dirty="0" err="1" smtClean="0"/>
              <a:t>mengidentifikasi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diintervensi</a:t>
            </a:r>
            <a:endParaRPr lang="en-US" sz="2400" dirty="0" smtClean="0"/>
          </a:p>
          <a:p>
            <a:r>
              <a:rPr lang="en-US" sz="2400" dirty="0" smtClean="0"/>
              <a:t>2. </a:t>
            </a:r>
            <a:r>
              <a:rPr lang="en-US" sz="2400" dirty="0" err="1" smtClean="0"/>
              <a:t>Menegaskan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hendak</a:t>
            </a:r>
            <a:r>
              <a:rPr lang="en-US" sz="2400" dirty="0" smtClean="0"/>
              <a:t> </a:t>
            </a:r>
            <a:r>
              <a:rPr lang="en-US" sz="2400" dirty="0" err="1" smtClean="0"/>
              <a:t>diraih</a:t>
            </a:r>
            <a:endParaRPr lang="en-US" sz="2400" dirty="0" smtClean="0"/>
          </a:p>
          <a:p>
            <a:r>
              <a:rPr lang="en-US" sz="2400" dirty="0" smtClean="0"/>
              <a:t>3. </a:t>
            </a:r>
            <a:r>
              <a:rPr lang="en-US" sz="2400" dirty="0" err="1" smtClean="0"/>
              <a:t>Merancang</a:t>
            </a:r>
            <a:r>
              <a:rPr lang="en-US" sz="2400" dirty="0" smtClean="0"/>
              <a:t> </a:t>
            </a:r>
            <a:r>
              <a:rPr lang="en-US" sz="2400" dirty="0" err="1" smtClean="0"/>
              <a:t>struktur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implementasi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85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640169"/>
            <a:ext cx="9212665" cy="360823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 err="1" smtClean="0"/>
              <a:t>Logika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endParaRPr lang="en-US" sz="2800" dirty="0" smtClean="0"/>
          </a:p>
          <a:p>
            <a:r>
              <a:rPr lang="en-US" sz="2800" dirty="0" smtClean="0"/>
              <a:t>2.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menyatukan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implementasi</a:t>
            </a:r>
            <a:r>
              <a:rPr lang="en-US" sz="2800" dirty="0" smtClean="0"/>
              <a:t> (resources)</a:t>
            </a:r>
          </a:p>
          <a:p>
            <a:r>
              <a:rPr lang="en-US" sz="2800" dirty="0" smtClean="0"/>
              <a:t>3.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baik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1496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Prasarat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Tiadanya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tersedianya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memadai</a:t>
            </a:r>
            <a:endParaRPr lang="en-US" dirty="0" smtClean="0"/>
          </a:p>
          <a:p>
            <a:r>
              <a:rPr lang="en-US" dirty="0" smtClean="0"/>
              <a:t>3. Good policy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ketergantungan</a:t>
            </a:r>
            <a:r>
              <a:rPr lang="en-US" dirty="0" smtClean="0"/>
              <a:t> yang minimum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400" dirty="0" err="1" smtClean="0"/>
              <a:t>Disamping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: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 smtClean="0"/>
              <a:t>pelaksanan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183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sz="2800" dirty="0" smtClean="0"/>
              <a:t>Bad Policy (</a:t>
            </a:r>
            <a:r>
              <a:rPr lang="en-US" sz="2800" dirty="0" err="1" smtClean="0"/>
              <a:t>dirumuskan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asal</a:t>
            </a:r>
            <a:r>
              <a:rPr lang="en-US" sz="2800" dirty="0" smtClean="0"/>
              <a:t> </a:t>
            </a:r>
            <a:r>
              <a:rPr lang="en-US" sz="2800" dirty="0" err="1" smtClean="0"/>
              <a:t>asalan</a:t>
            </a:r>
            <a:r>
              <a:rPr lang="en-US" sz="2800" dirty="0" smtClean="0"/>
              <a:t>, </a:t>
            </a:r>
            <a:r>
              <a:rPr lang="en-US" sz="2800" dirty="0" err="1" smtClean="0"/>
              <a:t>tak</a:t>
            </a:r>
            <a:r>
              <a:rPr lang="en-US" sz="2800" dirty="0" smtClean="0"/>
              <a:t> </a:t>
            </a:r>
            <a:r>
              <a:rPr lang="en-US" sz="2800" dirty="0" err="1" smtClean="0"/>
              <a:t>didukung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inf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akurat</a:t>
            </a:r>
            <a:r>
              <a:rPr lang="en-US" sz="2800" dirty="0" smtClean="0"/>
              <a:t>,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tak</a:t>
            </a:r>
            <a:r>
              <a:rPr lang="en-US" sz="2800" dirty="0" smtClean="0"/>
              <a:t> </a:t>
            </a:r>
            <a:r>
              <a:rPr lang="en-US" sz="2800" dirty="0" err="1" smtClean="0"/>
              <a:t>realisitis</a:t>
            </a:r>
            <a:r>
              <a:rPr lang="en-US" sz="2800" dirty="0" smtClean="0"/>
              <a:t>, </a:t>
            </a:r>
            <a:r>
              <a:rPr lang="en-US" sz="2800" dirty="0" err="1" smtClean="0"/>
              <a:t>konflik</a:t>
            </a:r>
            <a:r>
              <a:rPr lang="en-US" sz="2800" dirty="0" smtClean="0"/>
              <a:t> </a:t>
            </a:r>
            <a:r>
              <a:rPr lang="en-US" sz="2800" dirty="0" err="1" smtClean="0"/>
              <a:t>kepentingan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kuat</a:t>
            </a:r>
            <a:r>
              <a:rPr lang="en-US" sz="2800" dirty="0" smtClean="0"/>
              <a:t> </a:t>
            </a:r>
            <a:r>
              <a:rPr lang="en-US" sz="2800" dirty="0" err="1" smtClean="0"/>
              <a:t>hingga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realistic)</a:t>
            </a:r>
          </a:p>
          <a:p>
            <a:r>
              <a:rPr lang="en-US" sz="2800" dirty="0" smtClean="0"/>
              <a:t>2. Bad implementation/ </a:t>
            </a:r>
            <a:r>
              <a:rPr lang="en-US" sz="2800" dirty="0" err="1" smtClean="0"/>
              <a:t>unsuccesfull</a:t>
            </a:r>
            <a:r>
              <a:rPr lang="en-US" sz="2800" dirty="0" smtClean="0"/>
              <a:t> implementation</a:t>
            </a:r>
          </a:p>
          <a:p>
            <a:r>
              <a:rPr lang="en-US" sz="2800" dirty="0" smtClean="0"/>
              <a:t>3. Bad luck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8264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Ketidakmampuan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(Andrew </a:t>
            </a:r>
            <a:r>
              <a:rPr lang="en-US" dirty="0" err="1" smtClean="0"/>
              <a:t>Dunshire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policy </a:t>
            </a:r>
            <a:r>
              <a:rPr lang="en-US" dirty="0" err="1" smtClean="0"/>
              <a:t>trejadi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anatara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pembuat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senayatanya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implementation capacity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pelaksna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(</a:t>
            </a:r>
            <a:r>
              <a:rPr lang="en-US" dirty="0" err="1" smtClean="0"/>
              <a:t>Goggin</a:t>
            </a:r>
            <a:r>
              <a:rPr lang="en-US" dirty="0" smtClean="0"/>
              <a:t>, 1990)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926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4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sz="2800" dirty="0" err="1"/>
              <a:t>P</a:t>
            </a:r>
            <a:r>
              <a:rPr lang="en-US" sz="2800" dirty="0" err="1" smtClean="0"/>
              <a:t>endekatan</a:t>
            </a:r>
            <a:r>
              <a:rPr lang="en-US" sz="2800" dirty="0" smtClean="0"/>
              <a:t> Proses</a:t>
            </a:r>
          </a:p>
          <a:p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proses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r>
              <a:rPr lang="en-US" dirty="0" err="1" smtClean="0"/>
              <a:t>Penekanan</a:t>
            </a:r>
            <a:r>
              <a:rPr lang="en-US" dirty="0" smtClean="0"/>
              <a:t> :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endParaRPr lang="en-US" dirty="0" smtClean="0"/>
          </a:p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proses </a:t>
            </a:r>
            <a:r>
              <a:rPr lang="en-US" dirty="0" err="1" smtClean="0"/>
              <a:t>implementasi</a:t>
            </a:r>
            <a:endParaRPr lang="en-US" dirty="0" smtClean="0"/>
          </a:p>
          <a:p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proses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5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3639"/>
            <a:ext cx="10515600" cy="57133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sz="2800" dirty="0" err="1" smtClean="0"/>
              <a:t>Pendekatan</a:t>
            </a:r>
            <a:r>
              <a:rPr lang="en-US" sz="2800" dirty="0" smtClean="0"/>
              <a:t> </a:t>
            </a:r>
            <a:r>
              <a:rPr lang="en-US" sz="2800" dirty="0" err="1" smtClean="0"/>
              <a:t>Implementasi</a:t>
            </a:r>
            <a:r>
              <a:rPr lang="en-US" sz="2800" dirty="0" smtClean="0"/>
              <a:t> </a:t>
            </a:r>
            <a:r>
              <a:rPr lang="en-US" sz="2800" dirty="0" err="1" smtClean="0"/>
              <a:t>dilihat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kajian</a:t>
            </a:r>
            <a:r>
              <a:rPr lang="en-US" sz="2800" dirty="0" smtClean="0"/>
              <a:t> (</a:t>
            </a:r>
            <a:r>
              <a:rPr lang="en-US" sz="2800" dirty="0" err="1" smtClean="0"/>
              <a:t>studi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.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 smtClean="0"/>
              <a:t>memahami</a:t>
            </a:r>
            <a:r>
              <a:rPr lang="en-US" sz="2400" dirty="0" smtClean="0"/>
              <a:t> </a:t>
            </a:r>
            <a:r>
              <a:rPr lang="en-US" sz="2400" dirty="0" err="1" smtClean="0"/>
              <a:t>problematika</a:t>
            </a:r>
            <a:r>
              <a:rPr lang="en-US" sz="2400" dirty="0" smtClean="0"/>
              <a:t> </a:t>
            </a:r>
            <a:r>
              <a:rPr lang="en-US" sz="2400" dirty="0" err="1" smtClean="0"/>
              <a:t>implementasi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.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mengutamakan</a:t>
            </a:r>
            <a:r>
              <a:rPr lang="en-US" sz="2400" dirty="0" smtClean="0"/>
              <a:t>  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implementasi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studi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dipahami</a:t>
            </a:r>
            <a:r>
              <a:rPr lang="en-US" sz="2400" dirty="0" smtClean="0"/>
              <a:t> </a:t>
            </a:r>
            <a:r>
              <a:rPr lang="en-US" sz="2400" dirty="0" err="1" smtClean="0"/>
              <a:t>sejak</a:t>
            </a:r>
            <a:r>
              <a:rPr lang="en-US" sz="2400" dirty="0" smtClean="0"/>
              <a:t> :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 err="1" smtClean="0"/>
              <a:t>latar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 </a:t>
            </a:r>
            <a:r>
              <a:rPr lang="en-US" sz="2400" dirty="0" err="1" smtClean="0"/>
              <a:t>permasalahannya</a:t>
            </a:r>
            <a:r>
              <a:rPr lang="en-US" sz="2400" dirty="0" smtClean="0"/>
              <a:t>, </a:t>
            </a:r>
            <a:r>
              <a:rPr lang="en-US" sz="2400" dirty="0" err="1" smtClean="0"/>
              <a:t>perumusan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(research </a:t>
            </a:r>
            <a:r>
              <a:rPr lang="en-US" sz="2400" dirty="0" err="1" smtClean="0"/>
              <a:t>questionnya</a:t>
            </a:r>
            <a:r>
              <a:rPr lang="en-US" sz="2400" dirty="0" smtClean="0"/>
              <a:t>), </a:t>
            </a:r>
            <a:r>
              <a:rPr lang="en-US" sz="2400" dirty="0" err="1" smtClean="0"/>
              <a:t>landasan</a:t>
            </a:r>
            <a:r>
              <a:rPr lang="en-US" sz="2400" dirty="0" smtClean="0"/>
              <a:t> </a:t>
            </a:r>
            <a:r>
              <a:rPr lang="en-US" sz="2400" dirty="0" err="1" smtClean="0"/>
              <a:t>teoritis</a:t>
            </a:r>
            <a:r>
              <a:rPr lang="en-US" sz="2400" dirty="0" smtClean="0"/>
              <a:t>, </a:t>
            </a:r>
            <a:r>
              <a:rPr lang="en-US" sz="2400" dirty="0" err="1" smtClean="0"/>
              <a:t>kerangka</a:t>
            </a:r>
            <a:r>
              <a:rPr lang="en-US" sz="2400" dirty="0" smtClean="0"/>
              <a:t> piker, </a:t>
            </a:r>
            <a:r>
              <a:rPr lang="en-US" sz="2400" dirty="0" err="1" smtClean="0"/>
              <a:t>metodologi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analisisinya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akhirnya</a:t>
            </a:r>
            <a:r>
              <a:rPr lang="en-US" sz="2400" dirty="0" smtClean="0"/>
              <a:t>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rekomendasi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implementasi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729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dikaji</a:t>
            </a:r>
            <a:r>
              <a:rPr lang="en-US" dirty="0"/>
              <a:t> 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/>
              <a:t>1.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implementasinya</a:t>
            </a:r>
            <a:r>
              <a:rPr lang="en-US" dirty="0" smtClean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kegagalan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2.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3.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lain</a:t>
            </a:r>
          </a:p>
          <a:p>
            <a:pPr>
              <a:buFontTx/>
              <a:buChar char="-"/>
            </a:pPr>
            <a:r>
              <a:rPr lang="en-US" dirty="0"/>
              <a:t>4.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5. </a:t>
            </a:r>
            <a:r>
              <a:rPr lang="en-US" dirty="0" err="1"/>
              <a:t>dsb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00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079" y="1104408"/>
            <a:ext cx="10515600" cy="4351338"/>
          </a:xfrm>
        </p:spPr>
        <p:txBody>
          <a:bodyPr/>
          <a:lstStyle/>
          <a:p>
            <a:r>
              <a:rPr lang="en-US" sz="3200" dirty="0" smtClean="0"/>
              <a:t>3. </a:t>
            </a:r>
            <a:r>
              <a:rPr lang="en-US" sz="3200" dirty="0" err="1" smtClean="0"/>
              <a:t>Pendekatan</a:t>
            </a:r>
            <a:r>
              <a:rPr lang="en-US" sz="3200" dirty="0" smtClean="0"/>
              <a:t> </a:t>
            </a:r>
            <a:r>
              <a:rPr lang="en-US" sz="3200" dirty="0" err="1" smtClean="0"/>
              <a:t>Struktural</a:t>
            </a: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 smtClean="0"/>
          </a:p>
          <a:p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implementatornya</a:t>
            </a:r>
            <a:r>
              <a:rPr lang="en-US" dirty="0" smtClean="0"/>
              <a:t>. </a:t>
            </a:r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organis</a:t>
            </a:r>
            <a:r>
              <a:rPr lang="en-US" dirty="0" smtClean="0"/>
              <a:t> </a:t>
            </a:r>
            <a:r>
              <a:rPr lang="en-US" dirty="0" err="1" smtClean="0"/>
              <a:t>ataukah</a:t>
            </a:r>
            <a:r>
              <a:rPr lang="en-US" dirty="0" smtClean="0"/>
              <a:t> </a:t>
            </a:r>
            <a:r>
              <a:rPr lang="en-US" dirty="0" err="1" smtClean="0"/>
              <a:t>mekanik</a:t>
            </a:r>
            <a:endParaRPr lang="en-US" dirty="0" smtClean="0"/>
          </a:p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yang </a:t>
            </a:r>
            <a:r>
              <a:rPr lang="en-US" dirty="0" err="1" smtClean="0"/>
              <a:t>birokratis</a:t>
            </a:r>
            <a:r>
              <a:rPr lang="en-US" dirty="0" smtClean="0"/>
              <a:t> </a:t>
            </a:r>
            <a:r>
              <a:rPr lang="en-US" dirty="0" err="1" smtClean="0"/>
              <a:t>ataukah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nepotisme</a:t>
            </a:r>
            <a:endParaRPr lang="en-US" dirty="0" smtClean="0"/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menggunkaan</a:t>
            </a:r>
            <a:r>
              <a:rPr lang="en-US" dirty="0" smtClean="0"/>
              <a:t> </a:t>
            </a:r>
            <a:r>
              <a:rPr lang="en-US" dirty="0" err="1" smtClean="0"/>
              <a:t>desentralisasi</a:t>
            </a:r>
            <a:r>
              <a:rPr lang="en-US" dirty="0" smtClean="0"/>
              <a:t> </a:t>
            </a:r>
            <a:r>
              <a:rPr lang="en-US" dirty="0" err="1" smtClean="0"/>
              <a:t>ataukah</a:t>
            </a:r>
            <a:r>
              <a:rPr lang="en-US" dirty="0" smtClean="0"/>
              <a:t> </a:t>
            </a:r>
            <a:r>
              <a:rPr lang="en-US" dirty="0" err="1" smtClean="0"/>
              <a:t>sentralisasi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94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794" y="656823"/>
            <a:ext cx="10375006" cy="5520140"/>
          </a:xfrm>
        </p:spPr>
        <p:txBody>
          <a:bodyPr/>
          <a:lstStyle/>
          <a:p>
            <a:r>
              <a:rPr lang="en-US" sz="3200" dirty="0" smtClean="0"/>
              <a:t>4. </a:t>
            </a:r>
            <a:r>
              <a:rPr lang="en-US" sz="3200" dirty="0" err="1" smtClean="0"/>
              <a:t>Pendekatan</a:t>
            </a:r>
            <a:r>
              <a:rPr lang="en-US" sz="3200" dirty="0" smtClean="0"/>
              <a:t> </a:t>
            </a:r>
            <a:r>
              <a:rPr lang="en-US" sz="3200" dirty="0" err="1" smtClean="0"/>
              <a:t>Prosedural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Manajerial</a:t>
            </a:r>
            <a:endParaRPr lang="en-US" sz="3200" dirty="0" smtClean="0"/>
          </a:p>
          <a:p>
            <a:endParaRPr lang="en-US" sz="3200" dirty="0" smtClean="0"/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semata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tehnis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hakekatnya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penyiapan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Penyiapan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r>
              <a:rPr lang="en-US" dirty="0" smtClean="0"/>
              <a:t>,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pengawasannya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didalamnya</a:t>
            </a:r>
            <a:r>
              <a:rPr lang="en-US" dirty="0" smtClean="0"/>
              <a:t> Network Planning and </a:t>
            </a:r>
            <a:r>
              <a:rPr lang="en-US" dirty="0" err="1" smtClean="0"/>
              <a:t>Controll</a:t>
            </a:r>
            <a:r>
              <a:rPr lang="en-US" dirty="0" smtClean="0"/>
              <a:t> (NPC) </a:t>
            </a:r>
            <a:r>
              <a:rPr lang="en-US" dirty="0" err="1" smtClean="0"/>
              <a:t>dan</a:t>
            </a:r>
            <a:r>
              <a:rPr lang="en-US" dirty="0" smtClean="0"/>
              <a:t> Program Evaluation and review (PERT)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57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805" y="550615"/>
            <a:ext cx="10515600" cy="5335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sz="2800" dirty="0" err="1" smtClean="0"/>
              <a:t>Pendekatan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implementor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Penerapan</a:t>
            </a:r>
            <a:r>
              <a:rPr lang="en-US" dirty="0" smtClean="0"/>
              <a:t> MBO (management by objectives)</a:t>
            </a:r>
          </a:p>
          <a:p>
            <a:pPr marL="0" indent="0">
              <a:buNone/>
            </a:pPr>
            <a:r>
              <a:rPr lang="en-US" dirty="0" smtClean="0"/>
              <a:t>Model </a:t>
            </a:r>
            <a:r>
              <a:rPr lang="en-US" dirty="0" err="1" smtClean="0"/>
              <a:t>kepatuhan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edukasi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sz="2800" dirty="0" err="1" smtClean="0"/>
              <a:t>Pendekatan</a:t>
            </a:r>
            <a:r>
              <a:rPr lang="en-US" sz="2800" dirty="0" smtClean="0"/>
              <a:t> </a:t>
            </a:r>
            <a:r>
              <a:rPr lang="en-US" sz="2800" dirty="0" err="1" smtClean="0"/>
              <a:t>Politik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96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pelaksananya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Siapa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programnya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implementasinya</a:t>
            </a:r>
            <a:endParaRPr lang="en-US" dirty="0" smtClean="0"/>
          </a:p>
          <a:p>
            <a:r>
              <a:rPr lang="en-US" dirty="0" smtClean="0"/>
              <a:t>6.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keberhasilannya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47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impelementasi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Pembentukan</a:t>
            </a:r>
            <a:r>
              <a:rPr lang="en-US" dirty="0" smtClean="0"/>
              <a:t> unit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staff </a:t>
            </a:r>
            <a:r>
              <a:rPr lang="en-US" dirty="0" err="1" smtClean="0"/>
              <a:t>pelaksana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Penjabaran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(SOP)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pelaksana</a:t>
            </a:r>
            <a:endParaRPr lang="en-US" dirty="0" smtClean="0"/>
          </a:p>
          <a:p>
            <a:r>
              <a:rPr lang="en-US" dirty="0" smtClean="0"/>
              <a:t>4. </a:t>
            </a:r>
            <a:r>
              <a:rPr lang="en-US" dirty="0" err="1" smtClean="0"/>
              <a:t>Pengalokasian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0284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182</TotalTime>
  <Words>724</Words>
  <Application>Microsoft Office PowerPoint</Application>
  <PresentationFormat>Widescreen</PresentationFormat>
  <Paragraphs>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</vt:lpstr>
      <vt:lpstr>Pendekatan dalam  Implementasi kebijakan</vt:lpstr>
      <vt:lpstr>Ada banyak pendekatan dalam melihat implementasi </vt:lpstr>
      <vt:lpstr>PowerPoint Presentation</vt:lpstr>
      <vt:lpstr>Beberapa fenomena implementasi yang menarik dikaji : </vt:lpstr>
      <vt:lpstr>PowerPoint Presentation</vt:lpstr>
      <vt:lpstr>PowerPoint Presentation</vt:lpstr>
      <vt:lpstr>PowerPoint Presentation</vt:lpstr>
      <vt:lpstr>Aktivitas apa yg ada dalam implementasi ? </vt:lpstr>
      <vt:lpstr>Hal-hal yang harus dilakukan dalam impelementasi</vt:lpstr>
      <vt:lpstr>4 aspek yang perlu diperhatikan dalam implementasi</vt:lpstr>
      <vt:lpstr>Kesimpulan umum : Aktivitas dalam Implementasi</vt:lpstr>
      <vt:lpstr>Persoalan yang muncul dalam implementasi</vt:lpstr>
      <vt:lpstr>Bagaimana melakukan implementasi kebijakan ?(Mazmanian &amp; Sabatier)</vt:lpstr>
      <vt:lpstr>Faktor penentu keberhasilan implementasi</vt:lpstr>
      <vt:lpstr>Prasarat keberhasilan implementasi</vt:lpstr>
      <vt:lpstr>Mengapa implementasi itu gagal ?</vt:lpstr>
      <vt:lpstr>Implementation gap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Pendekatan dalam  Implementasi</dc:title>
  <dc:creator>USER</dc:creator>
  <cp:lastModifiedBy>USER</cp:lastModifiedBy>
  <cp:revision>18</cp:revision>
  <dcterms:created xsi:type="dcterms:W3CDTF">2021-09-05T11:41:13Z</dcterms:created>
  <dcterms:modified xsi:type="dcterms:W3CDTF">2021-09-05T14:43:20Z</dcterms:modified>
</cp:coreProperties>
</file>