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1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1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1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1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1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1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1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2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p2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2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300" name="Google Shape;300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22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2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2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2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"/>
          <p:cNvSpPr txBox="1"/>
          <p:nvPr>
            <p:ph type="ctrTitle"/>
          </p:nvPr>
        </p:nvSpPr>
        <p:spPr>
          <a:xfrm>
            <a:off x="762000" y="1371600"/>
            <a:ext cx="76962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5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"/>
          <p:cNvSpPr txBox="1"/>
          <p:nvPr>
            <p:ph idx="1" type="subTitle"/>
          </p:nvPr>
        </p:nvSpPr>
        <p:spPr>
          <a:xfrm>
            <a:off x="762000" y="3765550"/>
            <a:ext cx="76962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560"/>
              </a:spcBef>
              <a:spcAft>
                <a:spcPts val="0"/>
              </a:spcAft>
              <a:buSzPts val="1960"/>
              <a:buFont typeface="Noto Sans Symbols"/>
              <a:buNone/>
              <a:defRPr sz="28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170"/>
              <a:buChar char="□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9pPr>
          </a:lstStyle>
          <a:p/>
        </p:txBody>
      </p:sp>
      <p:sp>
        <p:nvSpPr>
          <p:cNvPr id="26" name="Google Shape;26;p2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1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1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1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1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1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1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1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1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1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2"/>
          <p:cNvSpPr txBox="1"/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2"/>
          <p:cNvSpPr txBox="1"/>
          <p:nvPr>
            <p:ph idx="1" type="body"/>
          </p:nvPr>
        </p:nvSpPr>
        <p:spPr>
          <a:xfrm>
            <a:off x="457200" y="1828800"/>
            <a:ext cx="4038600" cy="4302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3060" lvl="0" marL="457200" algn="l">
              <a:spcBef>
                <a:spcPts val="560"/>
              </a:spcBef>
              <a:spcAft>
                <a:spcPts val="0"/>
              </a:spcAft>
              <a:buSzPts val="1960"/>
              <a:buChar char="□"/>
              <a:defRPr sz="2800"/>
            </a:lvl1pPr>
            <a:lvl2pPr indent="-342900" lvl="1" marL="914400" algn="l">
              <a:spcBef>
                <a:spcPts val="480"/>
              </a:spcBef>
              <a:spcAft>
                <a:spcPts val="0"/>
              </a:spcAft>
              <a:buSzPts val="1800"/>
              <a:buChar char="■"/>
              <a:defRPr sz="2400"/>
            </a:lvl2pPr>
            <a:lvl3pPr indent="-311150" lvl="2" marL="1371600" algn="l">
              <a:spcBef>
                <a:spcPts val="400"/>
              </a:spcBef>
              <a:spcAft>
                <a:spcPts val="0"/>
              </a:spcAft>
              <a:buSzPts val="1300"/>
              <a:buChar char="□"/>
              <a:defRPr sz="2000"/>
            </a:lvl3pPr>
            <a:lvl4pPr indent="-314325" lvl="3" marL="1828800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4pPr>
            <a:lvl5pPr indent="-285750" lvl="4" marL="2286000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 sz="1800"/>
            </a:lvl5pPr>
            <a:lvl6pPr indent="-285750" lvl="5" marL="2743200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 sz="1800"/>
            </a:lvl6pPr>
            <a:lvl7pPr indent="-285750" lvl="6" marL="3200400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 sz="1800"/>
            </a:lvl7pPr>
            <a:lvl8pPr indent="-285750" lvl="7" marL="3657600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 sz="1800"/>
            </a:lvl8pPr>
            <a:lvl9pPr indent="-285750" lvl="8" marL="4114800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 sz="1800"/>
            </a:lvl9pPr>
          </a:lstStyle>
          <a:p/>
        </p:txBody>
      </p:sp>
      <p:sp>
        <p:nvSpPr>
          <p:cNvPr id="94" name="Google Shape;94;p12"/>
          <p:cNvSpPr txBox="1"/>
          <p:nvPr>
            <p:ph idx="2" type="body"/>
          </p:nvPr>
        </p:nvSpPr>
        <p:spPr>
          <a:xfrm>
            <a:off x="4648200" y="1828800"/>
            <a:ext cx="4038600" cy="4302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3060" lvl="0" marL="457200" algn="l">
              <a:spcBef>
                <a:spcPts val="560"/>
              </a:spcBef>
              <a:spcAft>
                <a:spcPts val="0"/>
              </a:spcAft>
              <a:buSzPts val="1960"/>
              <a:buChar char="□"/>
              <a:defRPr sz="2800"/>
            </a:lvl1pPr>
            <a:lvl2pPr indent="-342900" lvl="1" marL="914400" algn="l">
              <a:spcBef>
                <a:spcPts val="480"/>
              </a:spcBef>
              <a:spcAft>
                <a:spcPts val="0"/>
              </a:spcAft>
              <a:buSzPts val="1800"/>
              <a:buChar char="■"/>
              <a:defRPr sz="2400"/>
            </a:lvl2pPr>
            <a:lvl3pPr indent="-311150" lvl="2" marL="1371600" algn="l">
              <a:spcBef>
                <a:spcPts val="400"/>
              </a:spcBef>
              <a:spcAft>
                <a:spcPts val="0"/>
              </a:spcAft>
              <a:buSzPts val="1300"/>
              <a:buChar char="□"/>
              <a:defRPr sz="2000"/>
            </a:lvl3pPr>
            <a:lvl4pPr indent="-314325" lvl="3" marL="1828800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4pPr>
            <a:lvl5pPr indent="-285750" lvl="4" marL="2286000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 sz="1800"/>
            </a:lvl5pPr>
            <a:lvl6pPr indent="-285750" lvl="5" marL="2743200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 sz="1800"/>
            </a:lvl6pPr>
            <a:lvl7pPr indent="-285750" lvl="6" marL="3200400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 sz="1800"/>
            </a:lvl7pPr>
            <a:lvl8pPr indent="-285750" lvl="7" marL="3657600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 sz="1800"/>
            </a:lvl8pPr>
            <a:lvl9pPr indent="-285750" lvl="8" marL="4114800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 sz="1800"/>
            </a:lvl9pPr>
          </a:lstStyle>
          <a:p/>
        </p:txBody>
      </p:sp>
      <p:sp>
        <p:nvSpPr>
          <p:cNvPr id="95" name="Google Shape;95;p12"/>
          <p:cNvSpPr txBox="1"/>
          <p:nvPr>
            <p:ph idx="10" type="dt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2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3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3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350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9pPr>
          </a:lstStyle>
          <a:p/>
        </p:txBody>
      </p:sp>
      <p:sp>
        <p:nvSpPr>
          <p:cNvPr id="101" name="Google Shape;101;p13"/>
          <p:cNvSpPr txBox="1"/>
          <p:nvPr>
            <p:ph idx="10" type="dt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3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4"/>
          <p:cNvSpPr txBox="1"/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4"/>
          <p:cNvSpPr txBox="1"/>
          <p:nvPr>
            <p:ph idx="1" type="body"/>
          </p:nvPr>
        </p:nvSpPr>
        <p:spPr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8610" lvl="0" marL="457200" algn="l">
              <a:spcBef>
                <a:spcPts val="360"/>
              </a:spcBef>
              <a:spcAft>
                <a:spcPts val="0"/>
              </a:spcAft>
              <a:buSzPts val="1260"/>
              <a:buChar char="□"/>
              <a:defRPr/>
            </a:lvl1pPr>
            <a:lvl2pPr indent="-314325" lvl="1" marL="914400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2pPr>
            <a:lvl3pPr indent="-302894" lvl="2" marL="1371600" algn="l">
              <a:spcBef>
                <a:spcPts val="360"/>
              </a:spcBef>
              <a:spcAft>
                <a:spcPts val="0"/>
              </a:spcAft>
              <a:buSzPts val="1170"/>
              <a:buChar char="□"/>
              <a:defRPr/>
            </a:lvl3pPr>
            <a:lvl4pPr indent="-314325" lvl="3" marL="1828800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4pPr>
            <a:lvl5pPr indent="-285750" lvl="4" marL="2286000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5pPr>
            <a:lvl6pPr indent="-285750" lvl="5" marL="2743200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6pPr>
            <a:lvl7pPr indent="-285750" lvl="6" marL="3200400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7pPr>
            <a:lvl8pPr indent="-285750" lvl="7" marL="3657600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8pPr>
            <a:lvl9pPr indent="-285750" lvl="8" marL="4114800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9pPr>
          </a:lstStyle>
          <a:p/>
        </p:txBody>
      </p:sp>
      <p:sp>
        <p:nvSpPr>
          <p:cNvPr id="44" name="Google Shape;44;p4"/>
          <p:cNvSpPr txBox="1"/>
          <p:nvPr>
            <p:ph idx="10" type="dt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4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5"/>
          <p:cNvSpPr txBox="1"/>
          <p:nvPr>
            <p:ph idx="10" type="dt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5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6"/>
          <p:cNvSpPr txBox="1"/>
          <p:nvPr>
            <p:ph type="title"/>
          </p:nvPr>
        </p:nvSpPr>
        <p:spPr>
          <a:xfrm rot="5400000">
            <a:off x="4859338" y="2303462"/>
            <a:ext cx="5597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" type="body"/>
          </p:nvPr>
        </p:nvSpPr>
        <p:spPr>
          <a:xfrm rot="5400000">
            <a:off x="668338" y="322263"/>
            <a:ext cx="5597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8610" lvl="0" marL="457200" algn="l">
              <a:spcBef>
                <a:spcPts val="360"/>
              </a:spcBef>
              <a:spcAft>
                <a:spcPts val="0"/>
              </a:spcAft>
              <a:buSzPts val="1260"/>
              <a:buChar char="□"/>
              <a:defRPr/>
            </a:lvl1pPr>
            <a:lvl2pPr indent="-314325" lvl="1" marL="914400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2pPr>
            <a:lvl3pPr indent="-302894" lvl="2" marL="1371600" algn="l">
              <a:spcBef>
                <a:spcPts val="360"/>
              </a:spcBef>
              <a:spcAft>
                <a:spcPts val="0"/>
              </a:spcAft>
              <a:buSzPts val="1170"/>
              <a:buChar char="□"/>
              <a:defRPr/>
            </a:lvl3pPr>
            <a:lvl4pPr indent="-314325" lvl="3" marL="1828800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4pPr>
            <a:lvl5pPr indent="-285750" lvl="4" marL="2286000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5pPr>
            <a:lvl6pPr indent="-285750" lvl="5" marL="2743200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6pPr>
            <a:lvl7pPr indent="-285750" lvl="6" marL="3200400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7pPr>
            <a:lvl8pPr indent="-285750" lvl="7" marL="3657600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8pPr>
            <a:lvl9pPr indent="-285750" lvl="8" marL="4114800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9pPr>
          </a:lstStyle>
          <a:p/>
        </p:txBody>
      </p:sp>
      <p:sp>
        <p:nvSpPr>
          <p:cNvPr id="54" name="Google Shape;54;p6"/>
          <p:cNvSpPr txBox="1"/>
          <p:nvPr>
            <p:ph idx="10" type="dt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6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7"/>
          <p:cNvSpPr txBox="1"/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7"/>
          <p:cNvSpPr txBox="1"/>
          <p:nvPr>
            <p:ph idx="1" type="body"/>
          </p:nvPr>
        </p:nvSpPr>
        <p:spPr>
          <a:xfrm rot="5400000">
            <a:off x="2420937" y="-134938"/>
            <a:ext cx="4302125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8610" lvl="0" marL="457200" algn="l">
              <a:spcBef>
                <a:spcPts val="360"/>
              </a:spcBef>
              <a:spcAft>
                <a:spcPts val="0"/>
              </a:spcAft>
              <a:buSzPts val="1260"/>
              <a:buChar char="□"/>
              <a:defRPr/>
            </a:lvl1pPr>
            <a:lvl2pPr indent="-314325" lvl="1" marL="914400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2pPr>
            <a:lvl3pPr indent="-302894" lvl="2" marL="1371600" algn="l">
              <a:spcBef>
                <a:spcPts val="360"/>
              </a:spcBef>
              <a:spcAft>
                <a:spcPts val="0"/>
              </a:spcAft>
              <a:buSzPts val="1170"/>
              <a:buChar char="□"/>
              <a:defRPr/>
            </a:lvl3pPr>
            <a:lvl4pPr indent="-314325" lvl="3" marL="1828800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4pPr>
            <a:lvl5pPr indent="-285750" lvl="4" marL="2286000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5pPr>
            <a:lvl6pPr indent="-285750" lvl="5" marL="2743200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6pPr>
            <a:lvl7pPr indent="-285750" lvl="6" marL="3200400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7pPr>
            <a:lvl8pPr indent="-285750" lvl="7" marL="3657600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8pPr>
            <a:lvl9pPr indent="-285750" lvl="8" marL="4114800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9pPr>
          </a:lstStyle>
          <a:p/>
        </p:txBody>
      </p:sp>
      <p:sp>
        <p:nvSpPr>
          <p:cNvPr id="60" name="Google Shape;60;p7"/>
          <p:cNvSpPr txBox="1"/>
          <p:nvPr>
            <p:ph idx="10" type="dt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7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8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8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8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98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9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65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9pPr>
          </a:lstStyle>
          <a:p/>
        </p:txBody>
      </p:sp>
      <p:sp>
        <p:nvSpPr>
          <p:cNvPr id="67" name="Google Shape;67;p8"/>
          <p:cNvSpPr txBox="1"/>
          <p:nvPr>
            <p:ph idx="10" type="dt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8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0840" lvl="0" marL="457200" algn="l">
              <a:spcBef>
                <a:spcPts val="640"/>
              </a:spcBef>
              <a:spcAft>
                <a:spcPts val="0"/>
              </a:spcAft>
              <a:buSzPts val="2240"/>
              <a:buChar char="□"/>
              <a:defRPr sz="3200"/>
            </a:lvl1pPr>
            <a:lvl2pPr indent="-361950" lvl="1" marL="914400" algn="l">
              <a:spcBef>
                <a:spcPts val="560"/>
              </a:spcBef>
              <a:spcAft>
                <a:spcPts val="0"/>
              </a:spcAft>
              <a:buSzPts val="2100"/>
              <a:buChar char="■"/>
              <a:defRPr sz="2800"/>
            </a:lvl2pPr>
            <a:lvl3pPr indent="-327660" lvl="2" marL="1371600" algn="l">
              <a:spcBef>
                <a:spcPts val="480"/>
              </a:spcBef>
              <a:spcAft>
                <a:spcPts val="0"/>
              </a:spcAft>
              <a:buSzPts val="1560"/>
              <a:buChar char="□"/>
              <a:defRPr sz="2400"/>
            </a:lvl3pPr>
            <a:lvl4pPr indent="-323850" lvl="3" marL="1828800" algn="l">
              <a:spcBef>
                <a:spcPts val="400"/>
              </a:spcBef>
              <a:spcAft>
                <a:spcPts val="0"/>
              </a:spcAft>
              <a:buSzPts val="1500"/>
              <a:buChar char="■"/>
              <a:defRPr sz="2000"/>
            </a:lvl4pPr>
            <a:lvl5pPr indent="-292100" lvl="4" marL="2286000" algn="l">
              <a:spcBef>
                <a:spcPts val="400"/>
              </a:spcBef>
              <a:spcAft>
                <a:spcPts val="0"/>
              </a:spcAft>
              <a:buSzPts val="1000"/>
              <a:buChar char="□"/>
              <a:defRPr sz="2000"/>
            </a:lvl5pPr>
            <a:lvl6pPr indent="-292100" lvl="5" marL="2743200" algn="l">
              <a:spcBef>
                <a:spcPts val="400"/>
              </a:spcBef>
              <a:spcAft>
                <a:spcPts val="0"/>
              </a:spcAft>
              <a:buSzPts val="1000"/>
              <a:buChar char="□"/>
              <a:defRPr sz="2000"/>
            </a:lvl6pPr>
            <a:lvl7pPr indent="-292100" lvl="6" marL="3200400" algn="l">
              <a:spcBef>
                <a:spcPts val="400"/>
              </a:spcBef>
              <a:spcAft>
                <a:spcPts val="0"/>
              </a:spcAft>
              <a:buSzPts val="1000"/>
              <a:buChar char="□"/>
              <a:defRPr sz="2000"/>
            </a:lvl7pPr>
            <a:lvl8pPr indent="-292100" lvl="7" marL="3657600" algn="l">
              <a:spcBef>
                <a:spcPts val="400"/>
              </a:spcBef>
              <a:spcAft>
                <a:spcPts val="0"/>
              </a:spcAft>
              <a:buSzPts val="1000"/>
              <a:buChar char="□"/>
              <a:defRPr sz="2000"/>
            </a:lvl8pPr>
            <a:lvl9pPr indent="-292100" lvl="8" marL="4114800" algn="l">
              <a:spcBef>
                <a:spcPts val="400"/>
              </a:spcBef>
              <a:spcAft>
                <a:spcPts val="0"/>
              </a:spcAft>
              <a:buSzPts val="1000"/>
              <a:buChar char="□"/>
              <a:defRPr sz="2000"/>
            </a:lvl9pPr>
          </a:lstStyle>
          <a:p/>
        </p:txBody>
      </p:sp>
      <p:sp>
        <p:nvSpPr>
          <p:cNvPr id="73" name="Google Shape;73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98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9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65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9pPr>
          </a:lstStyle>
          <a:p/>
        </p:txBody>
      </p:sp>
      <p:sp>
        <p:nvSpPr>
          <p:cNvPr id="74" name="Google Shape;74;p9"/>
          <p:cNvSpPr txBox="1"/>
          <p:nvPr>
            <p:ph idx="10" type="dt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9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0"/>
          <p:cNvSpPr txBox="1"/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0"/>
          <p:cNvSpPr txBox="1"/>
          <p:nvPr>
            <p:ph idx="10" type="dt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0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68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5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17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2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9pPr>
          </a:lstStyle>
          <a:p/>
        </p:txBody>
      </p:sp>
      <p:sp>
        <p:nvSpPr>
          <p:cNvPr id="85" name="Google Shape;85;p11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5280" lvl="0" marL="457200" algn="l">
              <a:spcBef>
                <a:spcPts val="480"/>
              </a:spcBef>
              <a:spcAft>
                <a:spcPts val="0"/>
              </a:spcAft>
              <a:buSzPts val="1680"/>
              <a:buChar char="□"/>
              <a:defRPr sz="2400"/>
            </a:lvl1pPr>
            <a:lvl2pPr indent="-323850" lvl="1" marL="914400" algn="l">
              <a:spcBef>
                <a:spcPts val="400"/>
              </a:spcBef>
              <a:spcAft>
                <a:spcPts val="0"/>
              </a:spcAft>
              <a:buSzPts val="1500"/>
              <a:buChar char="■"/>
              <a:defRPr sz="2000"/>
            </a:lvl2pPr>
            <a:lvl3pPr indent="-302894" lvl="2" marL="1371600" algn="l">
              <a:spcBef>
                <a:spcPts val="360"/>
              </a:spcBef>
              <a:spcAft>
                <a:spcPts val="0"/>
              </a:spcAft>
              <a:buSzPts val="1170"/>
              <a:buChar char="□"/>
              <a:defRPr sz="1800"/>
            </a:lvl3pPr>
            <a:lvl4pPr indent="-304800" lvl="3" marL="1828800" algn="l">
              <a:spcBef>
                <a:spcPts val="320"/>
              </a:spcBef>
              <a:spcAft>
                <a:spcPts val="0"/>
              </a:spcAft>
              <a:buSzPts val="1200"/>
              <a:buChar char="■"/>
              <a:defRPr sz="1600"/>
            </a:lvl4pPr>
            <a:lvl5pPr indent="-279400" lvl="4" marL="2286000" algn="l">
              <a:spcBef>
                <a:spcPts val="320"/>
              </a:spcBef>
              <a:spcAft>
                <a:spcPts val="0"/>
              </a:spcAft>
              <a:buSzPts val="800"/>
              <a:buChar char="□"/>
              <a:defRPr sz="1600"/>
            </a:lvl5pPr>
            <a:lvl6pPr indent="-279400" lvl="5" marL="2743200" algn="l">
              <a:spcBef>
                <a:spcPts val="320"/>
              </a:spcBef>
              <a:spcAft>
                <a:spcPts val="0"/>
              </a:spcAft>
              <a:buSzPts val="800"/>
              <a:buChar char="□"/>
              <a:defRPr sz="1600"/>
            </a:lvl6pPr>
            <a:lvl7pPr indent="-279400" lvl="6" marL="3200400" algn="l">
              <a:spcBef>
                <a:spcPts val="320"/>
              </a:spcBef>
              <a:spcAft>
                <a:spcPts val="0"/>
              </a:spcAft>
              <a:buSzPts val="800"/>
              <a:buChar char="□"/>
              <a:defRPr sz="1600"/>
            </a:lvl7pPr>
            <a:lvl8pPr indent="-279400" lvl="7" marL="3657600" algn="l">
              <a:spcBef>
                <a:spcPts val="320"/>
              </a:spcBef>
              <a:spcAft>
                <a:spcPts val="0"/>
              </a:spcAft>
              <a:buSzPts val="800"/>
              <a:buChar char="□"/>
              <a:defRPr sz="1600"/>
            </a:lvl8pPr>
            <a:lvl9pPr indent="-279400" lvl="8" marL="4114800" algn="l">
              <a:spcBef>
                <a:spcPts val="320"/>
              </a:spcBef>
              <a:spcAft>
                <a:spcPts val="0"/>
              </a:spcAft>
              <a:buSzPts val="800"/>
              <a:buChar char="□"/>
              <a:defRPr sz="1600"/>
            </a:lvl9pPr>
          </a:lstStyle>
          <a:p/>
        </p:txBody>
      </p:sp>
      <p:sp>
        <p:nvSpPr>
          <p:cNvPr id="86" name="Google Shape;86;p11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68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5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17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2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9pPr>
          </a:lstStyle>
          <a:p/>
        </p:txBody>
      </p:sp>
      <p:sp>
        <p:nvSpPr>
          <p:cNvPr id="87" name="Google Shape;87;p1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5280" lvl="0" marL="457200" algn="l">
              <a:spcBef>
                <a:spcPts val="480"/>
              </a:spcBef>
              <a:spcAft>
                <a:spcPts val="0"/>
              </a:spcAft>
              <a:buSzPts val="1680"/>
              <a:buChar char="□"/>
              <a:defRPr sz="2400"/>
            </a:lvl1pPr>
            <a:lvl2pPr indent="-323850" lvl="1" marL="914400" algn="l">
              <a:spcBef>
                <a:spcPts val="400"/>
              </a:spcBef>
              <a:spcAft>
                <a:spcPts val="0"/>
              </a:spcAft>
              <a:buSzPts val="1500"/>
              <a:buChar char="■"/>
              <a:defRPr sz="2000"/>
            </a:lvl2pPr>
            <a:lvl3pPr indent="-302894" lvl="2" marL="1371600" algn="l">
              <a:spcBef>
                <a:spcPts val="360"/>
              </a:spcBef>
              <a:spcAft>
                <a:spcPts val="0"/>
              </a:spcAft>
              <a:buSzPts val="1170"/>
              <a:buChar char="□"/>
              <a:defRPr sz="1800"/>
            </a:lvl3pPr>
            <a:lvl4pPr indent="-304800" lvl="3" marL="1828800" algn="l">
              <a:spcBef>
                <a:spcPts val="320"/>
              </a:spcBef>
              <a:spcAft>
                <a:spcPts val="0"/>
              </a:spcAft>
              <a:buSzPts val="1200"/>
              <a:buChar char="■"/>
              <a:defRPr sz="1600"/>
            </a:lvl4pPr>
            <a:lvl5pPr indent="-279400" lvl="4" marL="2286000" algn="l">
              <a:spcBef>
                <a:spcPts val="320"/>
              </a:spcBef>
              <a:spcAft>
                <a:spcPts val="0"/>
              </a:spcAft>
              <a:buSzPts val="800"/>
              <a:buChar char="□"/>
              <a:defRPr sz="1600"/>
            </a:lvl5pPr>
            <a:lvl6pPr indent="-279400" lvl="5" marL="2743200" algn="l">
              <a:spcBef>
                <a:spcPts val="320"/>
              </a:spcBef>
              <a:spcAft>
                <a:spcPts val="0"/>
              </a:spcAft>
              <a:buSzPts val="800"/>
              <a:buChar char="□"/>
              <a:defRPr sz="1600"/>
            </a:lvl6pPr>
            <a:lvl7pPr indent="-279400" lvl="6" marL="3200400" algn="l">
              <a:spcBef>
                <a:spcPts val="320"/>
              </a:spcBef>
              <a:spcAft>
                <a:spcPts val="0"/>
              </a:spcAft>
              <a:buSzPts val="800"/>
              <a:buChar char="□"/>
              <a:defRPr sz="1600"/>
            </a:lvl7pPr>
            <a:lvl8pPr indent="-279400" lvl="7" marL="3657600" algn="l">
              <a:spcBef>
                <a:spcPts val="320"/>
              </a:spcBef>
              <a:spcAft>
                <a:spcPts val="0"/>
              </a:spcAft>
              <a:buSzPts val="800"/>
              <a:buChar char="□"/>
              <a:defRPr sz="1600"/>
            </a:lvl8pPr>
            <a:lvl9pPr indent="-279400" lvl="8" marL="4114800" algn="l">
              <a:spcBef>
                <a:spcPts val="320"/>
              </a:spcBef>
              <a:spcAft>
                <a:spcPts val="0"/>
              </a:spcAft>
              <a:buSzPts val="800"/>
              <a:buChar char="□"/>
              <a:defRPr sz="1600"/>
            </a:lvl9pPr>
          </a:lstStyle>
          <a:p/>
        </p:txBody>
      </p:sp>
      <p:sp>
        <p:nvSpPr>
          <p:cNvPr id="88" name="Google Shape;88;p11"/>
          <p:cNvSpPr txBox="1"/>
          <p:nvPr>
            <p:ph idx="10" type="dt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1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11" Type="http://schemas.openxmlformats.org/officeDocument/2006/relationships/theme" Target="../theme/theme3.xml"/><Relationship Id="rId10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/>
        </p:nvSpPr>
        <p:spPr>
          <a:xfrm>
            <a:off x="381000" y="990600"/>
            <a:ext cx="76200" cy="5105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1" name="Google Shape;11;p1"/>
          <p:cNvGrpSpPr/>
          <p:nvPr/>
        </p:nvGrpSpPr>
        <p:grpSpPr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12" name="Google Shape;12;p1"/>
            <p:cNvSpPr txBox="1"/>
            <p:nvPr/>
          </p:nvSpPr>
          <p:spPr>
            <a:xfrm flipH="1" rot="10800000">
              <a:off x="5236" y="192"/>
              <a:ext cx="288" cy="288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" name="Google Shape;13;p1"/>
            <p:cNvSpPr txBox="1"/>
            <p:nvPr/>
          </p:nvSpPr>
          <p:spPr>
            <a:xfrm flipH="1" rot="10800000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" name="Google Shape;14;p1"/>
            <p:cNvSpPr txBox="1"/>
            <p:nvPr/>
          </p:nvSpPr>
          <p:spPr>
            <a:xfrm flipH="1" rot="10800000">
              <a:off x="240" y="480"/>
              <a:ext cx="5004" cy="144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" name="Google Shape;15;p1"/>
            <p:cNvSpPr txBox="1"/>
            <p:nvPr/>
          </p:nvSpPr>
          <p:spPr>
            <a:xfrm flipH="1" rot="10800000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6" name="Google Shape;16;p1"/>
            <p:cNvCxnSpPr/>
            <p:nvPr/>
          </p:nvCxnSpPr>
          <p:spPr>
            <a:xfrm rot="10800000">
              <a:off x="480" y="2256"/>
              <a:ext cx="4848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17" name="Google Shape;17;p1"/>
            <p:cNvSpPr txBox="1"/>
            <p:nvPr/>
          </p:nvSpPr>
          <p:spPr>
            <a:xfrm>
              <a:off x="240" y="192"/>
              <a:ext cx="5286" cy="3648"/>
            </a:xfrm>
            <a:prstGeom prst="rect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8" name="Google Shape;18;p1"/>
          <p:cNvSpPr txBox="1"/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Google Shape;19;p1"/>
          <p:cNvSpPr txBox="1"/>
          <p:nvPr>
            <p:ph idx="1" type="body"/>
          </p:nvPr>
        </p:nvSpPr>
        <p:spPr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084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Char char="□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6195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2766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560"/>
              <a:buFont typeface="Noto Sans Symbols"/>
              <a:buChar char="□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238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921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921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921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921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921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Google Shape;20;p1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Google Shape;21;p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Google Shape;22;p1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1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1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1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1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1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1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1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1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1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"/>
          <p:cNvSpPr txBox="1"/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Google Shape;31;p3"/>
          <p:cNvSpPr txBox="1"/>
          <p:nvPr>
            <p:ph idx="1" type="body"/>
          </p:nvPr>
        </p:nvSpPr>
        <p:spPr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084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Char char="□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6195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2766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560"/>
              <a:buFont typeface="Noto Sans Symbols"/>
              <a:buChar char="□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238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921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921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921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921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921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Google Shape;32;p3"/>
          <p:cNvSpPr txBox="1"/>
          <p:nvPr>
            <p:ph idx="10" type="dt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Google Shape;33;p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Google Shape;34;p3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  <p:grpSp>
        <p:nvGrpSpPr>
          <p:cNvPr id="35" name="Google Shape;35;p3"/>
          <p:cNvGrpSpPr/>
          <p:nvPr/>
        </p:nvGrpSpPr>
        <p:grpSpPr>
          <a:xfrm>
            <a:off x="279400" y="152400"/>
            <a:ext cx="8686800" cy="1600200"/>
            <a:chOff x="176" y="96"/>
            <a:chExt cx="5472" cy="1008"/>
          </a:xfrm>
        </p:grpSpPr>
        <p:cxnSp>
          <p:nvCxnSpPr>
            <p:cNvPr id="36" name="Google Shape;36;p3"/>
            <p:cNvCxnSpPr/>
            <p:nvPr/>
          </p:nvCxnSpPr>
          <p:spPr>
            <a:xfrm rot="10800000">
              <a:off x="288" y="1104"/>
              <a:ext cx="5232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37" name="Google Shape;37;p3"/>
            <p:cNvSpPr txBox="1"/>
            <p:nvPr/>
          </p:nvSpPr>
          <p:spPr>
            <a:xfrm>
              <a:off x="5504" y="96"/>
              <a:ext cx="144" cy="144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8" name="Google Shape;38;p3"/>
            <p:cNvSpPr txBox="1"/>
            <p:nvPr/>
          </p:nvSpPr>
          <p:spPr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9" name="Google Shape;39;p3"/>
            <p:cNvSpPr txBox="1"/>
            <p:nvPr/>
          </p:nvSpPr>
          <p:spPr>
            <a:xfrm>
              <a:off x="176" y="240"/>
              <a:ext cx="5326" cy="88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0" name="Google Shape;40;p3"/>
            <p:cNvSpPr txBox="1"/>
            <p:nvPr/>
          </p:nvSpPr>
          <p:spPr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Relationship Id="rId4" Type="http://schemas.openxmlformats.org/officeDocument/2006/relationships/image" Target="../media/image1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9.png"/><Relationship Id="rId4" Type="http://schemas.openxmlformats.org/officeDocument/2006/relationships/image" Target="../media/image1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3.png"/><Relationship Id="rId4" Type="http://schemas.openxmlformats.org/officeDocument/2006/relationships/image" Target="../media/image1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1.png"/><Relationship Id="rId4" Type="http://schemas.openxmlformats.org/officeDocument/2006/relationships/image" Target="../media/image1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1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5.png"/><Relationship Id="rId4" Type="http://schemas.openxmlformats.org/officeDocument/2006/relationships/image" Target="../media/image11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6.png"/><Relationship Id="rId4" Type="http://schemas.openxmlformats.org/officeDocument/2006/relationships/image" Target="../media/image1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1.png"/><Relationship Id="rId6" Type="http://schemas.openxmlformats.org/officeDocument/2006/relationships/image" Target="../media/image1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0.png"/><Relationship Id="rId4" Type="http://schemas.openxmlformats.org/officeDocument/2006/relationships/image" Target="../media/image14.png"/><Relationship Id="rId5" Type="http://schemas.openxmlformats.org/officeDocument/2006/relationships/image" Target="../media/image11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3.png"/><Relationship Id="rId4" Type="http://schemas.openxmlformats.org/officeDocument/2006/relationships/image" Target="../media/image11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1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9.png"/><Relationship Id="rId4" Type="http://schemas.openxmlformats.org/officeDocument/2006/relationships/image" Target="../media/image17.png"/><Relationship Id="rId5" Type="http://schemas.openxmlformats.org/officeDocument/2006/relationships/image" Target="../media/image11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1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Relationship Id="rId4" Type="http://schemas.openxmlformats.org/officeDocument/2006/relationships/image" Target="../media/image22.png"/><Relationship Id="rId5" Type="http://schemas.openxmlformats.org/officeDocument/2006/relationships/image" Target="../media/image1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Relationship Id="rId4" Type="http://schemas.openxmlformats.org/officeDocument/2006/relationships/image" Target="../media/image3.png"/><Relationship Id="rId5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4"/>
          <p:cNvSpPr txBox="1"/>
          <p:nvPr>
            <p:ph type="ctrTitle"/>
          </p:nvPr>
        </p:nvSpPr>
        <p:spPr>
          <a:xfrm>
            <a:off x="762000" y="1371600"/>
            <a:ext cx="76962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Times New Roman"/>
              <a:buNone/>
            </a:pPr>
            <a:r>
              <a:rPr b="0" i="0" lang="en-US" sz="5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PP KONDUKSI</a:t>
            </a:r>
            <a:endParaRPr/>
          </a:p>
        </p:txBody>
      </p:sp>
      <p:sp>
        <p:nvSpPr>
          <p:cNvPr id="109" name="Google Shape;109;p14"/>
          <p:cNvSpPr txBox="1"/>
          <p:nvPr>
            <p:ph idx="1" type="subTitle"/>
          </p:nvPr>
        </p:nvSpPr>
        <p:spPr>
          <a:xfrm>
            <a:off x="762000" y="3765550"/>
            <a:ext cx="76962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60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STEADY STATE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960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 DIMENSIONAL</a:t>
            </a:r>
            <a:endParaRPr/>
          </a:p>
        </p:txBody>
      </p:sp>
      <p:pic>
        <p:nvPicPr>
          <p:cNvPr id="110" name="Google Shape;110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96187" y="5300662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3"/>
          <p:cNvSpPr txBox="1"/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4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04" name="Google Shape;204;p2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205037"/>
            <a:ext cx="9251950" cy="1825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812087" y="501332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Google Shape;210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0112" y="115887"/>
            <a:ext cx="7223125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29587" y="692150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5"/>
          <p:cNvSpPr txBox="1"/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4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7" name="Google Shape;217;p25"/>
          <p:cNvSpPr txBox="1"/>
          <p:nvPr>
            <p:ph idx="1" type="body"/>
          </p:nvPr>
        </p:nvSpPr>
        <p:spPr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69900" lvl="0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Char char="□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Lihat kasus-kasus transfer panas pada plat datar dan dinding komposit </a:t>
            </a:r>
            <a:endParaRPr/>
          </a:p>
          <a:p>
            <a:pPr indent="-469900" lvl="0" marL="469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(literatur : Holman, Serth dll)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6"/>
          <p:cNvSpPr txBox="1"/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PERSAMAAN UMUM</a:t>
            </a:r>
            <a:endParaRPr/>
          </a:p>
        </p:txBody>
      </p:sp>
      <p:sp>
        <p:nvSpPr>
          <p:cNvPr id="223" name="Google Shape;223;p26"/>
          <p:cNvSpPr txBox="1"/>
          <p:nvPr>
            <p:ph idx="1" type="body"/>
          </p:nvPr>
        </p:nvSpPr>
        <p:spPr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69900" lvl="0" marL="469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Char char="□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KOORDINAT SILINDER</a:t>
            </a:r>
            <a:endParaRPr/>
          </a:p>
          <a:p>
            <a:pPr indent="-327660" lvl="0" marL="469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7660" lvl="0" marL="469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7660" lvl="0" marL="469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7660" lvl="0" marL="469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7660" lvl="0" marL="469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69900" lvl="0" marL="469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Char char="□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Buat asumsi seperti pada plat datar</a:t>
            </a:r>
            <a:endParaRPr/>
          </a:p>
          <a:p>
            <a:pPr indent="-327660" lvl="0" marL="469900" rtl="0" algn="l"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4" name="Google Shape;224;p26"/>
          <p:cNvSpPr txBox="1"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5" name="Google Shape;225;p26"/>
          <p:cNvSpPr txBox="1"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26" name="Google Shape;226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7525" y="2852737"/>
            <a:ext cx="8202612" cy="1411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956550" y="831850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2" name="Google Shape;232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35150" y="609600"/>
            <a:ext cx="5545137" cy="6248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33" name="Google Shape;233;p27"/>
          <p:cNvCxnSpPr/>
          <p:nvPr/>
        </p:nvCxnSpPr>
        <p:spPr>
          <a:xfrm flipH="1" rot="10800000">
            <a:off x="3363912" y="2205037"/>
            <a:ext cx="1873250" cy="1439862"/>
          </a:xfrm>
          <a:prstGeom prst="straightConnector1">
            <a:avLst/>
          </a:prstGeom>
          <a:noFill/>
          <a:ln cap="flat" cmpd="sng" w="28575">
            <a:solidFill>
              <a:srgbClr val="FF2121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sp>
        <p:nvSpPr>
          <p:cNvPr id="234" name="Google Shape;234;p27"/>
          <p:cNvSpPr txBox="1"/>
          <p:nvPr/>
        </p:nvSpPr>
        <p:spPr>
          <a:xfrm flipH="1" rot="10800000">
            <a:off x="5214937" y="1871662"/>
            <a:ext cx="431800" cy="522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</a:t>
            </a:r>
            <a:endParaRPr/>
          </a:p>
        </p:txBody>
      </p:sp>
      <p:sp>
        <p:nvSpPr>
          <p:cNvPr id="235" name="Google Shape;235;p27"/>
          <p:cNvSpPr/>
          <p:nvPr/>
        </p:nvSpPr>
        <p:spPr>
          <a:xfrm rot="-1860000">
            <a:off x="4995862" y="469900"/>
            <a:ext cx="2211387" cy="2120900"/>
          </a:xfrm>
          <a:custGeom>
            <a:rect b="b" l="l" r="r" t="t"/>
            <a:pathLst>
              <a:path extrusionOk="0" h="2120900" w="2211387">
                <a:moveTo>
                  <a:pt x="820864" y="35789"/>
                </a:moveTo>
                <a:cubicBezTo>
                  <a:pt x="1282177" y="-82165"/>
                  <a:pt x="1770329" y="97180"/>
                  <a:pt x="2031411" y="480538"/>
                </a:cubicBezTo>
                <a:cubicBezTo>
                  <a:pt x="2308013" y="886683"/>
                  <a:pt x="2261991" y="1421060"/>
                  <a:pt x="1919657" y="1778175"/>
                </a:cubicBezTo>
                <a:lnTo>
                  <a:pt x="1105694" y="1060450"/>
                </a:lnTo>
                <a:lnTo>
                  <a:pt x="820864" y="35789"/>
                </a:lnTo>
                <a:close/>
              </a:path>
              <a:path extrusionOk="0" fill="none" h="2120900" w="2211387">
                <a:moveTo>
                  <a:pt x="820864" y="35789"/>
                </a:moveTo>
                <a:cubicBezTo>
                  <a:pt x="1282177" y="-82165"/>
                  <a:pt x="1770329" y="97180"/>
                  <a:pt x="2031411" y="480538"/>
                </a:cubicBezTo>
                <a:cubicBezTo>
                  <a:pt x="2308013" y="886683"/>
                  <a:pt x="2261991" y="1421060"/>
                  <a:pt x="1919657" y="1778175"/>
                </a:cubicBezTo>
              </a:path>
            </a:pathLst>
          </a:custGeom>
          <a:noFill/>
          <a:ln cap="flat" cmpd="sng" w="28575">
            <a:solidFill>
              <a:srgbClr val="FF212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6" name="Google Shape;236;p27"/>
          <p:cNvSpPr txBox="1"/>
          <p:nvPr/>
        </p:nvSpPr>
        <p:spPr>
          <a:xfrm>
            <a:off x="7005637" y="1681162"/>
            <a:ext cx="614362" cy="523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θ</a:t>
            </a:r>
            <a:endParaRPr/>
          </a:p>
        </p:txBody>
      </p:sp>
      <p:cxnSp>
        <p:nvCxnSpPr>
          <p:cNvPr id="237" name="Google Shape;237;p27"/>
          <p:cNvCxnSpPr/>
          <p:nvPr/>
        </p:nvCxnSpPr>
        <p:spPr>
          <a:xfrm>
            <a:off x="3363912" y="3616325"/>
            <a:ext cx="501650" cy="965200"/>
          </a:xfrm>
          <a:prstGeom prst="straightConnector1">
            <a:avLst/>
          </a:prstGeom>
          <a:noFill/>
          <a:ln cap="flat" cmpd="sng" w="28575">
            <a:solidFill>
              <a:srgbClr val="FF2121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sp>
        <p:nvSpPr>
          <p:cNvPr id="238" name="Google Shape;238;p27"/>
          <p:cNvSpPr txBox="1"/>
          <p:nvPr/>
        </p:nvSpPr>
        <p:spPr>
          <a:xfrm>
            <a:off x="3686175" y="4467225"/>
            <a:ext cx="614362" cy="522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endParaRPr/>
          </a:p>
        </p:txBody>
      </p:sp>
      <p:pic>
        <p:nvPicPr>
          <p:cNvPr id="239" name="Google Shape;239;p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78787" y="920750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8"/>
          <p:cNvSpPr txBox="1"/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Cont’d</a:t>
            </a:r>
            <a:endParaRPr/>
          </a:p>
        </p:txBody>
      </p:sp>
      <p:sp>
        <p:nvSpPr>
          <p:cNvPr id="245" name="Google Shape;245;p28"/>
          <p:cNvSpPr txBox="1"/>
          <p:nvPr>
            <p:ph idx="1" type="body"/>
          </p:nvPr>
        </p:nvSpPr>
        <p:spPr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69900" lvl="0" marL="469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Char char="□"/>
            </a:pPr>
            <a:r>
              <a:rPr b="0" i="0" lang="en-US" sz="32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Silinder	tunggal </a:t>
            </a: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endParaRPr/>
          </a:p>
          <a:p>
            <a:pPr indent="-469900" lvl="0" marL="469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A = 2 П r L</a:t>
            </a:r>
            <a:endParaRPr/>
          </a:p>
          <a:p>
            <a:pPr indent="-469900" lvl="0" marL="469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q</a:t>
            </a:r>
            <a:r>
              <a:rPr b="0" baseline="-2500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= - kA dT/dr</a:t>
            </a:r>
            <a:endParaRPr/>
          </a:p>
          <a:p>
            <a:pPr indent="-469900" lvl="0" marL="469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q</a:t>
            </a:r>
            <a:r>
              <a:rPr b="0" baseline="-2500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= (T1 – T2) / R</a:t>
            </a:r>
            <a:endParaRPr/>
          </a:p>
          <a:p>
            <a:pPr indent="-469900" lvl="0" marL="469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q</a:t>
            </a:r>
            <a:r>
              <a:rPr b="0" baseline="-2500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  </a:t>
            </a: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[(T1 – T2).2 П k L] / ln (r</a:t>
            </a:r>
            <a:r>
              <a:rPr b="0" baseline="-2500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/ r</a:t>
            </a:r>
            <a:r>
              <a:rPr b="0" baseline="-2500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/>
          </a:p>
          <a:p>
            <a:pPr indent="-469900" lvl="0" marL="469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b="0" i="0" lang="en-US" sz="32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Silinder komposit </a:t>
            </a: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/>
          </a:p>
          <a:p>
            <a:pPr indent="-327660" lvl="0" marL="469900" rtl="0" algn="l"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6" name="Google Shape;246;p28"/>
          <p:cNvSpPr txBox="1"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47" name="Google Shape;247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41712" y="5165725"/>
            <a:ext cx="4991100" cy="1216025"/>
          </a:xfrm>
          <a:prstGeom prst="rect">
            <a:avLst/>
          </a:prstGeom>
          <a:noFill/>
          <a:ln>
            <a:noFill/>
          </a:ln>
        </p:spPr>
      </p:pic>
      <p:sp>
        <p:nvSpPr>
          <p:cNvPr id="248" name="Google Shape;248;p28"/>
          <p:cNvSpPr/>
          <p:nvPr/>
        </p:nvSpPr>
        <p:spPr>
          <a:xfrm>
            <a:off x="3541712" y="5157787"/>
            <a:ext cx="5351462" cy="1584325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FF212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9" name="Google Shape;249;p28"/>
          <p:cNvSpPr/>
          <p:nvPr/>
        </p:nvSpPr>
        <p:spPr>
          <a:xfrm>
            <a:off x="873125" y="4173537"/>
            <a:ext cx="6146800" cy="623887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FF212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50" name="Google Shape;250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923212" y="887412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9"/>
          <p:cNvSpPr txBox="1"/>
          <p:nvPr>
            <p:ph type="title"/>
          </p:nvPr>
        </p:nvSpPr>
        <p:spPr>
          <a:xfrm>
            <a:off x="457200" y="7016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PP konduksi searah dengan hambatan rangkap-koordinat silinder</a:t>
            </a:r>
            <a:endParaRPr/>
          </a:p>
        </p:txBody>
      </p:sp>
      <p:pic>
        <p:nvPicPr>
          <p:cNvPr id="256" name="Google Shape;256;p2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92075" y="1844675"/>
            <a:ext cx="9328150" cy="4679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p2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40650" y="2060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0"/>
          <p:cNvSpPr txBox="1"/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4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3" name="Google Shape;263;p30"/>
          <p:cNvSpPr txBox="1"/>
          <p:nvPr>
            <p:ph idx="1" type="body"/>
          </p:nvPr>
        </p:nvSpPr>
        <p:spPr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69900" lvl="0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Char char="□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Tebal isolasi pada tangki dapat ditentukan bila q dihitung dari neraca panas dan T masing-masing diketahui / ditentukan.</a:t>
            </a:r>
            <a:endParaRPr/>
          </a:p>
          <a:p>
            <a:pPr indent="-327660" lvl="0" marL="469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7660" lvl="0" marL="469900" marR="0" rtl="0" algn="l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64" name="Google Shape;264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40650" y="552132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31"/>
          <p:cNvSpPr txBox="1"/>
          <p:nvPr>
            <p:ph type="title"/>
          </p:nvPr>
        </p:nvSpPr>
        <p:spPr>
          <a:xfrm>
            <a:off x="611187" y="8366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Lihat contoh soal 2-2 Holman</a:t>
            </a:r>
            <a:br>
              <a:rPr b="0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</p:txBody>
      </p:sp>
      <p:pic>
        <p:nvPicPr>
          <p:cNvPr id="270" name="Google Shape;270;p3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74612" y="2205037"/>
            <a:ext cx="9228137" cy="19034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p3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27987" y="908050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" name="Google Shape;276;p32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47812" y="49212"/>
            <a:ext cx="5724525" cy="68278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p3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956550" y="908050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5"/>
          <p:cNvSpPr txBox="1"/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PERSAMAAN UMUM</a:t>
            </a:r>
            <a:endParaRPr/>
          </a:p>
        </p:txBody>
      </p:sp>
      <p:sp>
        <p:nvSpPr>
          <p:cNvPr id="116" name="Google Shape;116;p15"/>
          <p:cNvSpPr txBox="1"/>
          <p:nvPr>
            <p:ph idx="1" type="body"/>
          </p:nvPr>
        </p:nvSpPr>
        <p:spPr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69900" lvl="0" marL="469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Char char="□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BIDANG DATAR</a:t>
            </a:r>
            <a:endParaRPr/>
          </a:p>
          <a:p>
            <a:pPr indent="-469900" lvl="0" marL="469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69900" lvl="0" marL="469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69900" lvl="0" marL="469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69900" lvl="0" marL="469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Asumsi :</a:t>
            </a:r>
            <a:endParaRPr/>
          </a:p>
          <a:p>
            <a:pPr indent="-469900" lvl="0" marL="469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Gradien suhu hanya pada sumbu x</a:t>
            </a:r>
            <a:endParaRPr/>
          </a:p>
          <a:p>
            <a:pPr indent="-327660" lvl="0" marL="469900" rtl="0" algn="l"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7" name="Google Shape;117;p15"/>
          <p:cNvSpPr txBox="1"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18" name="Google Shape;118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2987" y="2420937"/>
            <a:ext cx="5473700" cy="12398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5"/>
          <p:cNvPicPr preferRelativeResize="0"/>
          <p:nvPr>
            <p:ph idx="1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71550" y="5322887"/>
            <a:ext cx="3603625" cy="77628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0" name="Google Shape;120;p15"/>
          <p:cNvCxnSpPr/>
          <p:nvPr/>
        </p:nvCxnSpPr>
        <p:spPr>
          <a:xfrm flipH="1" rot="10800000">
            <a:off x="1692275" y="5300662"/>
            <a:ext cx="792162" cy="720725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121" name="Google Shape;121;p15"/>
          <p:cNvCxnSpPr/>
          <p:nvPr/>
        </p:nvCxnSpPr>
        <p:spPr>
          <a:xfrm flipH="1" rot="10800000">
            <a:off x="2484437" y="5300662"/>
            <a:ext cx="863600" cy="792162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pic>
        <p:nvPicPr>
          <p:cNvPr descr="Berkenalan dengan Projective Geometry (Bag. 2/3) | Tyang Luhtu" id="122" name="Google Shape;122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239928" y="3429000"/>
            <a:ext cx="2532597" cy="3087687"/>
          </a:xfrm>
          <a:prstGeom prst="roundRect">
            <a:avLst>
              <a:gd fmla="val 8594" name="adj"/>
            </a:avLst>
          </a:prstGeom>
          <a:solidFill>
            <a:srgbClr val="ECECEC"/>
          </a:solidFill>
          <a:ln>
            <a:noFill/>
          </a:ln>
          <a:effectLst>
            <a:reflection blurRad="0" dir="5400000" dist="5000" endA="0" endPos="28000" fadeDir="5400000" kx="0" rotWithShape="0" algn="bl" stA="38000" stPos="0" sy="-100000" ky="0"/>
          </a:effectLst>
        </p:spPr>
      </p:pic>
      <p:pic>
        <p:nvPicPr>
          <p:cNvPr id="123" name="Google Shape;123;p1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162925" y="77152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33"/>
          <p:cNvSpPr txBox="1"/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4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3" name="Google Shape;283;p33"/>
          <p:cNvSpPr txBox="1"/>
          <p:nvPr>
            <p:ph idx="1" type="body"/>
          </p:nvPr>
        </p:nvSpPr>
        <p:spPr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7660" lvl="0" marL="46990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None/>
            </a:pPr>
            <a:r>
              <a:t/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84" name="Google Shape;284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07950" y="4365625"/>
            <a:ext cx="9251950" cy="187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p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57150" y="1073150"/>
            <a:ext cx="9258300" cy="3336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p3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128000" y="533400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4"/>
          <p:cNvSpPr txBox="1"/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PERSAMAAN UMUM</a:t>
            </a:r>
            <a:endParaRPr/>
          </a:p>
        </p:txBody>
      </p:sp>
      <p:sp>
        <p:nvSpPr>
          <p:cNvPr id="292" name="Google Shape;292;p34"/>
          <p:cNvSpPr txBox="1"/>
          <p:nvPr>
            <p:ph idx="1" type="body"/>
          </p:nvPr>
        </p:nvSpPr>
        <p:spPr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69900" lvl="0" marL="469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Char char="□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KOORDINAT BOLA</a:t>
            </a:r>
            <a:endParaRPr/>
          </a:p>
          <a:p>
            <a:pPr indent="-327660" lvl="0" marL="469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7660" lvl="0" marL="469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7660" lvl="0" marL="469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7660" lvl="0" marL="469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7660" lvl="0" marL="469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69900" lvl="0" marL="469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Char char="□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Buat asumsi seperti pada plat datar</a:t>
            </a:r>
            <a:endParaRPr/>
          </a:p>
          <a:p>
            <a:pPr indent="-327660" lvl="0" marL="469900" rtl="0" algn="l"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3" name="Google Shape;293;p34"/>
          <p:cNvSpPr txBox="1"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4" name="Google Shape;294;p34"/>
          <p:cNvSpPr txBox="1"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5" name="Google Shape;295;p34"/>
          <p:cNvSpPr txBox="1"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96" name="Google Shape;296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841625"/>
            <a:ext cx="9144000" cy="11636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p3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77200" y="811212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35"/>
          <p:cNvSpPr txBox="1"/>
          <p:nvPr>
            <p:ph type="title"/>
          </p:nvPr>
        </p:nvSpPr>
        <p:spPr>
          <a:xfrm>
            <a:off x="457200" y="6302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PP konduksi searah koordinat bola / spherical</a:t>
            </a:r>
            <a:endParaRPr/>
          </a:p>
        </p:txBody>
      </p:sp>
      <p:sp>
        <p:nvSpPr>
          <p:cNvPr id="304" name="Google Shape;304;p35"/>
          <p:cNvSpPr txBox="1"/>
          <p:nvPr>
            <p:ph idx="1" type="body"/>
          </p:nvPr>
        </p:nvSpPr>
        <p:spPr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7660" lvl="0" marL="46990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None/>
            </a:pPr>
            <a:r>
              <a:t/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5" name="Google Shape;305;p35"/>
          <p:cNvSpPr/>
          <p:nvPr/>
        </p:nvSpPr>
        <p:spPr>
          <a:xfrm>
            <a:off x="3059112" y="2205037"/>
            <a:ext cx="3241675" cy="3311525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9595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6" name="Google Shape;306;p35"/>
          <p:cNvSpPr/>
          <p:nvPr/>
        </p:nvSpPr>
        <p:spPr>
          <a:xfrm>
            <a:off x="3419475" y="2524125"/>
            <a:ext cx="2513012" cy="2600325"/>
          </a:xfrm>
          <a:prstGeom prst="ellipse">
            <a:avLst/>
          </a:prstGeom>
          <a:solidFill>
            <a:srgbClr val="00B0F0"/>
          </a:solidFill>
          <a:ln cap="flat" cmpd="sng" w="25400">
            <a:solidFill>
              <a:srgbClr val="9595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07" name="Google Shape;307;p35"/>
          <p:cNvCxnSpPr/>
          <p:nvPr/>
        </p:nvCxnSpPr>
        <p:spPr>
          <a:xfrm>
            <a:off x="4716462" y="3860800"/>
            <a:ext cx="1584325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308" name="Google Shape;308;p35"/>
          <p:cNvCxnSpPr/>
          <p:nvPr/>
        </p:nvCxnSpPr>
        <p:spPr>
          <a:xfrm>
            <a:off x="4716462" y="3860800"/>
            <a:ext cx="935037" cy="720725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sp>
        <p:nvSpPr>
          <p:cNvPr id="309" name="Google Shape;309;p35"/>
          <p:cNvSpPr txBox="1"/>
          <p:nvPr/>
        </p:nvSpPr>
        <p:spPr>
          <a:xfrm flipH="1">
            <a:off x="5184775" y="2879725"/>
            <a:ext cx="593725" cy="522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0" i="0" lang="en-US" sz="1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/>
          </a:p>
        </p:txBody>
      </p:sp>
      <p:sp>
        <p:nvSpPr>
          <p:cNvPr id="310" name="Google Shape;310;p35"/>
          <p:cNvSpPr txBox="1"/>
          <p:nvPr/>
        </p:nvSpPr>
        <p:spPr>
          <a:xfrm flipH="1">
            <a:off x="5651500" y="4365625"/>
            <a:ext cx="595312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b="0" i="0" lang="en-US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endParaRPr/>
          </a:p>
        </p:txBody>
      </p:sp>
      <p:sp>
        <p:nvSpPr>
          <p:cNvPr id="311" name="Google Shape;311;p35"/>
          <p:cNvSpPr/>
          <p:nvPr/>
        </p:nvSpPr>
        <p:spPr>
          <a:xfrm>
            <a:off x="5508625" y="2924175"/>
            <a:ext cx="71437" cy="73025"/>
          </a:xfrm>
          <a:prstGeom prst="ellipse">
            <a:avLst/>
          </a:prstGeom>
          <a:solidFill>
            <a:srgbClr val="FF2121"/>
          </a:solidFill>
          <a:ln cap="flat" cmpd="sng" w="25400">
            <a:solidFill>
              <a:srgbClr val="FF212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2" name="Google Shape;312;p35"/>
          <p:cNvSpPr/>
          <p:nvPr/>
        </p:nvSpPr>
        <p:spPr>
          <a:xfrm>
            <a:off x="5940425" y="2781300"/>
            <a:ext cx="71437" cy="71437"/>
          </a:xfrm>
          <a:prstGeom prst="ellipse">
            <a:avLst/>
          </a:prstGeom>
          <a:solidFill>
            <a:srgbClr val="FF2121"/>
          </a:solidFill>
          <a:ln cap="flat" cmpd="sng" w="25400">
            <a:solidFill>
              <a:srgbClr val="FF212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3" name="Google Shape;313;p35"/>
          <p:cNvSpPr txBox="1"/>
          <p:nvPr/>
        </p:nvSpPr>
        <p:spPr>
          <a:xfrm flipH="1">
            <a:off x="5994400" y="2546350"/>
            <a:ext cx="593725" cy="522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0" i="0" lang="en-US" sz="1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/>
          </a:p>
        </p:txBody>
      </p:sp>
      <p:sp>
        <p:nvSpPr>
          <p:cNvPr id="314" name="Google Shape;314;p35"/>
          <p:cNvSpPr txBox="1"/>
          <p:nvPr/>
        </p:nvSpPr>
        <p:spPr>
          <a:xfrm flipH="1">
            <a:off x="6281737" y="3500437"/>
            <a:ext cx="593725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b="0" i="0" lang="en-US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endParaRPr/>
          </a:p>
        </p:txBody>
      </p:sp>
      <p:cxnSp>
        <p:nvCxnSpPr>
          <p:cNvPr id="315" name="Google Shape;315;p35"/>
          <p:cNvCxnSpPr/>
          <p:nvPr/>
        </p:nvCxnSpPr>
        <p:spPr>
          <a:xfrm rot="10800000">
            <a:off x="3005137" y="3500437"/>
            <a:ext cx="1150937" cy="214312"/>
          </a:xfrm>
          <a:prstGeom prst="straightConnector1">
            <a:avLst/>
          </a:prstGeom>
          <a:noFill/>
          <a:ln cap="flat" cmpd="sng" w="38100">
            <a:solidFill>
              <a:srgbClr val="262626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sp>
        <p:nvSpPr>
          <p:cNvPr id="316" name="Google Shape;316;p35"/>
          <p:cNvSpPr txBox="1"/>
          <p:nvPr/>
        </p:nvSpPr>
        <p:spPr>
          <a:xfrm flipH="1">
            <a:off x="2519362" y="3068637"/>
            <a:ext cx="595312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b="0" i="0" lang="en-US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</a:t>
            </a:r>
            <a:endParaRPr/>
          </a:p>
        </p:txBody>
      </p:sp>
      <p:sp>
        <p:nvSpPr>
          <p:cNvPr id="317" name="Google Shape;317;p35"/>
          <p:cNvSpPr/>
          <p:nvPr/>
        </p:nvSpPr>
        <p:spPr>
          <a:xfrm rot="7860000">
            <a:off x="2439987" y="2190750"/>
            <a:ext cx="1179512" cy="2919412"/>
          </a:xfrm>
          <a:custGeom>
            <a:rect b="b" l="l" r="r" t="t"/>
            <a:pathLst>
              <a:path extrusionOk="0" h="2919412" w="1179513">
                <a:moveTo>
                  <a:pt x="736161" y="45693"/>
                </a:moveTo>
                <a:cubicBezTo>
                  <a:pt x="997056" y="211176"/>
                  <a:pt x="1179513" y="793098"/>
                  <a:pt x="1179513" y="1459706"/>
                </a:cubicBezTo>
                <a:lnTo>
                  <a:pt x="589757" y="1459706"/>
                </a:lnTo>
                <a:lnTo>
                  <a:pt x="736161" y="45693"/>
                </a:lnTo>
                <a:close/>
              </a:path>
              <a:path extrusionOk="0" fill="none" h="2919412" w="1179513">
                <a:moveTo>
                  <a:pt x="736161" y="45693"/>
                </a:moveTo>
                <a:cubicBezTo>
                  <a:pt x="997056" y="211176"/>
                  <a:pt x="1179513" y="793098"/>
                  <a:pt x="1179513" y="1459706"/>
                </a:cubicBezTo>
              </a:path>
            </a:pathLst>
          </a:custGeom>
          <a:noFill/>
          <a:ln cap="flat" cmpd="sng" w="28575">
            <a:solidFill>
              <a:srgbClr val="FF0A0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8" name="Google Shape;318;p35"/>
          <p:cNvSpPr/>
          <p:nvPr/>
        </p:nvSpPr>
        <p:spPr>
          <a:xfrm rot="7860000">
            <a:off x="3432968" y="2872581"/>
            <a:ext cx="3810000" cy="2459037"/>
          </a:xfrm>
          <a:custGeom>
            <a:rect b="b" l="l" r="r" t="t"/>
            <a:pathLst>
              <a:path extrusionOk="0" h="2459038" w="3810000">
                <a:moveTo>
                  <a:pt x="2032019" y="2736"/>
                </a:moveTo>
                <a:cubicBezTo>
                  <a:pt x="2748931" y="33657"/>
                  <a:pt x="3377900" y="322290"/>
                  <a:pt x="3658606" y="749175"/>
                </a:cubicBezTo>
                <a:lnTo>
                  <a:pt x="1905000" y="1229519"/>
                </a:lnTo>
                <a:lnTo>
                  <a:pt x="2032019" y="2736"/>
                </a:lnTo>
                <a:close/>
              </a:path>
              <a:path extrusionOk="0" fill="none" h="2459038" w="3810000">
                <a:moveTo>
                  <a:pt x="2032019" y="2736"/>
                </a:moveTo>
                <a:cubicBezTo>
                  <a:pt x="2748931" y="33657"/>
                  <a:pt x="3377900" y="322290"/>
                  <a:pt x="3658606" y="749175"/>
                </a:cubicBezTo>
              </a:path>
            </a:pathLst>
          </a:custGeom>
          <a:noFill/>
          <a:ln cap="flat" cmpd="sng" w="28575">
            <a:solidFill>
              <a:srgbClr val="FF0A0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9" name="Google Shape;319;p35"/>
          <p:cNvSpPr txBox="1"/>
          <p:nvPr/>
        </p:nvSpPr>
        <p:spPr>
          <a:xfrm flipH="1">
            <a:off x="2192337" y="3800475"/>
            <a:ext cx="595312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Times New Roman"/>
              <a:buNone/>
            </a:pPr>
            <a:r>
              <a:rPr b="0" i="0" lang="en-US" sz="36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ϕ</a:t>
            </a:r>
            <a:endParaRPr/>
          </a:p>
        </p:txBody>
      </p:sp>
      <p:sp>
        <p:nvSpPr>
          <p:cNvPr id="320" name="Google Shape;320;p35"/>
          <p:cNvSpPr txBox="1"/>
          <p:nvPr/>
        </p:nvSpPr>
        <p:spPr>
          <a:xfrm flipH="1">
            <a:off x="4081462" y="5422900"/>
            <a:ext cx="593725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Times New Roman"/>
              <a:buNone/>
            </a:pPr>
            <a:r>
              <a:rPr b="0" i="0" lang="en-US" sz="36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θ</a:t>
            </a:r>
            <a:endParaRPr/>
          </a:p>
        </p:txBody>
      </p:sp>
      <p:pic>
        <p:nvPicPr>
          <p:cNvPr id="321" name="Google Shape;321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16875" y="1163637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36"/>
          <p:cNvSpPr txBox="1"/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Cont’d</a:t>
            </a:r>
            <a:endParaRPr/>
          </a:p>
        </p:txBody>
      </p:sp>
      <p:sp>
        <p:nvSpPr>
          <p:cNvPr id="327" name="Google Shape;327;p36"/>
          <p:cNvSpPr txBox="1"/>
          <p:nvPr>
            <p:ph idx="1" type="body"/>
          </p:nvPr>
        </p:nvSpPr>
        <p:spPr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69900" lvl="0" marL="469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Char char="□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bola : </a:t>
            </a:r>
            <a:endParaRPr/>
          </a:p>
          <a:p>
            <a:pPr indent="-469900" lvl="0" marL="469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A = 4 П r</a:t>
            </a:r>
            <a:r>
              <a:rPr b="0" baseline="3000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/>
          </a:p>
          <a:p>
            <a:pPr indent="-469900" lvl="0" marL="469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q</a:t>
            </a:r>
            <a:r>
              <a:rPr b="0" baseline="-2500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= - kA dT/dr</a:t>
            </a:r>
            <a:endParaRPr/>
          </a:p>
          <a:p>
            <a:pPr indent="-469900" lvl="0" marL="469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q</a:t>
            </a:r>
            <a:r>
              <a:rPr b="0" baseline="-2500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= (T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T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/ R </a:t>
            </a:r>
            <a:endParaRPr/>
          </a:p>
          <a:p>
            <a:pPr indent="-469900" lvl="0" marL="469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= 4 П r</a:t>
            </a:r>
            <a:r>
              <a:rPr b="0" baseline="-2500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r</a:t>
            </a:r>
            <a:r>
              <a:rPr b="0" baseline="-2500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k (T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T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/ (r</a:t>
            </a:r>
            <a:r>
              <a:rPr b="0" baseline="-2500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r</a:t>
            </a:r>
            <a:r>
              <a:rPr b="0" baseline="-2500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/>
          </a:p>
          <a:p>
            <a:pPr indent="-469900" lvl="0" marL="469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 </a:t>
            </a:r>
            <a:endParaRPr/>
          </a:p>
          <a:p>
            <a:pPr indent="-469900" lvl="0" marL="469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                                dengan</a:t>
            </a:r>
            <a:endParaRPr/>
          </a:p>
        </p:txBody>
      </p:sp>
      <p:sp>
        <p:nvSpPr>
          <p:cNvPr id="328" name="Google Shape;328;p36"/>
          <p:cNvSpPr txBox="1"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29" name="Google Shape;329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2825" y="5157787"/>
            <a:ext cx="2224087" cy="107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3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292725" y="1906587"/>
            <a:ext cx="3521075" cy="1446212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3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748587" y="7651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6" name="Google Shape;336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9050" y="981075"/>
            <a:ext cx="9128125" cy="4895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6"/>
          <p:cNvSpPr txBox="1"/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		cont’d</a:t>
            </a:r>
            <a:endParaRPr/>
          </a:p>
        </p:txBody>
      </p:sp>
      <p:sp>
        <p:nvSpPr>
          <p:cNvPr id="129" name="Google Shape;129;p16"/>
          <p:cNvSpPr txBox="1"/>
          <p:nvPr>
            <p:ph idx="1" type="body"/>
          </p:nvPr>
        </p:nvSpPr>
        <p:spPr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69900" lvl="0" marL="469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Tidak ada panas dibangkitkan dalam slab</a:t>
            </a:r>
            <a:endParaRPr/>
          </a:p>
          <a:p>
            <a:pPr indent="-469900" lvl="0" marL="469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69900" lvl="0" marL="469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69900" lvl="0" marL="469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Kondisi steady state</a:t>
            </a:r>
            <a:endParaRPr/>
          </a:p>
          <a:p>
            <a:pPr indent="-327660" lvl="0" marL="469900" rtl="0" algn="l"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0" name="Google Shape;130;p1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77937" y="2403475"/>
            <a:ext cx="3509962" cy="76358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1" name="Google Shape;131;p16"/>
          <p:cNvCxnSpPr/>
          <p:nvPr/>
        </p:nvCxnSpPr>
        <p:spPr>
          <a:xfrm flipH="1" rot="10800000">
            <a:off x="3419475" y="2349500"/>
            <a:ext cx="576262" cy="503237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pic>
        <p:nvPicPr>
          <p:cNvPr id="132" name="Google Shape;132;p16"/>
          <p:cNvPicPr preferRelativeResize="0"/>
          <p:nvPr>
            <p:ph idx="4294967295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8887" y="4291012"/>
            <a:ext cx="3744912" cy="8064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3" name="Google Shape;133;p16"/>
          <p:cNvCxnSpPr/>
          <p:nvPr/>
        </p:nvCxnSpPr>
        <p:spPr>
          <a:xfrm flipH="1" rot="10800000">
            <a:off x="4427537" y="4221162"/>
            <a:ext cx="792162" cy="720725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pic>
        <p:nvPicPr>
          <p:cNvPr id="134" name="Google Shape;134;p1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596187" y="5511800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7"/>
          <p:cNvSpPr txBox="1"/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		cont’d</a:t>
            </a:r>
            <a:endParaRPr/>
          </a:p>
        </p:txBody>
      </p:sp>
      <p:sp>
        <p:nvSpPr>
          <p:cNvPr id="140" name="Google Shape;140;p17"/>
          <p:cNvSpPr txBox="1"/>
          <p:nvPr>
            <p:ph idx="1" type="body"/>
          </p:nvPr>
        </p:nvSpPr>
        <p:spPr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69900" lvl="0" marL="469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Sehingga :</a:t>
            </a:r>
            <a:endParaRPr/>
          </a:p>
          <a:p>
            <a:pPr indent="-469900" lvl="0" marL="469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69900" lvl="0" marL="469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69900" lvl="0" marL="469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69900" lvl="0" marL="469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69900" lvl="0" marL="469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r>
              <a:rPr b="0" i="0" lang="en-US" sz="3200" u="none">
                <a:solidFill>
                  <a:schemeClr val="fol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∂</a:t>
            </a:r>
            <a:r>
              <a:rPr b="0" baseline="30000" i="0" lang="en-US" sz="3200" u="none">
                <a:solidFill>
                  <a:schemeClr val="fol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en-US" sz="3200" u="none">
                <a:solidFill>
                  <a:schemeClr val="fol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/ ∂</a:t>
            </a:r>
            <a:r>
              <a:rPr b="0" baseline="30000" i="0" lang="en-US" sz="3200" u="none">
                <a:solidFill>
                  <a:schemeClr val="fol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en-US" sz="3200" u="none">
                <a:solidFill>
                  <a:schemeClr val="fol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 = 0</a:t>
            </a:r>
            <a:endParaRPr/>
          </a:p>
          <a:p>
            <a:pPr indent="-469900" lvl="0" marL="469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 b="0" i="0" sz="3200" u="none">
              <a:solidFill>
                <a:schemeClr val="folHlink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69900" lvl="0" marL="469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7660" lvl="0" marL="469900" rtl="0" algn="l"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41" name="Google Shape;141;p1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77937" y="2684462"/>
            <a:ext cx="5310187" cy="1155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2" name="Google Shape;142;p17"/>
          <p:cNvCxnSpPr/>
          <p:nvPr/>
        </p:nvCxnSpPr>
        <p:spPr>
          <a:xfrm flipH="1" rot="10800000">
            <a:off x="4643437" y="2709862"/>
            <a:ext cx="576262" cy="503237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143" name="Google Shape;143;p17"/>
          <p:cNvCxnSpPr/>
          <p:nvPr/>
        </p:nvCxnSpPr>
        <p:spPr>
          <a:xfrm flipH="1" rot="10800000">
            <a:off x="2411412" y="2420937"/>
            <a:ext cx="1223962" cy="1079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144" name="Google Shape;144;p17"/>
          <p:cNvCxnSpPr/>
          <p:nvPr/>
        </p:nvCxnSpPr>
        <p:spPr>
          <a:xfrm flipH="1" rot="10800000">
            <a:off x="3276600" y="2492375"/>
            <a:ext cx="1223962" cy="1079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145" name="Google Shape;145;p17"/>
          <p:cNvCxnSpPr/>
          <p:nvPr/>
        </p:nvCxnSpPr>
        <p:spPr>
          <a:xfrm flipH="1" rot="10800000">
            <a:off x="5724525" y="2636837"/>
            <a:ext cx="1223962" cy="1079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pic>
        <p:nvPicPr>
          <p:cNvPr id="146" name="Google Shape;146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596187" y="544512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8"/>
          <p:cNvSpPr txBox="1"/>
          <p:nvPr>
            <p:ph idx="4294967295" type="title"/>
          </p:nvPr>
        </p:nvSpPr>
        <p:spPr>
          <a:xfrm>
            <a:off x="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		</a:t>
            </a:r>
            <a:endParaRPr/>
          </a:p>
        </p:txBody>
      </p:sp>
      <p:sp>
        <p:nvSpPr>
          <p:cNvPr id="152" name="Google Shape;152;p18"/>
          <p:cNvSpPr txBox="1"/>
          <p:nvPr>
            <p:ph idx="4294967295" type="body"/>
          </p:nvPr>
        </p:nvSpPr>
        <p:spPr>
          <a:xfrm>
            <a:off x="374650" y="1016000"/>
            <a:ext cx="8229600" cy="5365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69900" lvl="0" marL="469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Boundary cond. :</a:t>
            </a:r>
            <a:endParaRPr/>
          </a:p>
          <a:p>
            <a:pPr indent="-469900" lvl="0" marL="469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 = 0 		T = T</a:t>
            </a:r>
            <a:r>
              <a:rPr b="0" baseline="-2500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/>
          </a:p>
          <a:p>
            <a:pPr indent="-469900" lvl="0" marL="469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 = L 		T = T</a:t>
            </a:r>
            <a:r>
              <a:rPr b="0" baseline="-2500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/>
          </a:p>
          <a:p>
            <a:pPr indent="-469900" lvl="0" marL="469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None/>
            </a:pPr>
            <a:r>
              <a:t/>
            </a:r>
            <a:endParaRPr b="0" baseline="-2500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69900" lvl="0" marL="469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Peny. PD :</a:t>
            </a:r>
            <a:endParaRPr/>
          </a:p>
          <a:p>
            <a:pPr indent="-469900" lvl="0" marL="469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b="0" baseline="3000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/ dx</a:t>
            </a:r>
            <a:r>
              <a:rPr b="0" baseline="3000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	= 0</a:t>
            </a:r>
            <a:endParaRPr/>
          </a:p>
          <a:p>
            <a:pPr indent="-469900" lvl="0" marL="469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dT / dx		= C1</a:t>
            </a:r>
            <a:endParaRPr/>
          </a:p>
          <a:p>
            <a:pPr indent="-469900" lvl="0" marL="469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	= C1 . x + C2, masukkan BC :</a:t>
            </a:r>
            <a:endParaRPr/>
          </a:p>
          <a:p>
            <a:pPr indent="-469900" lvl="0" marL="469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T1	= C2</a:t>
            </a:r>
            <a:endParaRPr/>
          </a:p>
          <a:p>
            <a:pPr indent="-469900" lvl="0" marL="469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T2	= C1.L + C2</a:t>
            </a:r>
            <a:endParaRPr/>
          </a:p>
          <a:p>
            <a:pPr indent="-469900" lvl="0" marL="469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Sehingga :</a:t>
            </a:r>
            <a:endParaRPr/>
          </a:p>
          <a:p>
            <a:pPr indent="-469900" lvl="0" marL="469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		T2	= C1.L + T1</a:t>
            </a:r>
            <a:endParaRPr/>
          </a:p>
          <a:p>
            <a:pPr indent="-469900" lvl="0" marL="469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Jadi :</a:t>
            </a:r>
            <a:endParaRPr/>
          </a:p>
          <a:p>
            <a:pPr indent="-469900" lvl="0" marL="469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		C1	= (T2 – T1) / L</a:t>
            </a:r>
            <a:endParaRPr/>
          </a:p>
          <a:p>
            <a:pPr indent="-469900" lvl="0" marL="469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		C2	= T1</a:t>
            </a:r>
            <a:endParaRPr/>
          </a:p>
          <a:p>
            <a:pPr indent="-469900" lvl="0" marL="469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69900" lvl="0" marL="469900" marR="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980"/>
              <a:buFont typeface="Noto Sans Symbols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69900" lvl="0" marL="469900" marR="0" rtl="0" algn="l">
              <a:lnSpc>
                <a:spcPct val="80000"/>
              </a:lnSpc>
              <a:spcBef>
                <a:spcPts val="160"/>
              </a:spcBef>
              <a:spcAft>
                <a:spcPts val="0"/>
              </a:spcAft>
              <a:buClr>
                <a:schemeClr val="lt2"/>
              </a:buClr>
              <a:buSzPts val="560"/>
              <a:buFont typeface="Noto Sans Symbols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69900" lvl="0" marL="469900" marR="0" rtl="0" algn="l">
              <a:lnSpc>
                <a:spcPct val="80000"/>
              </a:lnSpc>
              <a:spcBef>
                <a:spcPts val="160"/>
              </a:spcBef>
              <a:spcAft>
                <a:spcPts val="0"/>
              </a:spcAft>
              <a:buClr>
                <a:schemeClr val="lt2"/>
              </a:buClr>
              <a:buSzPts val="560"/>
              <a:buFont typeface="Noto Sans Symbols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69900" lvl="0" marL="469900" marR="0" rtl="0" algn="l">
              <a:lnSpc>
                <a:spcPct val="80000"/>
              </a:lnSpc>
              <a:spcBef>
                <a:spcPts val="160"/>
              </a:spcBef>
              <a:spcAft>
                <a:spcPts val="0"/>
              </a:spcAft>
              <a:buClr>
                <a:schemeClr val="lt2"/>
              </a:buClr>
              <a:buSzPts val="560"/>
              <a:buFont typeface="Noto Sans Symbols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69900" lvl="0" marL="469900" marR="0" rtl="0" algn="l">
              <a:lnSpc>
                <a:spcPct val="80000"/>
              </a:lnSpc>
              <a:spcBef>
                <a:spcPts val="160"/>
              </a:spcBef>
              <a:spcAft>
                <a:spcPts val="0"/>
              </a:spcAft>
              <a:buClr>
                <a:schemeClr val="lt2"/>
              </a:buClr>
              <a:buSzPts val="560"/>
              <a:buFont typeface="Noto Sans Symbols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69900" lvl="0" marL="469900" marR="0" rtl="0" algn="l">
              <a:lnSpc>
                <a:spcPct val="80000"/>
              </a:lnSpc>
              <a:spcBef>
                <a:spcPts val="160"/>
              </a:spcBef>
              <a:spcAft>
                <a:spcPts val="0"/>
              </a:spcAft>
              <a:buClr>
                <a:schemeClr val="lt2"/>
              </a:buClr>
              <a:buSzPts val="560"/>
              <a:buFont typeface="Noto Sans Symbols"/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endParaRPr b="0" i="0" sz="800" u="none" cap="none" strike="noStrike">
              <a:solidFill>
                <a:schemeClr val="folHlink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69900" lvl="0" marL="469900" marR="0" rtl="0" algn="l">
              <a:lnSpc>
                <a:spcPct val="80000"/>
              </a:lnSpc>
              <a:spcBef>
                <a:spcPts val="160"/>
              </a:spcBef>
              <a:spcAft>
                <a:spcPts val="0"/>
              </a:spcAft>
              <a:buClr>
                <a:schemeClr val="lt2"/>
              </a:buClr>
              <a:buSzPts val="560"/>
              <a:buFont typeface="Noto Sans Symbols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34340" lvl="0" marL="469900" marR="0" rtl="0" algn="l">
              <a:spcBef>
                <a:spcPts val="160"/>
              </a:spcBef>
              <a:spcAft>
                <a:spcPts val="0"/>
              </a:spcAft>
              <a:buClr>
                <a:schemeClr val="lt2"/>
              </a:buClr>
              <a:buSzPts val="560"/>
              <a:buFont typeface="Noto Sans Symbols"/>
              <a:buNone/>
            </a:pPr>
            <a:r>
              <a:t/>
            </a:r>
            <a:endParaRPr b="0" i="0" sz="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53" name="Google Shape;153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07325" y="800100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9"/>
          <p:cNvSpPr txBox="1"/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Persamaan akhir :</a:t>
            </a:r>
            <a:endParaRPr/>
          </a:p>
        </p:txBody>
      </p:sp>
      <p:sp>
        <p:nvSpPr>
          <p:cNvPr id="159" name="Google Shape;159;p19"/>
          <p:cNvSpPr txBox="1"/>
          <p:nvPr>
            <p:ph idx="1" type="body"/>
          </p:nvPr>
        </p:nvSpPr>
        <p:spPr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69900" lvl="0" marL="469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Char char="□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= </a:t>
            </a:r>
            <a:r>
              <a:rPr b="0" i="0" lang="en-US" sz="32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(T</a:t>
            </a:r>
            <a:r>
              <a:rPr b="0" i="0" lang="en-US" sz="24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en-US" sz="32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T</a:t>
            </a:r>
            <a:r>
              <a:rPr b="0" i="0" lang="en-US" sz="24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b="0" i="0" lang="en-US" sz="32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. X + T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0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69900" lvl="0" marL="469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L</a:t>
            </a:r>
            <a:endParaRPr/>
          </a:p>
          <a:p>
            <a:pPr indent="-469900" lvl="0" marL="469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Atau :</a:t>
            </a:r>
            <a:endParaRPr/>
          </a:p>
          <a:p>
            <a:pPr indent="-469900" lvl="0" marL="469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b="0" i="0" lang="en-US" sz="32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– T</a:t>
            </a:r>
            <a:r>
              <a:rPr b="0" i="0" lang="en-US" sz="24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=	</a:t>
            </a:r>
            <a:r>
              <a:rPr b="0" i="0" lang="en-US" sz="32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x</a:t>
            </a:r>
            <a:endParaRPr/>
          </a:p>
          <a:p>
            <a:pPr indent="-469900" lvl="0" marL="469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T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T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 L</a:t>
            </a:r>
            <a:endParaRPr/>
          </a:p>
        </p:txBody>
      </p:sp>
      <p:pic>
        <p:nvPicPr>
          <p:cNvPr id="160" name="Google Shape;160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56550" y="838200"/>
            <a:ext cx="609600" cy="60960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19"/>
          <p:cNvSpPr txBox="1"/>
          <p:nvPr/>
        </p:nvSpPr>
        <p:spPr>
          <a:xfrm>
            <a:off x="6588125" y="2492375"/>
            <a:ext cx="1223962" cy="3097212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9595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2" name="Google Shape;162;p19"/>
          <p:cNvSpPr txBox="1"/>
          <p:nvPr/>
        </p:nvSpPr>
        <p:spPr>
          <a:xfrm>
            <a:off x="5903912" y="5346700"/>
            <a:ext cx="792162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 = 0</a:t>
            </a:r>
            <a:endParaRPr/>
          </a:p>
        </p:txBody>
      </p:sp>
      <p:sp>
        <p:nvSpPr>
          <p:cNvPr id="163" name="Google Shape;163;p19"/>
          <p:cNvSpPr txBox="1"/>
          <p:nvPr/>
        </p:nvSpPr>
        <p:spPr>
          <a:xfrm>
            <a:off x="7894637" y="5241925"/>
            <a:ext cx="792162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 = L</a:t>
            </a:r>
            <a:endParaRPr/>
          </a:p>
        </p:txBody>
      </p:sp>
      <p:cxnSp>
        <p:nvCxnSpPr>
          <p:cNvPr id="164" name="Google Shape;164;p19"/>
          <p:cNvCxnSpPr/>
          <p:nvPr/>
        </p:nvCxnSpPr>
        <p:spPr>
          <a:xfrm>
            <a:off x="6588125" y="2349500"/>
            <a:ext cx="1223962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stealth"/>
            <a:tailEnd len="med" w="med" type="stealth"/>
          </a:ln>
        </p:spPr>
      </p:cxnSp>
      <p:sp>
        <p:nvSpPr>
          <p:cNvPr id="165" name="Google Shape;165;p19"/>
          <p:cNvSpPr txBox="1"/>
          <p:nvPr/>
        </p:nvSpPr>
        <p:spPr>
          <a:xfrm>
            <a:off x="7056437" y="1997075"/>
            <a:ext cx="503237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endParaRPr/>
          </a:p>
        </p:txBody>
      </p:sp>
      <p:sp>
        <p:nvSpPr>
          <p:cNvPr id="166" name="Google Shape;166;p19"/>
          <p:cNvSpPr txBox="1"/>
          <p:nvPr/>
        </p:nvSpPr>
        <p:spPr>
          <a:xfrm>
            <a:off x="5867400" y="3500437"/>
            <a:ext cx="576262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T1</a:t>
            </a:r>
            <a:endParaRPr/>
          </a:p>
        </p:txBody>
      </p:sp>
      <p:sp>
        <p:nvSpPr>
          <p:cNvPr id="167" name="Google Shape;167;p19"/>
          <p:cNvSpPr txBox="1"/>
          <p:nvPr/>
        </p:nvSpPr>
        <p:spPr>
          <a:xfrm>
            <a:off x="8110537" y="3482975"/>
            <a:ext cx="576262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T2</a:t>
            </a:r>
            <a:endParaRPr/>
          </a:p>
        </p:txBody>
      </p:sp>
      <p:cxnSp>
        <p:nvCxnSpPr>
          <p:cNvPr id="168" name="Google Shape;168;p19"/>
          <p:cNvCxnSpPr/>
          <p:nvPr/>
        </p:nvCxnSpPr>
        <p:spPr>
          <a:xfrm rot="10800000">
            <a:off x="6156425" y="3870462"/>
            <a:ext cx="431700" cy="350700"/>
          </a:xfrm>
          <a:prstGeom prst="curvedConnector2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169" name="Google Shape;169;p19"/>
          <p:cNvCxnSpPr/>
          <p:nvPr/>
        </p:nvCxnSpPr>
        <p:spPr>
          <a:xfrm flipH="1" rot="10800000">
            <a:off x="7812087" y="3937000"/>
            <a:ext cx="449400" cy="419100"/>
          </a:xfrm>
          <a:prstGeom prst="curvedConnector3">
            <a:avLst>
              <a:gd fmla="val 10797" name="adj1"/>
            </a:avLst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sp>
        <p:nvSpPr>
          <p:cNvPr id="170" name="Google Shape;170;p19"/>
          <p:cNvSpPr/>
          <p:nvPr/>
        </p:nvSpPr>
        <p:spPr>
          <a:xfrm>
            <a:off x="7019925" y="4652962"/>
            <a:ext cx="180975" cy="144462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rgbClr val="9595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71" name="Google Shape;171;p19"/>
          <p:cNvCxnSpPr/>
          <p:nvPr/>
        </p:nvCxnSpPr>
        <p:spPr>
          <a:xfrm>
            <a:off x="7092950" y="4797425"/>
            <a:ext cx="0" cy="792162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72" name="Google Shape;172;p19"/>
          <p:cNvSpPr txBox="1"/>
          <p:nvPr/>
        </p:nvSpPr>
        <p:spPr>
          <a:xfrm>
            <a:off x="6689725" y="5648325"/>
            <a:ext cx="1584325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 = ? 🡪 T = ?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0"/>
          <p:cNvSpPr txBox="1"/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Hukum Fourier</a:t>
            </a:r>
            <a:endParaRPr/>
          </a:p>
        </p:txBody>
      </p:sp>
      <p:sp>
        <p:nvSpPr>
          <p:cNvPr id="178" name="Google Shape;178;p20"/>
          <p:cNvSpPr txBox="1"/>
          <p:nvPr>
            <p:ph idx="1" type="body"/>
          </p:nvPr>
        </p:nvSpPr>
        <p:spPr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69900" lvl="0" marL="469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Char char="□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Laju pp :</a:t>
            </a:r>
            <a:endParaRPr/>
          </a:p>
          <a:p>
            <a:pPr indent="-469900" lvl="0" marL="469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q = - kA dT/ dx	dengan dT / dx = T</a:t>
            </a:r>
            <a:r>
              <a:rPr b="0" baseline="-2500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-T</a:t>
            </a:r>
            <a:r>
              <a:rPr b="0" baseline="-2500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/ L</a:t>
            </a:r>
            <a:endParaRPr/>
          </a:p>
          <a:p>
            <a:pPr indent="-469900" lvl="0" marL="469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Sehingga : </a:t>
            </a:r>
            <a:endParaRPr/>
          </a:p>
          <a:p>
            <a:pPr indent="-469900" lvl="0" marL="469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</a:t>
            </a:r>
            <a:r>
              <a:rPr b="0" baseline="-2500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	</a:t>
            </a: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- kA (T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-T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/ L</a:t>
            </a:r>
            <a:endParaRPr/>
          </a:p>
          <a:p>
            <a:pPr indent="-469900" lvl="0" marL="469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= T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-T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/ (L/kA)</a:t>
            </a:r>
            <a:endParaRPr/>
          </a:p>
          <a:p>
            <a:pPr indent="-469900" lvl="0" marL="469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</a:t>
            </a:r>
            <a:r>
              <a:rPr b="0" baseline="-2500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 </a:t>
            </a: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/A	= (T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-T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/ R</a:t>
            </a:r>
            <a:endParaRPr/>
          </a:p>
          <a:p>
            <a:pPr indent="-469900" lvl="0" marL="469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Laju pp 	= beda suhu antara 2 permukaan 			   dibagi dengan tahanan bahan</a:t>
            </a:r>
            <a:endParaRPr/>
          </a:p>
        </p:txBody>
      </p:sp>
      <p:sp>
        <p:nvSpPr>
          <p:cNvPr id="179" name="Google Shape;179;p20"/>
          <p:cNvSpPr/>
          <p:nvPr/>
        </p:nvSpPr>
        <p:spPr>
          <a:xfrm>
            <a:off x="3276600" y="4508500"/>
            <a:ext cx="574675" cy="576262"/>
          </a:xfrm>
          <a:prstGeom prst="wedgeEllipseCallout">
            <a:avLst>
              <a:gd fmla="val 50976" name="adj1"/>
              <a:gd fmla="val 12352" name="adj2"/>
            </a:avLst>
          </a:prstGeom>
          <a:noFill/>
          <a:ln cap="flat" cmpd="sng" w="25400">
            <a:solidFill>
              <a:srgbClr val="B1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0" name="Google Shape;180;p20"/>
          <p:cNvSpPr txBox="1"/>
          <p:nvPr/>
        </p:nvSpPr>
        <p:spPr>
          <a:xfrm>
            <a:off x="4900612" y="4613275"/>
            <a:ext cx="1368425" cy="460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10000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rgbClr val="B1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hambatan</a:t>
            </a:r>
            <a:endParaRPr/>
          </a:p>
        </p:txBody>
      </p:sp>
      <p:pic>
        <p:nvPicPr>
          <p:cNvPr id="181" name="Google Shape;181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2087" y="800100"/>
            <a:ext cx="6096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93037" y="1524000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1"/>
          <p:cNvSpPr txBox="1"/>
          <p:nvPr>
            <p:ph type="title"/>
          </p:nvPr>
        </p:nvSpPr>
        <p:spPr>
          <a:xfrm>
            <a:off x="431800" y="6207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PP konduksi searah dengan hambatan rangkap-koordinat kartesian</a:t>
            </a:r>
            <a:endParaRPr/>
          </a:p>
        </p:txBody>
      </p:sp>
      <p:pic>
        <p:nvPicPr>
          <p:cNvPr id="188" name="Google Shape;188;p2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5112" y="2133600"/>
            <a:ext cx="8562975" cy="3671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203575" y="5589587"/>
            <a:ext cx="5780087" cy="906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2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885112" y="1916112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2"/>
          <p:cNvSpPr txBox="1"/>
          <p:nvPr>
            <p:ph type="title"/>
          </p:nvPr>
        </p:nvSpPr>
        <p:spPr>
          <a:xfrm>
            <a:off x="431800" y="6207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PP konduksi searah dengan hambatan rangkap</a:t>
            </a:r>
            <a:endParaRPr/>
          </a:p>
        </p:txBody>
      </p:sp>
      <p:pic>
        <p:nvPicPr>
          <p:cNvPr id="196" name="Google Shape;196;p2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08175" y="1916112"/>
            <a:ext cx="5903912" cy="434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443662" y="2349500"/>
            <a:ext cx="2260600" cy="107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2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27087" y="5516562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