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20000"/>
      </a:spcBef>
      <a:spcAft>
        <a:spcPct val="0"/>
      </a:spcAft>
      <a:buChar char="•"/>
      <a:defRPr sz="11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11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11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11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11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100"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100"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100"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100"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6699"/>
    <a:srgbClr val="003366"/>
    <a:srgbClr val="003399"/>
    <a:srgbClr val="777777"/>
    <a:srgbClr val="5F5F5F"/>
    <a:srgbClr val="4D4D4D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44" autoAdjust="0"/>
  </p:normalViewPr>
  <p:slideViewPr>
    <p:cSldViewPr>
      <p:cViewPr varScale="1">
        <p:scale>
          <a:sx n="86" d="100"/>
          <a:sy n="86" d="100"/>
        </p:scale>
        <p:origin x="79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 altLang="zh-C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altLang="zh-C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DE3E92-DAB3-4556-990C-5DEB8243D298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E79ED-A1D2-4107-BCF7-AB1DE5864A2F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6FF9-5799-4DEB-8684-32F50C61784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758B-BCD1-4529-9A21-4C3D2B568A1E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DD5F-1EF8-4D50-BADD-C1EEB586A288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4F900-1583-43ED-8582-08B3B1817988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EBA3-0571-4C0B-8A46-AE1DA5D4C625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0C3C9-1B9D-48C6-B012-7B5772396966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F9F0-0719-4527-90C3-BC0E935E235F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6B667-A3D3-4903-9349-26365FF8E899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59D32D-DFE5-4FB0-BE67-E00418924FF1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altLang="zh-C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altLang="zh-C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D26EFE6-10BC-4CD1-BC2C-688F702EFAD5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828800"/>
            <a:ext cx="7772400" cy="792162"/>
          </a:xfrm>
        </p:spPr>
        <p:txBody>
          <a:bodyPr>
            <a:normAutofit fontScale="90000"/>
          </a:bodyPr>
          <a:lstStyle/>
          <a:p>
            <a:r>
              <a:rPr lang="en-US" altLang="zh-CN" sz="5400" b="1" dirty="0">
                <a:solidFill>
                  <a:schemeClr val="bg1"/>
                </a:solidFill>
                <a:latin typeface="Segoe UI Semibold" pitchFamily="34" charset="0"/>
                <a:cs typeface="Segoe UI Semibold" pitchFamily="34" charset="0"/>
              </a:rPr>
              <a:t>KONSEP KETUHANAN DALAM ISLAM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81400"/>
            <a:ext cx="6400800" cy="506412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sz="3600" dirty="0"/>
              <a:t>BAB II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153400" cy="3505200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/>
              <a:t>Berarti</a:t>
            </a:r>
            <a:r>
              <a:rPr lang="en-US" sz="2800" dirty="0"/>
              <a:t> </a:t>
            </a:r>
            <a:r>
              <a:rPr lang="ar-SA" sz="2800" dirty="0"/>
              <a:t>لاإله إلاالله</a:t>
            </a:r>
            <a:r>
              <a:rPr lang="en-US" sz="2800" dirty="0"/>
              <a:t> </a:t>
            </a:r>
            <a:r>
              <a:rPr lang="en-US" sz="2800" dirty="0" err="1"/>
              <a:t>maknanya</a:t>
            </a:r>
            <a:r>
              <a:rPr lang="en-US" sz="2800" dirty="0"/>
              <a:t> “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ketenangan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ketentraman</a:t>
            </a:r>
            <a:r>
              <a:rPr lang="en-US" sz="2800" dirty="0"/>
              <a:t> </a:t>
            </a:r>
            <a:r>
              <a:rPr lang="en-US" sz="2800" dirty="0" err="1"/>
              <a:t>kecuali</a:t>
            </a:r>
            <a:r>
              <a:rPr lang="en-US" sz="2800" dirty="0"/>
              <a:t> Allah”</a:t>
            </a:r>
          </a:p>
          <a:p>
            <a:pPr algn="just"/>
            <a:r>
              <a:rPr lang="en-US" sz="2800" dirty="0" err="1"/>
              <a:t>Seorang</a:t>
            </a:r>
            <a:r>
              <a:rPr lang="en-US" sz="2800" dirty="0"/>
              <a:t> Muslim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yakin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menenangkan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menentramkan</a:t>
            </a:r>
            <a:r>
              <a:rPr lang="en-US" sz="2800" dirty="0"/>
              <a:t> </a:t>
            </a:r>
            <a:r>
              <a:rPr lang="en-US" sz="2800" dirty="0" err="1"/>
              <a:t>kecuali</a:t>
            </a:r>
            <a:r>
              <a:rPr lang="en-US" sz="2800" dirty="0"/>
              <a:t> </a:t>
            </a:r>
            <a:r>
              <a:rPr lang="en-US" sz="2800" dirty="0" err="1"/>
              <a:t>menjalin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Allah</a:t>
            </a:r>
          </a:p>
          <a:p>
            <a:pPr algn="just"/>
            <a:r>
              <a:rPr lang="en-US" sz="2800" dirty="0"/>
              <a:t>13:28 </a:t>
            </a:r>
            <a:r>
              <a:rPr lang="ar-SA" sz="2800" dirty="0"/>
              <a:t>أَلا بِذِكْرِ اللَّهِ تَطْمَئِنُّ الْقُلُوبُ</a:t>
            </a:r>
            <a:r>
              <a:rPr lang="en-US" sz="2800" dirty="0"/>
              <a:t> (</a:t>
            </a:r>
            <a:r>
              <a:rPr lang="en-US" sz="2800" dirty="0" err="1"/>
              <a:t>Ingatlah</a:t>
            </a:r>
            <a:r>
              <a:rPr lang="en-US" sz="2800" dirty="0"/>
              <a:t>,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mengingat</a:t>
            </a:r>
            <a:r>
              <a:rPr lang="en-US" sz="2800" dirty="0"/>
              <a:t> Allah-</a:t>
            </a:r>
            <a:r>
              <a:rPr lang="en-US" sz="2800" dirty="0" err="1"/>
              <a:t>lah</a:t>
            </a:r>
            <a:r>
              <a:rPr lang="en-US" sz="2800" dirty="0"/>
              <a:t> </a:t>
            </a:r>
            <a:r>
              <a:rPr lang="en-US" sz="2800" dirty="0" err="1"/>
              <a:t>hati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tenteram</a:t>
            </a:r>
            <a:r>
              <a:rPr lang="en-US" sz="2800" dirty="0"/>
              <a:t>)</a:t>
            </a:r>
          </a:p>
          <a:p>
            <a:pPr algn="just"/>
            <a:r>
              <a:rPr lang="en-US" sz="2800" dirty="0"/>
              <a:t>10:7 </a:t>
            </a:r>
            <a:r>
              <a:rPr lang="en-US" sz="2800" dirty="0" err="1"/>
              <a:t>ridho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merasa</a:t>
            </a:r>
            <a:r>
              <a:rPr lang="en-US" sz="2800" dirty="0"/>
              <a:t> </a:t>
            </a:r>
            <a:r>
              <a:rPr lang="en-US" sz="2800" dirty="0" err="1"/>
              <a:t>tenang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 </a:t>
            </a:r>
            <a:r>
              <a:rPr lang="en-US" sz="2800" dirty="0" err="1"/>
              <a:t>dunia</a:t>
            </a:r>
            <a:r>
              <a:rPr lang="en-US" sz="2800" dirty="0"/>
              <a:t> (</a:t>
            </a:r>
            <a:r>
              <a:rPr lang="ar-SA" sz="2800" dirty="0"/>
              <a:t>وَرَضُوا بِالْحَيَاةِ الدُّنْيَا وَاطْمَأَنُّوا بِهَا</a:t>
            </a:r>
            <a:r>
              <a:rPr lang="en-US" sz="2800" dirty="0"/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086600" cy="1371600"/>
          </a:xfrm>
        </p:spPr>
        <p:txBody>
          <a:bodyPr/>
          <a:lstStyle/>
          <a:p>
            <a:pPr lvl="0"/>
            <a:r>
              <a:rPr lang="en-US" dirty="0" err="1"/>
              <a:t>Tenang</a:t>
            </a:r>
            <a:r>
              <a:rPr lang="en-US" dirty="0"/>
              <a:t>/</a:t>
            </a:r>
            <a:r>
              <a:rPr lang="en-US" dirty="0" err="1"/>
              <a:t>Tentram</a:t>
            </a:r>
            <a:r>
              <a:rPr lang="en-US" dirty="0"/>
              <a:t> (</a:t>
            </a:r>
            <a:r>
              <a:rPr lang="ar-SA" dirty="0"/>
              <a:t>سَكَنَ إِلَيْهِ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err="1"/>
              <a:t>Berarti</a:t>
            </a:r>
            <a:r>
              <a:rPr lang="en-US" sz="3200" dirty="0"/>
              <a:t> </a:t>
            </a:r>
            <a:r>
              <a:rPr lang="ar-SA" sz="3200" dirty="0"/>
              <a:t>لاإله إلاالله</a:t>
            </a:r>
            <a:r>
              <a:rPr lang="en-US" sz="3200" dirty="0"/>
              <a:t> </a:t>
            </a:r>
            <a:r>
              <a:rPr lang="en-US" sz="3200" dirty="0" err="1"/>
              <a:t>maknanya</a:t>
            </a:r>
            <a:r>
              <a:rPr lang="en-US" sz="3200" dirty="0"/>
              <a:t> “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 yang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memberikan</a:t>
            </a:r>
            <a:r>
              <a:rPr lang="en-US" sz="3200" dirty="0"/>
              <a:t> </a:t>
            </a:r>
            <a:r>
              <a:rPr lang="en-US" sz="3200" dirty="0" err="1"/>
              <a:t>perlindungan</a:t>
            </a:r>
            <a:r>
              <a:rPr lang="en-US" sz="3200" dirty="0"/>
              <a:t> </a:t>
            </a:r>
            <a:r>
              <a:rPr lang="en-US" sz="3200" dirty="0" err="1"/>
              <a:t>kecuali</a:t>
            </a:r>
            <a:r>
              <a:rPr lang="en-US" sz="3200" dirty="0"/>
              <a:t> Allah”</a:t>
            </a:r>
          </a:p>
          <a:p>
            <a:r>
              <a:rPr lang="en-US" sz="3200" dirty="0"/>
              <a:t>72:6 </a:t>
            </a:r>
            <a:r>
              <a:rPr lang="en-US" sz="3200" dirty="0" err="1"/>
              <a:t>minta</a:t>
            </a:r>
            <a:r>
              <a:rPr lang="en-US" sz="3200" dirty="0"/>
              <a:t> </a:t>
            </a:r>
            <a:r>
              <a:rPr lang="en-US" sz="3200" dirty="0" err="1"/>
              <a:t>perlindungan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</a:t>
            </a:r>
            <a:r>
              <a:rPr lang="en-US" sz="3200" dirty="0" err="1"/>
              <a:t>jin</a:t>
            </a:r>
            <a:r>
              <a:rPr lang="en-US" sz="3200" dirty="0"/>
              <a:t>, </a:t>
            </a:r>
            <a:r>
              <a:rPr lang="en-US" sz="3200" dirty="0" err="1"/>
              <a:t>didapati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bencana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dosa</a:t>
            </a:r>
            <a:endParaRPr lang="en-US" sz="3200" dirty="0"/>
          </a:p>
          <a:p>
            <a:r>
              <a:rPr lang="en-US" sz="3200" dirty="0" err="1"/>
              <a:t>Hadits</a:t>
            </a:r>
            <a:r>
              <a:rPr lang="en-US" sz="3200" dirty="0"/>
              <a:t>: </a:t>
            </a:r>
            <a:r>
              <a:rPr lang="en-US" sz="3200" dirty="0" err="1"/>
              <a:t>meski</a:t>
            </a:r>
            <a:r>
              <a:rPr lang="en-US" sz="3200" dirty="0"/>
              <a:t> </a:t>
            </a:r>
            <a:r>
              <a:rPr lang="en-US" sz="3200" dirty="0" err="1"/>
              <a:t>semua</a:t>
            </a:r>
            <a:r>
              <a:rPr lang="en-US" sz="3200" dirty="0"/>
              <a:t> </a:t>
            </a:r>
            <a:r>
              <a:rPr lang="en-US" sz="3200" dirty="0" err="1"/>
              <a:t>makhluk</a:t>
            </a:r>
            <a:r>
              <a:rPr lang="en-US" sz="3200" dirty="0"/>
              <a:t> </a:t>
            </a:r>
            <a:r>
              <a:rPr lang="en-US" sz="3200" dirty="0" err="1"/>
              <a:t>melindungi</a:t>
            </a:r>
            <a:r>
              <a:rPr lang="en-US" sz="3200" dirty="0"/>
              <a:t> </a:t>
            </a:r>
            <a:r>
              <a:rPr lang="en-US" sz="3200" dirty="0" err="1"/>
              <a:t>seseorang</a:t>
            </a:r>
            <a:r>
              <a:rPr lang="en-US" sz="3200" dirty="0"/>
              <a:t> </a:t>
            </a:r>
            <a:r>
              <a:rPr lang="en-US" sz="3200" dirty="0" err="1"/>
              <a:t>tapi</a:t>
            </a:r>
            <a:r>
              <a:rPr lang="en-US" sz="3200" dirty="0"/>
              <a:t> Allah </a:t>
            </a:r>
            <a:r>
              <a:rPr lang="en-US" sz="3200" dirty="0" err="1"/>
              <a:t>hendak</a:t>
            </a:r>
            <a:r>
              <a:rPr lang="en-US" sz="3200" dirty="0"/>
              <a:t> </a:t>
            </a:r>
            <a:r>
              <a:rPr lang="en-US" sz="3200" dirty="0" err="1"/>
              <a:t>menimpakan</a:t>
            </a:r>
            <a:r>
              <a:rPr lang="en-US" sz="3200" dirty="0"/>
              <a:t> </a:t>
            </a:r>
            <a:r>
              <a:rPr lang="en-US" sz="3200" dirty="0" err="1"/>
              <a:t>bencana</a:t>
            </a:r>
            <a:r>
              <a:rPr lang="en-US" sz="3200" dirty="0"/>
              <a:t>, </a:t>
            </a:r>
            <a:r>
              <a:rPr lang="en-US" sz="3200" dirty="0" err="1"/>
              <a:t>maka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tertimpa</a:t>
            </a:r>
            <a:r>
              <a:rPr lang="en-US" sz="3200" dirty="0"/>
              <a:t> </a:t>
            </a:r>
            <a:r>
              <a:rPr lang="en-US" sz="3200" dirty="0" err="1"/>
              <a:t>bencana</a:t>
            </a:r>
            <a:r>
              <a:rPr lang="en-US" sz="3200" dirty="0"/>
              <a:t>. </a:t>
            </a:r>
            <a:r>
              <a:rPr lang="en-US" sz="3200" dirty="0" err="1"/>
              <a:t>Begitu</a:t>
            </a:r>
            <a:r>
              <a:rPr lang="en-US" sz="3200" dirty="0"/>
              <a:t> pula </a:t>
            </a:r>
            <a:r>
              <a:rPr lang="en-US" sz="3200" dirty="0" err="1"/>
              <a:t>sebaliknya</a:t>
            </a:r>
            <a:endParaRPr lang="en-US" sz="32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err="1"/>
              <a:t>Memohon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(</a:t>
            </a:r>
            <a:r>
              <a:rPr lang="ar-SA" dirty="0"/>
              <a:t>اِسْتَجَارَ بِهِ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800" dirty="0" err="1"/>
              <a:t>Berarti</a:t>
            </a:r>
            <a:r>
              <a:rPr lang="en-US" sz="2800" dirty="0"/>
              <a:t> </a:t>
            </a:r>
            <a:r>
              <a:rPr lang="ar-SA" sz="2800" dirty="0"/>
              <a:t>لاإله إلاالله</a:t>
            </a:r>
            <a:r>
              <a:rPr lang="en-US" sz="2800" dirty="0"/>
              <a:t> </a:t>
            </a:r>
            <a:r>
              <a:rPr lang="en-US" sz="2800" dirty="0" err="1"/>
              <a:t>maknanya</a:t>
            </a:r>
            <a:r>
              <a:rPr lang="en-US" sz="2800" dirty="0"/>
              <a:t> “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yang </a:t>
            </a:r>
            <a:r>
              <a:rPr lang="en-US" sz="2800" dirty="0" err="1"/>
              <a:t>dituju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rindunya</a:t>
            </a:r>
            <a:r>
              <a:rPr lang="en-US" sz="2800" dirty="0"/>
              <a:t> </a:t>
            </a:r>
            <a:r>
              <a:rPr lang="en-US" sz="2800" dirty="0" err="1"/>
              <a:t>kecuali</a:t>
            </a:r>
            <a:r>
              <a:rPr lang="en-US" sz="2800" dirty="0"/>
              <a:t> Allah”</a:t>
            </a:r>
          </a:p>
          <a:p>
            <a:pPr algn="just"/>
            <a:r>
              <a:rPr lang="ar-SA" sz="2800" dirty="0"/>
              <a:t>اللهُ غَايَتُنَا</a:t>
            </a:r>
            <a:r>
              <a:rPr lang="en-US" sz="2800" dirty="0"/>
              <a:t> Allah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kami</a:t>
            </a:r>
            <a:endParaRPr lang="en-US" sz="2800" dirty="0"/>
          </a:p>
          <a:p>
            <a:pPr algn="just"/>
            <a:r>
              <a:rPr lang="en-US" sz="2800" dirty="0"/>
              <a:t>51:50-51 </a:t>
            </a:r>
            <a:r>
              <a:rPr lang="en-US" sz="2800" dirty="0" err="1"/>
              <a:t>larilah</a:t>
            </a:r>
            <a:r>
              <a:rPr lang="en-US" sz="2800" dirty="0"/>
              <a:t> </a:t>
            </a:r>
            <a:r>
              <a:rPr lang="en-US" sz="2800" dirty="0" err="1"/>
              <a:t>kamu</a:t>
            </a:r>
            <a:r>
              <a:rPr lang="en-US" sz="2800" dirty="0"/>
              <a:t> </a:t>
            </a:r>
            <a:r>
              <a:rPr lang="en-US" sz="2800" dirty="0" err="1"/>
              <a:t>menuju</a:t>
            </a:r>
            <a:r>
              <a:rPr lang="en-US" sz="2800" dirty="0"/>
              <a:t> Allah</a:t>
            </a:r>
          </a:p>
          <a:p>
            <a:pPr lvl="1" algn="just"/>
            <a:r>
              <a:rPr lang="en-US" sz="2800" dirty="0" err="1"/>
              <a:t>Kalau</a:t>
            </a:r>
            <a:r>
              <a:rPr lang="en-US" sz="2800" dirty="0"/>
              <a:t> </a:t>
            </a:r>
            <a:r>
              <a:rPr lang="en-US" sz="2800" dirty="0" err="1"/>
              <a:t>lari</a:t>
            </a:r>
            <a:r>
              <a:rPr lang="en-US" sz="2800" dirty="0"/>
              <a:t>, </a:t>
            </a:r>
            <a:r>
              <a:rPr lang="en-US" sz="2800" dirty="0" err="1"/>
              <a:t>tabiatnya</a:t>
            </a:r>
            <a:r>
              <a:rPr lang="en-US" sz="2800" dirty="0"/>
              <a:t> </a:t>
            </a:r>
            <a:r>
              <a:rPr lang="en-US" sz="2800" dirty="0" err="1"/>
              <a:t>muka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depan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berpaling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kiri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kanan</a:t>
            </a:r>
            <a:endParaRPr lang="en-US" sz="2800" dirty="0"/>
          </a:p>
          <a:p>
            <a:pPr lvl="1" algn="just"/>
            <a:r>
              <a:rPr lang="en-US" sz="2800" dirty="0" err="1"/>
              <a:t>Jangan</a:t>
            </a:r>
            <a:r>
              <a:rPr lang="en-US" sz="2800" dirty="0"/>
              <a:t> </a:t>
            </a:r>
            <a:r>
              <a:rPr lang="en-US" sz="2800" dirty="0" err="1"/>
              <a:t>terbuai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dunia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orang</a:t>
            </a:r>
            <a:r>
              <a:rPr lang="en-US" sz="2800" dirty="0"/>
              <a:t> lain</a:t>
            </a:r>
          </a:p>
          <a:p>
            <a:pPr algn="just"/>
            <a:r>
              <a:rPr lang="en-US" sz="2800" dirty="0"/>
              <a:t>18:28 </a:t>
            </a:r>
            <a:r>
              <a:rPr lang="ar-SA" sz="2800" dirty="0"/>
              <a:t>وَلا تَعْدُ عَيْنَاكَ عَنْهُمْ </a:t>
            </a:r>
            <a:r>
              <a:rPr lang="en-US" sz="2800" dirty="0"/>
              <a:t> (</a:t>
            </a:r>
            <a:r>
              <a:rPr lang="en-US" sz="2800" dirty="0" err="1"/>
              <a:t>janganlah</a:t>
            </a:r>
            <a:r>
              <a:rPr lang="en-US" sz="2800" dirty="0"/>
              <a:t> </a:t>
            </a:r>
            <a:r>
              <a:rPr lang="en-US" sz="2800" dirty="0" err="1"/>
              <a:t>kedua</a:t>
            </a:r>
            <a:r>
              <a:rPr lang="en-US" sz="2800" dirty="0"/>
              <a:t> </a:t>
            </a:r>
            <a:r>
              <a:rPr lang="en-US" sz="2800" dirty="0" err="1"/>
              <a:t>matamu</a:t>
            </a:r>
            <a:r>
              <a:rPr lang="en-US" sz="2800" dirty="0"/>
              <a:t> </a:t>
            </a:r>
            <a:r>
              <a:rPr lang="en-US" sz="2800" dirty="0" err="1"/>
              <a:t>berpaling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r>
              <a:rPr lang="en-US" dirty="0"/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Yang </a:t>
            </a:r>
            <a:r>
              <a:rPr lang="en-US" dirty="0" err="1"/>
              <a:t>Dituju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Rindunya</a:t>
            </a:r>
            <a:r>
              <a:rPr lang="en-US" dirty="0"/>
              <a:t> (</a:t>
            </a:r>
            <a:r>
              <a:rPr lang="ar-SA" dirty="0"/>
              <a:t>اِشْتَاقَ إِلَيْهِ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534400" cy="3505200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/>
              <a:t>Berarti</a:t>
            </a:r>
            <a:r>
              <a:rPr lang="en-US" sz="2800" dirty="0"/>
              <a:t> </a:t>
            </a:r>
            <a:r>
              <a:rPr lang="ar-SA" sz="2800" dirty="0"/>
              <a:t>لاإله إلاالله</a:t>
            </a:r>
            <a:r>
              <a:rPr lang="en-US" sz="2800" dirty="0"/>
              <a:t> </a:t>
            </a:r>
            <a:r>
              <a:rPr lang="en-US" sz="2800" dirty="0" err="1"/>
              <a:t>maknanya</a:t>
            </a:r>
            <a:r>
              <a:rPr lang="en-US" sz="2800" dirty="0"/>
              <a:t> “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yang </a:t>
            </a:r>
            <a:r>
              <a:rPr lang="en-US" sz="2800" dirty="0" err="1"/>
              <a:t>dicintai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dirindukan</a:t>
            </a:r>
            <a:r>
              <a:rPr lang="en-US" sz="2800" dirty="0"/>
              <a:t> </a:t>
            </a:r>
            <a:r>
              <a:rPr lang="en-US" sz="2800" dirty="0" err="1"/>
              <a:t>kecuali</a:t>
            </a:r>
            <a:r>
              <a:rPr lang="en-US" sz="2800" dirty="0"/>
              <a:t> Allah”</a:t>
            </a:r>
          </a:p>
          <a:p>
            <a:pPr algn="just"/>
            <a:r>
              <a:rPr lang="en-US" sz="2800" dirty="0" err="1"/>
              <a:t>Boleh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cinta</a:t>
            </a:r>
            <a:r>
              <a:rPr lang="en-US" sz="2800" dirty="0"/>
              <a:t> </a:t>
            </a:r>
            <a:r>
              <a:rPr lang="en-US" sz="2800" dirty="0" err="1"/>
              <a:t>anak</a:t>
            </a:r>
            <a:r>
              <a:rPr lang="en-US" sz="2800" dirty="0"/>
              <a:t>, </a:t>
            </a:r>
            <a:r>
              <a:rPr lang="en-US" sz="2800" dirty="0" err="1"/>
              <a:t>harta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yang </a:t>
            </a:r>
            <a:r>
              <a:rPr lang="en-US" sz="2800" dirty="0" err="1"/>
              <a:t>lainnya</a:t>
            </a:r>
            <a:r>
              <a:rPr lang="en-US" sz="2800" dirty="0"/>
              <a:t>, </a:t>
            </a:r>
            <a:r>
              <a:rPr lang="en-US" sz="2800" dirty="0" err="1"/>
              <a:t>tapi</a:t>
            </a:r>
            <a:r>
              <a:rPr lang="en-US" sz="2800" dirty="0"/>
              <a:t> yang paling </a:t>
            </a:r>
            <a:r>
              <a:rPr lang="en-US" sz="2800" dirty="0" err="1"/>
              <a:t>dcintai</a:t>
            </a:r>
            <a:r>
              <a:rPr lang="en-US" sz="2800" dirty="0"/>
              <a:t> </a:t>
            </a:r>
            <a:r>
              <a:rPr lang="en-US" sz="2800" dirty="0" err="1"/>
              <a:t>haruslah</a:t>
            </a:r>
            <a:r>
              <a:rPr lang="en-US" sz="2800" dirty="0"/>
              <a:t> Allah</a:t>
            </a:r>
          </a:p>
          <a:p>
            <a:pPr algn="just"/>
            <a:r>
              <a:rPr lang="en-US" sz="2800" dirty="0"/>
              <a:t>2:165 </a:t>
            </a:r>
            <a:r>
              <a:rPr lang="en-US" sz="2800" dirty="0" err="1"/>
              <a:t>kecintaan</a:t>
            </a:r>
            <a:r>
              <a:rPr lang="en-US" sz="2800" dirty="0"/>
              <a:t> </a:t>
            </a:r>
            <a:r>
              <a:rPr lang="en-US" sz="2800" dirty="0" err="1"/>
              <a:t>seorang</a:t>
            </a:r>
            <a:r>
              <a:rPr lang="en-US" sz="2800" dirty="0"/>
              <a:t> </a:t>
            </a:r>
            <a:r>
              <a:rPr lang="en-US" sz="2800" dirty="0" err="1"/>
              <a:t>mu’min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Allah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sangat</a:t>
            </a:r>
            <a:r>
              <a:rPr lang="en-US" sz="2800" dirty="0"/>
              <a:t> </a:t>
            </a:r>
            <a:r>
              <a:rPr lang="en-US" sz="2800" dirty="0" err="1"/>
              <a:t>cinta</a:t>
            </a:r>
            <a:r>
              <a:rPr lang="en-US" sz="2800" dirty="0"/>
              <a:t>, </a:t>
            </a:r>
            <a:r>
              <a:rPr lang="en-US" sz="2800" dirty="0" err="1"/>
              <a:t>bukan</a:t>
            </a:r>
            <a:r>
              <a:rPr lang="en-US" sz="2800" dirty="0"/>
              <a:t>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cintanya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selainNya</a:t>
            </a:r>
            <a:endParaRPr lang="en-US" sz="2800" dirty="0"/>
          </a:p>
          <a:p>
            <a:pPr algn="just"/>
            <a:r>
              <a:rPr lang="en-US" sz="2800" dirty="0" err="1"/>
              <a:t>Kenapa</a:t>
            </a:r>
            <a:r>
              <a:rPr lang="en-US" sz="2800" dirty="0"/>
              <a:t> </a:t>
            </a:r>
            <a:r>
              <a:rPr lang="en-US" sz="2800" dirty="0" err="1"/>
              <a:t>cintai</a:t>
            </a:r>
            <a:r>
              <a:rPr lang="en-US" sz="2800" dirty="0"/>
              <a:t> </a:t>
            </a:r>
            <a:r>
              <a:rPr lang="en-US" sz="2800" dirty="0" err="1"/>
              <a:t>tertinggi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Allah? </a:t>
            </a:r>
          </a:p>
          <a:p>
            <a:pPr lvl="1"/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tabiat</a:t>
            </a:r>
            <a:r>
              <a:rPr lang="en-US" sz="2800" dirty="0"/>
              <a:t> </a:t>
            </a:r>
            <a:r>
              <a:rPr lang="en-US" sz="2800" dirty="0" err="1"/>
              <a:t>cinta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menuntut</a:t>
            </a:r>
            <a:r>
              <a:rPr lang="en-US" sz="2800" dirty="0"/>
              <a:t> </a:t>
            </a:r>
            <a:r>
              <a:rPr lang="en-US" sz="2800" dirty="0" err="1"/>
              <a:t>pengorbanan</a:t>
            </a:r>
            <a:endParaRPr lang="en-US" sz="2800" dirty="0"/>
          </a:p>
          <a:p>
            <a:pPr lvl="1"/>
            <a:r>
              <a:rPr lang="en-US" sz="2800" dirty="0" err="1"/>
              <a:t>Menuruti</a:t>
            </a:r>
            <a:r>
              <a:rPr lang="en-US" sz="2800" dirty="0"/>
              <a:t> </a:t>
            </a:r>
            <a:r>
              <a:rPr lang="en-US" sz="2800" dirty="0" err="1"/>
              <a:t>tuntutan</a:t>
            </a:r>
            <a:r>
              <a:rPr lang="en-US" sz="2800" dirty="0"/>
              <a:t> </a:t>
            </a:r>
            <a:r>
              <a:rPr lang="en-US" sz="2800" dirty="0" err="1"/>
              <a:t>anak</a:t>
            </a:r>
            <a:r>
              <a:rPr lang="en-US" sz="2800" dirty="0"/>
              <a:t>, </a:t>
            </a:r>
            <a:r>
              <a:rPr lang="en-US" sz="2800" dirty="0" err="1"/>
              <a:t>istri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lainnya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boleh</a:t>
            </a:r>
            <a:r>
              <a:rPr lang="en-US" sz="2800" dirty="0"/>
              <a:t> </a:t>
            </a:r>
            <a:r>
              <a:rPr lang="en-US" sz="2800" dirty="0" err="1"/>
              <a:t>bertentangan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Allah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086600" cy="1371600"/>
          </a:xfrm>
        </p:spPr>
        <p:txBody>
          <a:bodyPr/>
          <a:lstStyle/>
          <a:p>
            <a:pPr lvl="0"/>
            <a:r>
              <a:rPr lang="en-US" dirty="0"/>
              <a:t>Paling </a:t>
            </a:r>
            <a:r>
              <a:rPr lang="en-US" dirty="0" err="1"/>
              <a:t>Dicintai</a:t>
            </a:r>
            <a:r>
              <a:rPr lang="en-US" dirty="0"/>
              <a:t>/</a:t>
            </a:r>
            <a:r>
              <a:rPr lang="en-US" dirty="0" err="1"/>
              <a:t>Dirindukan</a:t>
            </a:r>
            <a:r>
              <a:rPr lang="en-US" dirty="0"/>
              <a:t> (</a:t>
            </a:r>
            <a:r>
              <a:rPr lang="ar-SA" dirty="0"/>
              <a:t>وُلِعَ بِهِ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arti</a:t>
            </a:r>
            <a:r>
              <a:rPr lang="en-US" sz="2800" dirty="0"/>
              <a:t> </a:t>
            </a:r>
            <a:r>
              <a:rPr lang="en-US" sz="2800" dirty="0" err="1"/>
              <a:t>ilah</a:t>
            </a:r>
            <a:r>
              <a:rPr lang="en-US" sz="2800" dirty="0"/>
              <a:t> yang </a:t>
            </a:r>
            <a:r>
              <a:rPr lang="en-US" sz="2800" dirty="0" err="1"/>
              <a:t>merangkum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arti</a:t>
            </a:r>
            <a:r>
              <a:rPr lang="en-US" sz="2800" dirty="0"/>
              <a:t> </a:t>
            </a:r>
            <a:r>
              <a:rPr lang="en-US" sz="2800" dirty="0" err="1"/>
              <a:t>ilah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endParaRPr lang="en-US" sz="2800" dirty="0"/>
          </a:p>
          <a:p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mengabdi</a:t>
            </a:r>
            <a:r>
              <a:rPr lang="en-US" sz="2800" dirty="0"/>
              <a:t> </a:t>
            </a:r>
            <a:r>
              <a:rPr lang="en-US" sz="2800" dirty="0" err="1"/>
              <a:t>berarti</a:t>
            </a:r>
            <a:endParaRPr lang="en-US" sz="2800" dirty="0"/>
          </a:p>
          <a:p>
            <a:pPr lvl="1"/>
            <a:r>
              <a:rPr lang="en-US" sz="2800" dirty="0" err="1"/>
              <a:t>Merasa</a:t>
            </a:r>
            <a:r>
              <a:rPr lang="en-US" sz="2800" dirty="0"/>
              <a:t> </a:t>
            </a:r>
            <a:r>
              <a:rPr lang="en-US" sz="2800" dirty="0" err="1"/>
              <a:t>tenang</a:t>
            </a:r>
            <a:endParaRPr lang="en-US" sz="2800" dirty="0"/>
          </a:p>
          <a:p>
            <a:pPr lvl="1"/>
            <a:r>
              <a:rPr lang="en-US" sz="2800" dirty="0" err="1"/>
              <a:t>Minta</a:t>
            </a:r>
            <a:r>
              <a:rPr lang="en-US" sz="2800" dirty="0"/>
              <a:t> </a:t>
            </a:r>
            <a:r>
              <a:rPr lang="en-US" sz="2800" dirty="0" err="1"/>
              <a:t>perlindungan</a:t>
            </a:r>
            <a:endParaRPr lang="en-US" sz="2800" dirty="0"/>
          </a:p>
          <a:p>
            <a:pPr lvl="1"/>
            <a:r>
              <a:rPr lang="en-US" sz="2800" dirty="0" err="1"/>
              <a:t>Menuju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rindunya</a:t>
            </a:r>
            <a:endParaRPr lang="en-US" sz="2800" dirty="0"/>
          </a:p>
          <a:p>
            <a:pPr lvl="1"/>
            <a:r>
              <a:rPr lang="en-US" sz="2800" dirty="0" err="1"/>
              <a:t>Mencintai</a:t>
            </a:r>
            <a:endParaRPr lang="en-US" sz="2800" dirty="0"/>
          </a:p>
          <a:p>
            <a:r>
              <a:rPr lang="en-US" sz="2800" dirty="0" err="1"/>
              <a:t>Berarti</a:t>
            </a:r>
            <a:r>
              <a:rPr lang="en-US" sz="2800" dirty="0"/>
              <a:t> </a:t>
            </a:r>
            <a:r>
              <a:rPr lang="ar-SA" sz="2800" dirty="0"/>
              <a:t>لاإله إلاالله</a:t>
            </a:r>
            <a:r>
              <a:rPr lang="en-US" sz="2800" dirty="0"/>
              <a:t> </a:t>
            </a:r>
            <a:r>
              <a:rPr lang="en-US" sz="2800" dirty="0" err="1"/>
              <a:t>maknanya</a:t>
            </a:r>
            <a:r>
              <a:rPr lang="en-US" sz="2800" dirty="0"/>
              <a:t> “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yang </a:t>
            </a:r>
            <a:r>
              <a:rPr lang="en-US" sz="2800" dirty="0" err="1"/>
              <a:t>berhak</a:t>
            </a:r>
            <a:r>
              <a:rPr lang="en-US" sz="2800" dirty="0"/>
              <a:t> </a:t>
            </a:r>
            <a:r>
              <a:rPr lang="en-US" sz="2800" dirty="0" err="1"/>
              <a:t>diabdi</a:t>
            </a:r>
            <a:r>
              <a:rPr lang="en-US" sz="2800" dirty="0"/>
              <a:t> </a:t>
            </a:r>
            <a:r>
              <a:rPr lang="en-US" sz="2800" dirty="0" err="1"/>
              <a:t>kecuali</a:t>
            </a:r>
            <a:r>
              <a:rPr lang="en-US" sz="2800" dirty="0"/>
              <a:t> Allah</a:t>
            </a:r>
            <a:r>
              <a:rPr lang="en-US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/>
              <a:t>Mengabdi</a:t>
            </a:r>
            <a:r>
              <a:rPr lang="en-US" dirty="0"/>
              <a:t> (</a:t>
            </a:r>
            <a:r>
              <a:rPr lang="ar-SA" dirty="0">
                <a:solidFill>
                  <a:schemeClr val="tx1"/>
                </a:solidFill>
              </a:rPr>
              <a:t>عَبَدَهُ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924800" cy="5029200"/>
          </a:xfrm>
        </p:spPr>
        <p:txBody>
          <a:bodyPr>
            <a:noAutofit/>
          </a:bodyPr>
          <a:lstStyle/>
          <a:p>
            <a:r>
              <a:rPr lang="en-US" sz="2400" dirty="0" err="1"/>
              <a:t>Pengabdian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tercapai</a:t>
            </a:r>
            <a:r>
              <a:rPr lang="en-US" sz="2400" dirty="0"/>
              <a:t> </a:t>
            </a:r>
            <a:r>
              <a:rPr lang="en-US" sz="2400" dirty="0" err="1"/>
              <a:t>kalau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endParaRPr lang="en-US" sz="2400" dirty="0"/>
          </a:p>
          <a:p>
            <a:pPr lvl="1"/>
            <a:r>
              <a:rPr lang="en-US" sz="2400" dirty="0" err="1"/>
              <a:t>Sempurna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mencintai</a:t>
            </a:r>
            <a:r>
              <a:rPr lang="en-US" sz="2400" dirty="0"/>
              <a:t> (</a:t>
            </a:r>
            <a:r>
              <a:rPr lang="ar-SA" sz="2400" dirty="0"/>
              <a:t>كَمَالُ الْمَحَبَّةِ</a:t>
            </a:r>
            <a:r>
              <a:rPr lang="en-US" sz="2400" dirty="0"/>
              <a:t>)</a:t>
            </a:r>
          </a:p>
          <a:p>
            <a:pPr lvl="2"/>
            <a:r>
              <a:rPr lang="en-US" sz="2400" dirty="0" err="1"/>
              <a:t>Merasa</a:t>
            </a:r>
            <a:r>
              <a:rPr lang="en-US" sz="2400" dirty="0"/>
              <a:t> </a:t>
            </a:r>
            <a:r>
              <a:rPr lang="en-US" sz="2400" dirty="0" err="1"/>
              <a:t>asyik</a:t>
            </a:r>
            <a:r>
              <a:rPr lang="en-US" sz="2400" dirty="0"/>
              <a:t> </a:t>
            </a:r>
            <a:r>
              <a:rPr lang="en-US" sz="2400" dirty="0" err="1"/>
              <a:t>bersamanya</a:t>
            </a:r>
            <a:endParaRPr lang="en-US" sz="2400" dirty="0"/>
          </a:p>
          <a:p>
            <a:pPr lvl="2"/>
            <a:r>
              <a:rPr lang="en-US" sz="2400" dirty="0" err="1"/>
              <a:t>Berlama</a:t>
            </a:r>
            <a:r>
              <a:rPr lang="en-US" sz="2400" dirty="0"/>
              <a:t>-lama </a:t>
            </a:r>
            <a:r>
              <a:rPr lang="en-US" sz="2400" dirty="0" err="1"/>
              <a:t>bersamanya</a:t>
            </a:r>
            <a:endParaRPr lang="en-US" sz="2400" dirty="0"/>
          </a:p>
          <a:p>
            <a:pPr lvl="1"/>
            <a:r>
              <a:rPr lang="en-US" sz="2400" dirty="0" err="1"/>
              <a:t>Sempurna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menghinakan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(</a:t>
            </a:r>
            <a:r>
              <a:rPr lang="ar-SA" sz="2400" dirty="0"/>
              <a:t>كَمَالُ التَّذَلُّلِ</a:t>
            </a:r>
            <a:r>
              <a:rPr lang="en-US" sz="2400" dirty="0"/>
              <a:t>)</a:t>
            </a:r>
          </a:p>
          <a:p>
            <a:pPr lvl="2"/>
            <a:r>
              <a:rPr lang="en-US" sz="2400" dirty="0" err="1"/>
              <a:t>Kerendahan</a:t>
            </a:r>
            <a:r>
              <a:rPr lang="en-US" sz="2400" dirty="0"/>
              <a:t> yang paling </a:t>
            </a:r>
            <a:r>
              <a:rPr lang="en-US" sz="2400" dirty="0" err="1"/>
              <a:t>rendah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sujud</a:t>
            </a:r>
            <a:endParaRPr lang="en-US" sz="2400" dirty="0"/>
          </a:p>
          <a:p>
            <a:pPr lvl="1"/>
            <a:r>
              <a:rPr lang="en-US" sz="2400" dirty="0" err="1"/>
              <a:t>Sempurna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ketundukan</a:t>
            </a:r>
            <a:r>
              <a:rPr lang="en-US" sz="2400" dirty="0"/>
              <a:t> (</a:t>
            </a:r>
            <a:r>
              <a:rPr lang="ar-SA" sz="2400" dirty="0"/>
              <a:t>َمَالُ الْخُضُوْعِ</a:t>
            </a:r>
            <a:r>
              <a:rPr lang="en-US" sz="2400" dirty="0"/>
              <a:t>)</a:t>
            </a:r>
          </a:p>
          <a:p>
            <a:pPr lvl="2"/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aturan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ditetapkan</a:t>
            </a:r>
            <a:endParaRPr lang="en-US" sz="2400" dirty="0"/>
          </a:p>
          <a:p>
            <a:pPr lvl="2"/>
            <a:r>
              <a:rPr lang="en-US" sz="2400" dirty="0" err="1"/>
              <a:t>Tanpa</a:t>
            </a:r>
            <a:r>
              <a:rPr lang="en-US" sz="2400" dirty="0"/>
              <a:t> reserve</a:t>
            </a:r>
          </a:p>
          <a:p>
            <a:pPr marL="342900" lvl="2" indent="-342900"/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beribadah</a:t>
            </a:r>
            <a:r>
              <a:rPr lang="en-US" sz="2400" dirty="0"/>
              <a:t> </a:t>
            </a:r>
            <a:r>
              <a:rPr lang="en-US" sz="2400" dirty="0" err="1"/>
              <a:t>merasa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086600" cy="6858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Pengabdian</a:t>
            </a:r>
            <a:endParaRPr lang="en-US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001000" cy="5257800"/>
          </a:xfrm>
        </p:spPr>
        <p:txBody>
          <a:bodyPr>
            <a:noAutofit/>
          </a:bodyPr>
          <a:lstStyle/>
          <a:p>
            <a:r>
              <a:rPr lang="en-US" sz="2400" dirty="0"/>
              <a:t>Dari </a:t>
            </a:r>
            <a:r>
              <a:rPr lang="en-US" sz="2400" dirty="0" err="1"/>
              <a:t>keterangan</a:t>
            </a:r>
            <a:r>
              <a:rPr lang="en-US" sz="2400" dirty="0"/>
              <a:t> </a:t>
            </a:r>
            <a:r>
              <a:rPr lang="en-US" sz="2400" dirty="0" err="1"/>
              <a:t>arti</a:t>
            </a:r>
            <a:r>
              <a:rPr lang="en-US" sz="2400" dirty="0"/>
              <a:t> </a:t>
            </a:r>
            <a:r>
              <a:rPr lang="en-US" sz="2400" dirty="0" err="1"/>
              <a:t>ilah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ilah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ilah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itu</a:t>
            </a:r>
            <a:r>
              <a:rPr lang="en-US" sz="2400" dirty="0">
                <a:sym typeface="Wingdings" pitchFamily="2" charset="2"/>
              </a:rPr>
              <a:t> X</a:t>
            </a:r>
          </a:p>
          <a:p>
            <a:r>
              <a:rPr lang="en-US" sz="2400" dirty="0">
                <a:sym typeface="Wingdings" pitchFamily="2" charset="2"/>
              </a:rPr>
              <a:t>X </a:t>
            </a:r>
            <a:r>
              <a:rPr lang="en-US" sz="2400" dirty="0" err="1">
                <a:sym typeface="Wingdings" pitchFamily="2" charset="2"/>
              </a:rPr>
              <a:t>jadi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ilah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kalau</a:t>
            </a:r>
            <a:endParaRPr lang="en-US" sz="2400" dirty="0">
              <a:sym typeface="Wingdings" pitchFamily="2" charset="2"/>
            </a:endParaRPr>
          </a:p>
          <a:p>
            <a:pPr lvl="1"/>
            <a:r>
              <a:rPr lang="en-US" sz="2400" dirty="0" err="1">
                <a:sym typeface="Wingdings" pitchFamily="2" charset="2"/>
              </a:rPr>
              <a:t>Diharapkan</a:t>
            </a:r>
            <a:r>
              <a:rPr lang="en-US" sz="2400" dirty="0">
                <a:sym typeface="Wingdings" pitchFamily="2" charset="2"/>
              </a:rPr>
              <a:t> (</a:t>
            </a:r>
            <a:r>
              <a:rPr lang="ar-SA" sz="2400" dirty="0"/>
              <a:t>اَلْمَرْغُوْبُ</a:t>
            </a:r>
            <a:r>
              <a:rPr lang="en-US" sz="2400" dirty="0">
                <a:sym typeface="Wingdings" pitchFamily="2" charset="2"/>
              </a:rPr>
              <a:t>) </a:t>
            </a:r>
            <a:r>
              <a:rPr lang="en-US" sz="2400" dirty="0" err="1">
                <a:sym typeface="Wingdings" pitchFamily="2" charset="2"/>
              </a:rPr>
              <a:t>karunia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dan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pahalanya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atas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segala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jerih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payahnya</a:t>
            </a:r>
            <a:endParaRPr lang="en-US" sz="2400" dirty="0">
              <a:sym typeface="Wingdings" pitchFamily="2" charset="2"/>
            </a:endParaRPr>
          </a:p>
          <a:p>
            <a:pPr lvl="1"/>
            <a:r>
              <a:rPr lang="en-US" sz="2400" dirty="0" err="1">
                <a:sym typeface="Wingdings" pitchFamily="2" charset="2"/>
              </a:rPr>
              <a:t>Ditakuti</a:t>
            </a:r>
            <a:r>
              <a:rPr lang="en-US" sz="2400" dirty="0">
                <a:sym typeface="Wingdings" pitchFamily="2" charset="2"/>
              </a:rPr>
              <a:t> (</a:t>
            </a:r>
            <a:r>
              <a:rPr lang="ar-SA" sz="2400" dirty="0"/>
              <a:t>اَلْمَرْهُوْبُ</a:t>
            </a:r>
            <a:r>
              <a:rPr lang="en-US" sz="2400" dirty="0">
                <a:sym typeface="Wingdings" pitchFamily="2" charset="2"/>
              </a:rPr>
              <a:t>) </a:t>
            </a:r>
            <a:r>
              <a:rPr lang="en-US" sz="2400" dirty="0" err="1">
                <a:sym typeface="Wingdings" pitchFamily="2" charset="2"/>
              </a:rPr>
              <a:t>siksanya</a:t>
            </a:r>
            <a:r>
              <a:rPr lang="en-US" sz="2400" dirty="0">
                <a:sym typeface="Wingdings" pitchFamily="2" charset="2"/>
              </a:rPr>
              <a:t> (</a:t>
            </a:r>
            <a:r>
              <a:rPr lang="en-US" sz="2400" dirty="0" err="1">
                <a:sym typeface="Wingdings" pitchFamily="2" charset="2"/>
              </a:rPr>
              <a:t>intimidasi</a:t>
            </a:r>
            <a:r>
              <a:rPr lang="en-US" sz="2400" dirty="0">
                <a:sym typeface="Wingdings" pitchFamily="2" charset="2"/>
              </a:rPr>
              <a:t>, </a:t>
            </a:r>
            <a:r>
              <a:rPr lang="en-US" sz="2400" dirty="0" err="1">
                <a:sym typeface="Wingdings" pitchFamily="2" charset="2"/>
              </a:rPr>
              <a:t>teror</a:t>
            </a:r>
            <a:r>
              <a:rPr lang="en-US" sz="2400" dirty="0">
                <a:sym typeface="Wingdings" pitchFamily="2" charset="2"/>
              </a:rPr>
              <a:t>, </a:t>
            </a:r>
            <a:r>
              <a:rPr lang="en-US" sz="2400" dirty="0" err="1">
                <a:sym typeface="Wingdings" pitchFamily="2" charset="2"/>
              </a:rPr>
              <a:t>ancaman</a:t>
            </a:r>
            <a:r>
              <a:rPr lang="en-US" sz="2400" dirty="0">
                <a:sym typeface="Wingdings" pitchFamily="2" charset="2"/>
              </a:rPr>
              <a:t>); X </a:t>
            </a:r>
            <a:r>
              <a:rPr lang="en-US" sz="2400" dirty="0" err="1">
                <a:sym typeface="Wingdings" pitchFamily="2" charset="2"/>
              </a:rPr>
              <a:t>biasanya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punya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fasilitas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dunia</a:t>
            </a:r>
            <a:endParaRPr lang="en-US" sz="2400" dirty="0">
              <a:sym typeface="Wingdings" pitchFamily="2" charset="2"/>
            </a:endParaRPr>
          </a:p>
          <a:p>
            <a:pPr lvl="1"/>
            <a:r>
              <a:rPr lang="en-US" sz="2400" dirty="0" err="1">
                <a:sym typeface="Wingdings" pitchFamily="2" charset="2"/>
              </a:rPr>
              <a:t>Diikuti</a:t>
            </a:r>
            <a:r>
              <a:rPr lang="en-US" sz="2400" dirty="0">
                <a:sym typeface="Wingdings" pitchFamily="2" charset="2"/>
              </a:rPr>
              <a:t> (</a:t>
            </a:r>
            <a:r>
              <a:rPr lang="ar-SA" sz="2400" dirty="0"/>
              <a:t>اَلْمَتْبُوْعُ</a:t>
            </a:r>
            <a:r>
              <a:rPr lang="en-US" sz="2400" dirty="0">
                <a:sym typeface="Wingdings" pitchFamily="2" charset="2"/>
              </a:rPr>
              <a:t>) </a:t>
            </a:r>
            <a:r>
              <a:rPr lang="en-US" sz="2400" dirty="0" err="1">
                <a:sym typeface="Wingdings" pitchFamily="2" charset="2"/>
              </a:rPr>
              <a:t>perintah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dan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larangannya</a:t>
            </a:r>
            <a:r>
              <a:rPr lang="en-US" sz="2400" dirty="0">
                <a:sym typeface="Wingdings" pitchFamily="2" charset="2"/>
              </a:rPr>
              <a:t> yang </a:t>
            </a:r>
            <a:r>
              <a:rPr lang="en-US" sz="2400" dirty="0" err="1">
                <a:sym typeface="Wingdings" pitchFamily="2" charset="2"/>
              </a:rPr>
              <a:t>bertentangan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dengan</a:t>
            </a:r>
            <a:r>
              <a:rPr lang="en-US" sz="2400" dirty="0">
                <a:sym typeface="Wingdings" pitchFamily="2" charset="2"/>
              </a:rPr>
              <a:t> Allah (42:21  X </a:t>
            </a:r>
            <a:r>
              <a:rPr lang="en-US" sz="2400" dirty="0" err="1">
                <a:sym typeface="Wingdings" pitchFamily="2" charset="2"/>
              </a:rPr>
              <a:t>buat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syariat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lalu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diikuti</a:t>
            </a:r>
            <a:r>
              <a:rPr lang="en-US" sz="2400" dirty="0">
                <a:sym typeface="Wingdings" pitchFamily="2" charset="2"/>
              </a:rPr>
              <a:t>, X = </a:t>
            </a:r>
            <a:r>
              <a:rPr lang="en-US" sz="2400" dirty="0" err="1">
                <a:sym typeface="Wingdings" pitchFamily="2" charset="2"/>
              </a:rPr>
              <a:t>ilah</a:t>
            </a:r>
            <a:r>
              <a:rPr lang="en-US" sz="2400" dirty="0">
                <a:sym typeface="Wingdings" pitchFamily="2" charset="2"/>
              </a:rPr>
              <a:t>)</a:t>
            </a:r>
          </a:p>
          <a:p>
            <a:pPr lvl="1"/>
            <a:r>
              <a:rPr lang="en-US" sz="2400" dirty="0" err="1">
                <a:sym typeface="Wingdings" pitchFamily="2" charset="2"/>
              </a:rPr>
              <a:t>Dicintai</a:t>
            </a:r>
            <a:r>
              <a:rPr lang="en-US" sz="2400" dirty="0">
                <a:sym typeface="Wingdings" pitchFamily="2" charset="2"/>
              </a:rPr>
              <a:t> (</a:t>
            </a:r>
            <a:r>
              <a:rPr lang="ar-SA" sz="2400" dirty="0"/>
              <a:t>اَلْمَحْبُوْبُ</a:t>
            </a:r>
            <a:r>
              <a:rPr lang="en-US" sz="2400" dirty="0">
                <a:sym typeface="Wingdings" pitchFamily="2" charset="2"/>
              </a:rPr>
              <a:t>) </a:t>
            </a:r>
            <a:r>
              <a:rPr lang="en-US" sz="2400" dirty="0" err="1">
                <a:sym typeface="Wingdings" pitchFamily="2" charset="2"/>
              </a:rPr>
              <a:t>sama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atau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lebih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tinggi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dari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pada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cintanya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kepada</a:t>
            </a:r>
            <a:r>
              <a:rPr lang="en-US" sz="2400" dirty="0">
                <a:sym typeface="Wingdings" pitchFamily="2" charset="2"/>
              </a:rPr>
              <a:t> Allah</a:t>
            </a:r>
          </a:p>
          <a:p>
            <a:r>
              <a:rPr lang="en-US" sz="2400" dirty="0" err="1">
                <a:sym typeface="Wingdings" pitchFamily="2" charset="2"/>
              </a:rPr>
              <a:t>Kalau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sudah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demikian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maka</a:t>
            </a:r>
            <a:r>
              <a:rPr lang="en-US" sz="2400" dirty="0">
                <a:sym typeface="Wingdings" pitchFamily="2" charset="2"/>
              </a:rPr>
              <a:t> X </a:t>
            </a:r>
            <a:r>
              <a:rPr lang="en-US" sz="2400" dirty="0" err="1">
                <a:sym typeface="Wingdings" pitchFamily="2" charset="2"/>
              </a:rPr>
              <a:t>jadi</a:t>
            </a:r>
            <a:r>
              <a:rPr lang="en-US" sz="2400" dirty="0">
                <a:sym typeface="Wingdings" pitchFamily="2" charset="2"/>
              </a:rPr>
              <a:t> yang </a:t>
            </a:r>
            <a:r>
              <a:rPr lang="en-US" sz="2400" dirty="0" err="1">
                <a:sym typeface="Wingdings" pitchFamily="2" charset="2"/>
              </a:rPr>
              <a:t>disembah</a:t>
            </a:r>
            <a:r>
              <a:rPr lang="en-US" sz="2400" dirty="0">
                <a:sym typeface="Wingdings" pitchFamily="2" charset="2"/>
              </a:rPr>
              <a:t>/</a:t>
            </a:r>
            <a:r>
              <a:rPr lang="en-US" sz="2400" dirty="0" err="1">
                <a:sym typeface="Wingdings" pitchFamily="2" charset="2"/>
              </a:rPr>
              <a:t>diabdi</a:t>
            </a:r>
            <a:r>
              <a:rPr lang="en-US" sz="2400" dirty="0">
                <a:sym typeface="Wingdings" pitchFamily="2" charset="2"/>
              </a:rPr>
              <a:t> (</a:t>
            </a:r>
            <a:r>
              <a:rPr lang="ar-SA" sz="2400" dirty="0">
                <a:solidFill>
                  <a:schemeClr val="tx2"/>
                </a:solidFill>
              </a:rPr>
              <a:t>اَلْمَعْبُوْدُ</a:t>
            </a:r>
            <a:r>
              <a:rPr lang="en-US" sz="2400" dirty="0">
                <a:sym typeface="Wingdings" pitchFamily="2" charset="2"/>
              </a:rPr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086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Ilah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X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 rtl="1"/>
            <a:r>
              <a:rPr lang="ar-SA" sz="3600" b="1" dirty="0">
                <a:ln w="50800"/>
                <a:cs typeface="Traditional Arabic" pitchFamily="2" charset="-78"/>
              </a:rPr>
              <a:t>هُوَ الَّذِي يَأْلَهَهُ الْقَلْبُ بِكُلِّ الْحُبِّ وَالتَّعْظِيْمِ وَالتَّجْلِيْلِ وَالتَّكْرِيْمِ وَالرَّجَاءِ وَالخَوْفِ وَنَحْوَ ذَلِكَ</a:t>
            </a:r>
          </a:p>
          <a:p>
            <a:pPr algn="just"/>
            <a:r>
              <a:rPr lang="en-US" sz="3200" dirty="0" err="1">
                <a:ln w="50800"/>
                <a:cs typeface="Traditional Arabic" pitchFamily="2" charset="-78"/>
              </a:rPr>
              <a:t>Segala</a:t>
            </a:r>
            <a:r>
              <a:rPr lang="en-US" sz="3200" dirty="0">
                <a:ln w="50800"/>
                <a:cs typeface="Traditional Arabic" pitchFamily="2" charset="-78"/>
              </a:rPr>
              <a:t> yang </a:t>
            </a:r>
            <a:r>
              <a:rPr lang="en-US" sz="3200" dirty="0" err="1">
                <a:ln w="50800"/>
                <a:cs typeface="Traditional Arabic" pitchFamily="2" charset="-78"/>
              </a:rPr>
              <a:t>digandrungi</a:t>
            </a:r>
            <a:r>
              <a:rPr lang="en-US" sz="3200" dirty="0">
                <a:ln w="50800"/>
                <a:cs typeface="Traditional Arabic" pitchFamily="2" charset="-78"/>
              </a:rPr>
              <a:t> </a:t>
            </a:r>
            <a:r>
              <a:rPr lang="en-US" sz="3200" dirty="0" err="1">
                <a:ln w="50800"/>
                <a:cs typeface="Traditional Arabic" pitchFamily="2" charset="-78"/>
              </a:rPr>
              <a:t>hati</a:t>
            </a:r>
            <a:r>
              <a:rPr lang="en-US" sz="3200" dirty="0">
                <a:ln w="50800"/>
                <a:cs typeface="Traditional Arabic" pitchFamily="2" charset="-78"/>
              </a:rPr>
              <a:t> </a:t>
            </a:r>
            <a:r>
              <a:rPr lang="en-US" sz="3200" dirty="0" err="1">
                <a:ln w="50800"/>
                <a:cs typeface="Traditional Arabic" pitchFamily="2" charset="-78"/>
              </a:rPr>
              <a:t>dengan</a:t>
            </a:r>
            <a:r>
              <a:rPr lang="en-US" sz="3200" dirty="0">
                <a:ln w="50800"/>
                <a:cs typeface="Traditional Arabic" pitchFamily="2" charset="-78"/>
              </a:rPr>
              <a:t> </a:t>
            </a:r>
            <a:r>
              <a:rPr lang="en-US" sz="3200" dirty="0" err="1">
                <a:ln w="50800"/>
                <a:cs typeface="Traditional Arabic" pitchFamily="2" charset="-78"/>
              </a:rPr>
              <a:t>segenap</a:t>
            </a:r>
            <a:r>
              <a:rPr lang="en-US" sz="3200" dirty="0">
                <a:ln w="50800"/>
                <a:cs typeface="Traditional Arabic" pitchFamily="2" charset="-78"/>
              </a:rPr>
              <a:t> </a:t>
            </a:r>
            <a:r>
              <a:rPr lang="en-US" sz="3200" dirty="0" err="1">
                <a:ln w="50800"/>
                <a:cs typeface="Traditional Arabic" pitchFamily="2" charset="-78"/>
              </a:rPr>
              <a:t>kecintaan</a:t>
            </a:r>
            <a:r>
              <a:rPr lang="en-US" sz="3200" dirty="0">
                <a:ln w="50800"/>
                <a:cs typeface="Traditional Arabic" pitchFamily="2" charset="-78"/>
              </a:rPr>
              <a:t>, </a:t>
            </a:r>
            <a:r>
              <a:rPr lang="en-US" sz="3200" dirty="0" err="1">
                <a:ln w="50800"/>
                <a:cs typeface="Traditional Arabic" pitchFamily="2" charset="-78"/>
              </a:rPr>
              <a:t>pengagungan</a:t>
            </a:r>
            <a:r>
              <a:rPr lang="en-US" sz="3200" dirty="0">
                <a:ln w="50800"/>
                <a:cs typeface="Traditional Arabic" pitchFamily="2" charset="-78"/>
              </a:rPr>
              <a:t>, </a:t>
            </a:r>
            <a:r>
              <a:rPr lang="en-US" sz="3200" dirty="0" err="1">
                <a:ln w="50800"/>
                <a:cs typeface="Traditional Arabic" pitchFamily="2" charset="-78"/>
              </a:rPr>
              <a:t>penghormatan</a:t>
            </a:r>
            <a:r>
              <a:rPr lang="en-US" sz="3200" dirty="0">
                <a:ln w="50800"/>
                <a:cs typeface="Traditional Arabic" pitchFamily="2" charset="-78"/>
              </a:rPr>
              <a:t>, </a:t>
            </a:r>
            <a:r>
              <a:rPr lang="en-US" sz="3200" dirty="0" err="1">
                <a:ln w="50800"/>
                <a:cs typeface="Traditional Arabic" pitchFamily="2" charset="-78"/>
              </a:rPr>
              <a:t>pemuliaan</a:t>
            </a:r>
            <a:r>
              <a:rPr lang="en-US" sz="3200" dirty="0">
                <a:ln w="50800"/>
                <a:cs typeface="Traditional Arabic" pitchFamily="2" charset="-78"/>
              </a:rPr>
              <a:t>, </a:t>
            </a:r>
            <a:r>
              <a:rPr lang="en-US" sz="3200" dirty="0" err="1">
                <a:ln w="50800"/>
                <a:cs typeface="Traditional Arabic" pitchFamily="2" charset="-78"/>
              </a:rPr>
              <a:t>harap</a:t>
            </a:r>
            <a:r>
              <a:rPr lang="en-US" sz="3200" dirty="0">
                <a:ln w="50800"/>
                <a:cs typeface="Traditional Arabic" pitchFamily="2" charset="-78"/>
              </a:rPr>
              <a:t>, </a:t>
            </a:r>
            <a:r>
              <a:rPr lang="en-US" sz="3200" dirty="0" err="1">
                <a:ln w="50800"/>
                <a:cs typeface="Traditional Arabic" pitchFamily="2" charset="-78"/>
              </a:rPr>
              <a:t>cemas</a:t>
            </a:r>
            <a:r>
              <a:rPr lang="en-US" sz="3200" dirty="0">
                <a:ln w="50800"/>
                <a:cs typeface="Traditional Arabic" pitchFamily="2" charset="-78"/>
              </a:rPr>
              <a:t>, </a:t>
            </a:r>
            <a:r>
              <a:rPr lang="en-US" sz="3200" dirty="0" err="1">
                <a:ln w="50800"/>
                <a:cs typeface="Traditional Arabic" pitchFamily="2" charset="-78"/>
              </a:rPr>
              <a:t>dan</a:t>
            </a:r>
            <a:r>
              <a:rPr lang="en-US" sz="3200" dirty="0">
                <a:ln w="50800"/>
                <a:cs typeface="Traditional Arabic" pitchFamily="2" charset="-78"/>
              </a:rPr>
              <a:t> </a:t>
            </a:r>
            <a:r>
              <a:rPr lang="en-US" sz="3200" dirty="0" err="1">
                <a:ln w="50800"/>
                <a:cs typeface="Traditional Arabic" pitchFamily="2" charset="-78"/>
              </a:rPr>
              <a:t>sederajat</a:t>
            </a:r>
            <a:r>
              <a:rPr lang="en-US" sz="3200" dirty="0">
                <a:ln w="50800"/>
                <a:cs typeface="Traditional Arabic" pitchFamily="2" charset="-78"/>
              </a:rPr>
              <a:t> </a:t>
            </a:r>
            <a:r>
              <a:rPr lang="en-US" sz="3200" dirty="0" err="1">
                <a:ln w="50800"/>
                <a:cs typeface="Traditional Arabic" pitchFamily="2" charset="-78"/>
              </a:rPr>
              <a:t>dengan</a:t>
            </a:r>
            <a:r>
              <a:rPr lang="en-US" sz="3200" dirty="0">
                <a:ln w="50800"/>
                <a:cs typeface="Traditional Arabic" pitchFamily="2" charset="-78"/>
              </a:rPr>
              <a:t> </a:t>
            </a:r>
            <a:r>
              <a:rPr lang="en-US" sz="3200" dirty="0" err="1">
                <a:ln w="50800"/>
                <a:cs typeface="Traditional Arabic" pitchFamily="2" charset="-78"/>
              </a:rPr>
              <a:t>itu</a:t>
            </a:r>
            <a:endParaRPr lang="en-US" sz="3200" dirty="0">
              <a:ln w="50800"/>
              <a:cs typeface="Traditional Arabic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ILAH (</a:t>
            </a:r>
            <a:r>
              <a:rPr lang="en-US" dirty="0" err="1"/>
              <a:t>Ibnu</a:t>
            </a:r>
            <a:r>
              <a:rPr lang="en-US" dirty="0"/>
              <a:t> </a:t>
            </a:r>
            <a:r>
              <a:rPr lang="en-US" dirty="0" err="1"/>
              <a:t>Taimiyah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3200" dirty="0" err="1"/>
              <a:t>Pengabdian</a:t>
            </a:r>
            <a:r>
              <a:rPr lang="en-US" sz="3200" dirty="0"/>
              <a:t> </a:t>
            </a:r>
            <a:r>
              <a:rPr lang="en-US" sz="3200" dirty="0" err="1"/>
              <a:t>hanyalah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Allah </a:t>
            </a:r>
            <a:r>
              <a:rPr lang="en-US" sz="3200" dirty="0" err="1"/>
              <a:t>saja</a:t>
            </a:r>
            <a:r>
              <a:rPr lang="en-US" sz="3200" dirty="0"/>
              <a:t> </a:t>
            </a:r>
            <a:r>
              <a:rPr lang="en-US" sz="3200" dirty="0" err="1"/>
              <a:t>karena</a:t>
            </a:r>
            <a:endParaRPr lang="en-US" sz="3200" dirty="0"/>
          </a:p>
          <a:p>
            <a:pPr lvl="1"/>
            <a:r>
              <a:rPr lang="en-US" sz="3200" dirty="0"/>
              <a:t>Allah </a:t>
            </a:r>
            <a:r>
              <a:rPr lang="en-US" sz="3200" dirty="0" err="1"/>
              <a:t>Pemilik</a:t>
            </a:r>
            <a:r>
              <a:rPr lang="en-US" sz="3200" dirty="0"/>
              <a:t> </a:t>
            </a:r>
            <a:r>
              <a:rPr lang="en-US" sz="3200" dirty="0" err="1"/>
              <a:t>otoritas</a:t>
            </a:r>
            <a:r>
              <a:rPr lang="en-US" sz="3200" dirty="0"/>
              <a:t> </a:t>
            </a:r>
          </a:p>
          <a:p>
            <a:pPr lvl="1"/>
            <a:r>
              <a:rPr lang="en-US" sz="3200" dirty="0"/>
              <a:t>Allah </a:t>
            </a:r>
            <a:r>
              <a:rPr lang="en-US" sz="3200" dirty="0" err="1"/>
              <a:t>Pemilik</a:t>
            </a:r>
            <a:r>
              <a:rPr lang="en-US" sz="3200" dirty="0"/>
              <a:t> </a:t>
            </a:r>
            <a:r>
              <a:rPr lang="en-US" sz="3200" dirty="0" err="1"/>
              <a:t>ketaatan</a:t>
            </a:r>
            <a:endParaRPr lang="en-US" sz="3200" dirty="0"/>
          </a:p>
          <a:p>
            <a:pPr lvl="1"/>
            <a:r>
              <a:rPr lang="en-US" sz="3200" dirty="0"/>
              <a:t>Allah </a:t>
            </a:r>
            <a:r>
              <a:rPr lang="en-US" sz="3200" dirty="0" err="1"/>
              <a:t>Pemilik</a:t>
            </a:r>
            <a:r>
              <a:rPr lang="en-US" sz="3200" dirty="0"/>
              <a:t> </a:t>
            </a:r>
            <a:r>
              <a:rPr lang="en-US" sz="3200" dirty="0" err="1"/>
              <a:t>kedaulatan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8229600" cy="1143000"/>
          </a:xfrm>
        </p:spPr>
        <p:txBody>
          <a:bodyPr/>
          <a:lstStyle/>
          <a:p>
            <a:r>
              <a:rPr lang="en-US" dirty="0" err="1"/>
              <a:t>Pengabdian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Allah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3505200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/>
              <a:t>Hak</a:t>
            </a:r>
            <a:r>
              <a:rPr lang="en-US" sz="2800" dirty="0"/>
              <a:t> </a:t>
            </a:r>
            <a:r>
              <a:rPr lang="en-US" sz="2800" dirty="0" err="1"/>
              <a:t>memerintah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memimpin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Tangan</a:t>
            </a:r>
            <a:r>
              <a:rPr lang="en-US" sz="2800" dirty="0"/>
              <a:t> Allah, </a:t>
            </a:r>
            <a:r>
              <a:rPr lang="en-US" sz="2800" dirty="0" err="1"/>
              <a:t>bukan</a:t>
            </a:r>
            <a:r>
              <a:rPr lang="en-US" sz="2800" dirty="0"/>
              <a:t> yang lain</a:t>
            </a:r>
          </a:p>
          <a:p>
            <a:pPr algn="just"/>
            <a:r>
              <a:rPr lang="en-US" sz="2800" dirty="0"/>
              <a:t>7:54 </a:t>
            </a:r>
            <a:r>
              <a:rPr lang="ar-SA" sz="2800" dirty="0"/>
              <a:t>أَلا لَهُ الْخَلْقُ وَالأمْرُ </a:t>
            </a:r>
            <a:r>
              <a:rPr lang="en-US" sz="2800" dirty="0"/>
              <a:t> </a:t>
            </a:r>
            <a:r>
              <a:rPr lang="en-US" sz="2800" dirty="0" err="1"/>
              <a:t>Ingatlah</a:t>
            </a:r>
            <a:r>
              <a:rPr lang="en-US" sz="2800" dirty="0"/>
              <a:t>, </a:t>
            </a:r>
            <a:r>
              <a:rPr lang="en-US" sz="2800" dirty="0" err="1"/>
              <a:t>menciptakan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memerintah</a:t>
            </a:r>
            <a:r>
              <a:rPr lang="en-US" sz="2800" dirty="0"/>
              <a:t> </a:t>
            </a:r>
            <a:r>
              <a:rPr lang="en-US" sz="2800" dirty="0" err="1"/>
              <a:t>hanyalah</a:t>
            </a:r>
            <a:r>
              <a:rPr lang="en-US" sz="2800" dirty="0"/>
              <a:t> </a:t>
            </a:r>
            <a:r>
              <a:rPr lang="en-US" sz="2800" dirty="0" err="1"/>
              <a:t>hak</a:t>
            </a:r>
            <a:r>
              <a:rPr lang="en-US" sz="2800" dirty="0"/>
              <a:t> Allah</a:t>
            </a:r>
          </a:p>
          <a:p>
            <a:pPr algn="just"/>
            <a:r>
              <a:rPr lang="en-US" sz="2800" dirty="0"/>
              <a:t>7:196 </a:t>
            </a:r>
            <a:r>
              <a:rPr lang="ar-SA" sz="2800" dirty="0"/>
              <a:t>إِنَّ وَلِيِّيَ اللَّهُ الَّذِي نَزَّلَ الْكِتَابَ وَهُوَ يَتَوَلَّى الصَّالِحِينَ</a:t>
            </a:r>
            <a:r>
              <a:rPr lang="en-US" sz="2800" dirty="0"/>
              <a:t> </a:t>
            </a:r>
            <a:r>
              <a:rPr lang="en-US" sz="2800" dirty="0" err="1"/>
              <a:t>Sesungguhnya</a:t>
            </a:r>
            <a:r>
              <a:rPr lang="en-US" sz="2800" dirty="0"/>
              <a:t> </a:t>
            </a:r>
            <a:r>
              <a:rPr lang="en-US" sz="2800" dirty="0" err="1"/>
              <a:t>pelindungku</a:t>
            </a:r>
            <a:r>
              <a:rPr lang="en-US" sz="2800" dirty="0"/>
              <a:t> </a:t>
            </a:r>
            <a:r>
              <a:rPr lang="en-US" sz="2800" dirty="0" err="1"/>
              <a:t>ialah</a:t>
            </a:r>
            <a:r>
              <a:rPr lang="en-US" sz="2800" dirty="0"/>
              <a:t> Allah yang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menurunkan</a:t>
            </a:r>
            <a:r>
              <a:rPr lang="en-US" sz="2800" dirty="0"/>
              <a:t> Al </a:t>
            </a:r>
            <a:r>
              <a:rPr lang="en-US" sz="2800" dirty="0" err="1"/>
              <a:t>Kitab</a:t>
            </a:r>
            <a:r>
              <a:rPr lang="en-US" sz="2800" dirty="0"/>
              <a:t> (Al Qur'an)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Dia</a:t>
            </a:r>
            <a:r>
              <a:rPr lang="en-US" sz="2800" dirty="0"/>
              <a:t> </a:t>
            </a:r>
            <a:r>
              <a:rPr lang="en-US" sz="2800" dirty="0" err="1"/>
              <a:t>melindungi</a:t>
            </a:r>
            <a:r>
              <a:rPr lang="en-US" sz="2800" dirty="0"/>
              <a:t> </a:t>
            </a:r>
            <a:r>
              <a:rPr lang="en-US" sz="2800" dirty="0" err="1"/>
              <a:t>orang-orang</a:t>
            </a:r>
            <a:r>
              <a:rPr lang="en-US" sz="2800" dirty="0"/>
              <a:t> yang </a:t>
            </a:r>
            <a:r>
              <a:rPr lang="en-US" sz="2800" dirty="0" err="1"/>
              <a:t>saleh</a:t>
            </a:r>
            <a:r>
              <a:rPr lang="en-US" sz="2800" dirty="0"/>
              <a:t>.</a:t>
            </a:r>
          </a:p>
          <a:p>
            <a:pPr algn="just"/>
            <a:r>
              <a:rPr lang="en-US" sz="2800" dirty="0" err="1"/>
              <a:t>Kalau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yang </a:t>
            </a:r>
            <a:r>
              <a:rPr lang="en-US" sz="2800" dirty="0" err="1"/>
              <a:t>mengaku</a:t>
            </a:r>
            <a:r>
              <a:rPr lang="en-US" sz="2800" dirty="0"/>
              <a:t> </a:t>
            </a:r>
            <a:r>
              <a:rPr lang="en-US" sz="2800" dirty="0" err="1"/>
              <a:t>punya</a:t>
            </a:r>
            <a:r>
              <a:rPr lang="en-US" sz="2800" dirty="0"/>
              <a:t> </a:t>
            </a:r>
            <a:r>
              <a:rPr lang="en-US" sz="2800" dirty="0" err="1"/>
              <a:t>otoritas</a:t>
            </a:r>
            <a:r>
              <a:rPr lang="en-US" sz="2800" dirty="0"/>
              <a:t> </a:t>
            </a:r>
            <a:r>
              <a:rPr lang="en-US" sz="2800" dirty="0">
                <a:sym typeface="Wingdings" pitchFamily="2" charset="2"/>
              </a:rPr>
              <a:t> </a:t>
            </a:r>
            <a:r>
              <a:rPr lang="en-US" sz="2800" dirty="0" err="1">
                <a:sym typeface="Wingdings" pitchFamily="2" charset="2"/>
              </a:rPr>
              <a:t>merebut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hak</a:t>
            </a:r>
            <a:r>
              <a:rPr lang="en-US" sz="2800" dirty="0">
                <a:sym typeface="Wingdings" pitchFamily="2" charset="2"/>
              </a:rPr>
              <a:t> Allah = </a:t>
            </a:r>
            <a:r>
              <a:rPr lang="en-US" sz="2800" dirty="0" err="1">
                <a:sym typeface="Wingdings" pitchFamily="2" charset="2"/>
              </a:rPr>
              <a:t>syirik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086600" cy="1371600"/>
          </a:xfrm>
        </p:spPr>
        <p:txBody>
          <a:bodyPr/>
          <a:lstStyle/>
          <a:p>
            <a:r>
              <a:rPr lang="en-US" sz="3200" dirty="0"/>
              <a:t>Allah </a:t>
            </a:r>
            <a:r>
              <a:rPr lang="en-US" sz="3200" dirty="0" err="1"/>
              <a:t>Pemilik</a:t>
            </a:r>
            <a:r>
              <a:rPr lang="en-US" sz="3200" dirty="0"/>
              <a:t> </a:t>
            </a:r>
            <a:r>
              <a:rPr lang="en-US" sz="3200" dirty="0" err="1"/>
              <a:t>Otoritas</a:t>
            </a:r>
            <a:r>
              <a:rPr lang="en-US" sz="3200" dirty="0"/>
              <a:t> (</a:t>
            </a:r>
            <a:r>
              <a:rPr lang="ar-SA" sz="3200" dirty="0"/>
              <a:t>صَاحِبُ الْوِلاَيَةِ</a:t>
            </a:r>
            <a:r>
              <a:rPr lang="en-US" sz="3200" dirty="0"/>
              <a:t>)</a:t>
            </a: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736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5400" dirty="0" err="1" smtClean="0"/>
              <a:t>Mengapa</a:t>
            </a:r>
            <a:r>
              <a:rPr lang="en-US" sz="5400" dirty="0" smtClean="0"/>
              <a:t> </a:t>
            </a:r>
            <a:r>
              <a:rPr lang="en-US" sz="5400" dirty="0" err="1" smtClean="0"/>
              <a:t>manusia</a:t>
            </a:r>
            <a:r>
              <a:rPr lang="en-US" sz="5400" dirty="0" smtClean="0"/>
              <a:t> </a:t>
            </a:r>
            <a:r>
              <a:rPr lang="en-US" sz="5400" dirty="0" err="1" smtClean="0"/>
              <a:t>membutuhkan</a:t>
            </a:r>
            <a:r>
              <a:rPr lang="en-US" sz="5400" dirty="0" smtClean="0"/>
              <a:t> </a:t>
            </a:r>
            <a:r>
              <a:rPr lang="en-US" sz="5400" dirty="0" err="1" smtClean="0"/>
              <a:t>Tuhan</a:t>
            </a:r>
            <a:r>
              <a:rPr lang="en-US" sz="5400" dirty="0" smtClean="0"/>
              <a:t>?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/>
          <a:lstStyle/>
          <a:p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6468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772400" cy="3505200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/>
              <a:t>Ketaatan</a:t>
            </a:r>
            <a:r>
              <a:rPr lang="en-US" sz="2800" dirty="0"/>
              <a:t> yang </a:t>
            </a:r>
            <a:r>
              <a:rPr lang="en-US" sz="2800" dirty="0" err="1"/>
              <a:t>utama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taat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Allah (4:59)</a:t>
            </a:r>
          </a:p>
          <a:p>
            <a:pPr algn="just"/>
            <a:r>
              <a:rPr lang="en-US" sz="2800" dirty="0" err="1"/>
              <a:t>Ketaatan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Rasul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Rasul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pernah</a:t>
            </a:r>
            <a:r>
              <a:rPr lang="en-US" sz="2800" dirty="0"/>
              <a:t> </a:t>
            </a:r>
            <a:r>
              <a:rPr lang="en-US" sz="2800" dirty="0" err="1"/>
              <a:t>ma’siyat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Allah,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ketaatannya</a:t>
            </a:r>
            <a:r>
              <a:rPr lang="en-US" sz="2800" dirty="0"/>
              <a:t> </a:t>
            </a:r>
            <a:r>
              <a:rPr lang="en-US" sz="2800" dirty="0" err="1"/>
              <a:t>sama</a:t>
            </a:r>
            <a:r>
              <a:rPr lang="en-US" sz="2800" dirty="0"/>
              <a:t> (4:80)</a:t>
            </a:r>
          </a:p>
          <a:p>
            <a:pPr algn="just"/>
            <a:r>
              <a:rPr lang="en-US" sz="2800" dirty="0" err="1"/>
              <a:t>Ketaatan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ulil</a:t>
            </a:r>
            <a:r>
              <a:rPr lang="en-US" sz="2800" dirty="0"/>
              <a:t> </a:t>
            </a:r>
            <a:r>
              <a:rPr lang="en-US" sz="2800" dirty="0" err="1"/>
              <a:t>amri</a:t>
            </a:r>
            <a:r>
              <a:rPr lang="en-US" sz="2800" dirty="0"/>
              <a:t> </a:t>
            </a:r>
            <a:r>
              <a:rPr lang="en-US" sz="2800" dirty="0" err="1"/>
              <a:t>punya</a:t>
            </a:r>
            <a:r>
              <a:rPr lang="en-US" sz="2800" dirty="0"/>
              <a:t> </a:t>
            </a:r>
            <a:r>
              <a:rPr lang="en-US" sz="2800" dirty="0" err="1"/>
              <a:t>syarat</a:t>
            </a:r>
            <a:r>
              <a:rPr lang="en-US" sz="2800" dirty="0"/>
              <a:t>, </a:t>
            </a:r>
            <a:r>
              <a:rPr lang="en-US" sz="2800" dirty="0" err="1"/>
              <a:t>ulil</a:t>
            </a:r>
            <a:r>
              <a:rPr lang="en-US" sz="2800" dirty="0"/>
              <a:t> </a:t>
            </a:r>
            <a:r>
              <a:rPr lang="en-US" sz="2800" dirty="0" err="1"/>
              <a:t>amri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taat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Allah</a:t>
            </a:r>
          </a:p>
          <a:p>
            <a:pPr algn="just">
              <a:buNone/>
            </a:pPr>
            <a:r>
              <a:rPr lang="ar-SA" sz="2800" b="1" dirty="0"/>
              <a:t>لَا طَاعَةَ فِي مَعْصِيَةٍ إِنَّمَا الطَّاعَةُ فِي الْمَعْرُوفِ</a:t>
            </a:r>
          </a:p>
          <a:p>
            <a:pPr algn="just">
              <a:buNone/>
            </a:pPr>
            <a:r>
              <a:rPr lang="en-US" sz="2800" i="1" dirty="0" err="1"/>
              <a:t>Tidak</a:t>
            </a:r>
            <a:r>
              <a:rPr lang="en-US" sz="2800" i="1" dirty="0"/>
              <a:t> </a:t>
            </a:r>
            <a:r>
              <a:rPr lang="en-US" sz="2800" i="1" dirty="0" err="1"/>
              <a:t>ada</a:t>
            </a:r>
            <a:r>
              <a:rPr lang="en-US" sz="2800" i="1" dirty="0"/>
              <a:t> </a:t>
            </a:r>
            <a:r>
              <a:rPr lang="en-US" sz="2800" i="1" dirty="0" err="1"/>
              <a:t>ketaatan</a:t>
            </a:r>
            <a:r>
              <a:rPr lang="en-US" sz="2800" i="1" dirty="0"/>
              <a:t> </a:t>
            </a:r>
            <a:r>
              <a:rPr lang="en-US" sz="2800" i="1" dirty="0" err="1"/>
              <a:t>dalam</a:t>
            </a:r>
            <a:r>
              <a:rPr lang="en-US" sz="2800" i="1" dirty="0"/>
              <a:t> </a:t>
            </a:r>
            <a:r>
              <a:rPr lang="en-US" sz="2800" i="1" dirty="0" err="1"/>
              <a:t>ma’siyat</a:t>
            </a:r>
            <a:r>
              <a:rPr lang="en-US" sz="2800" i="1" dirty="0"/>
              <a:t>, </a:t>
            </a:r>
            <a:r>
              <a:rPr lang="en-US" sz="2800" i="1" dirty="0" err="1"/>
              <a:t>ketaatan</a:t>
            </a:r>
            <a:r>
              <a:rPr lang="en-US" sz="2800" i="1" dirty="0"/>
              <a:t> </a:t>
            </a:r>
            <a:r>
              <a:rPr lang="en-US" sz="2800" i="1" dirty="0" err="1"/>
              <a:t>itu</a:t>
            </a:r>
            <a:r>
              <a:rPr lang="en-US" sz="2800" i="1" dirty="0"/>
              <a:t> </a:t>
            </a:r>
            <a:r>
              <a:rPr lang="en-US" sz="2800" i="1" dirty="0" err="1"/>
              <a:t>hanya</a:t>
            </a:r>
            <a:r>
              <a:rPr lang="en-US" sz="2800" i="1" dirty="0"/>
              <a:t> </a:t>
            </a:r>
            <a:r>
              <a:rPr lang="en-US" sz="2800" i="1" dirty="0" err="1"/>
              <a:t>pada</a:t>
            </a:r>
            <a:r>
              <a:rPr lang="en-US" sz="2800" i="1" dirty="0"/>
              <a:t> </a:t>
            </a:r>
            <a:r>
              <a:rPr lang="en-US" sz="2800" i="1" dirty="0" err="1"/>
              <a:t>masalah</a:t>
            </a:r>
            <a:r>
              <a:rPr lang="en-US" sz="2800" i="1" dirty="0"/>
              <a:t> </a:t>
            </a:r>
            <a:r>
              <a:rPr lang="en-US" sz="2800" i="1" dirty="0" err="1"/>
              <a:t>ma’ruf</a:t>
            </a:r>
            <a:r>
              <a:rPr lang="en-US" sz="2800" i="1" dirty="0"/>
              <a:t> </a:t>
            </a:r>
            <a:r>
              <a:rPr lang="en-US" sz="2800" dirty="0"/>
              <a:t>(</a:t>
            </a:r>
            <a:r>
              <a:rPr lang="en-US" sz="2800" dirty="0" err="1"/>
              <a:t>Muttafaq</a:t>
            </a:r>
            <a:r>
              <a:rPr lang="en-US" sz="2800" dirty="0"/>
              <a:t> </a:t>
            </a:r>
            <a:r>
              <a:rPr lang="en-US" sz="2800" dirty="0" err="1"/>
              <a:t>alaih</a:t>
            </a:r>
            <a:r>
              <a:rPr lang="en-US" sz="2800" dirty="0"/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6200"/>
            <a:ext cx="7086600" cy="1371600"/>
          </a:xfrm>
        </p:spPr>
        <p:txBody>
          <a:bodyPr/>
          <a:lstStyle/>
          <a:p>
            <a:r>
              <a:rPr lang="en-US" sz="3200" dirty="0"/>
              <a:t>Allah </a:t>
            </a:r>
            <a:r>
              <a:rPr lang="en-US" sz="3200" dirty="0" err="1"/>
              <a:t>Pemilik</a:t>
            </a:r>
            <a:r>
              <a:rPr lang="en-US" sz="3200" dirty="0"/>
              <a:t> </a:t>
            </a:r>
            <a:r>
              <a:rPr lang="en-US" sz="3200" dirty="0" err="1"/>
              <a:t>Ketaatan</a:t>
            </a:r>
            <a:r>
              <a:rPr lang="en-US" sz="3200" dirty="0"/>
              <a:t> (</a:t>
            </a:r>
            <a:r>
              <a:rPr lang="ar-SA" sz="3200" dirty="0"/>
              <a:t>صَاحِبُ الطَّاعَةِ</a:t>
            </a:r>
            <a:r>
              <a:rPr lang="en-US" sz="3200" dirty="0"/>
              <a:t>)</a:t>
            </a:r>
            <a:endParaRPr lang="en-US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err="1"/>
              <a:t>Kedaulatan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tangan</a:t>
            </a:r>
            <a:r>
              <a:rPr lang="en-US" sz="2800" dirty="0"/>
              <a:t> Allah (6:57, 12:40,67)</a:t>
            </a:r>
          </a:p>
          <a:p>
            <a:pPr algn="ctr">
              <a:buNone/>
            </a:pPr>
            <a:r>
              <a:rPr lang="ar-SA" sz="2800" dirty="0"/>
              <a:t>إِنِ الْحُكْمُ إِلا لِلَّهِ </a:t>
            </a:r>
            <a:endParaRPr lang="en-US" sz="2800" dirty="0"/>
          </a:p>
          <a:p>
            <a:pPr algn="ctr">
              <a:buNone/>
            </a:pPr>
            <a:r>
              <a:rPr lang="en-US" sz="2800" i="1" dirty="0" err="1"/>
              <a:t>Menetapkan</a:t>
            </a:r>
            <a:r>
              <a:rPr lang="en-US" sz="2800" i="1" dirty="0"/>
              <a:t> </a:t>
            </a:r>
            <a:r>
              <a:rPr lang="en-US" sz="2800" i="1" dirty="0" err="1"/>
              <a:t>hukum</a:t>
            </a:r>
            <a:r>
              <a:rPr lang="en-US" sz="2800" i="1" dirty="0"/>
              <a:t> </a:t>
            </a:r>
            <a:r>
              <a:rPr lang="en-US" sz="2800" i="1" dirty="0" err="1"/>
              <a:t>itu</a:t>
            </a:r>
            <a:r>
              <a:rPr lang="en-US" sz="2800" i="1" dirty="0"/>
              <a:t> </a:t>
            </a:r>
            <a:r>
              <a:rPr lang="en-US" sz="2800" i="1" dirty="0" err="1"/>
              <a:t>hanyalah</a:t>
            </a:r>
            <a:r>
              <a:rPr lang="en-US" sz="2800" i="1" dirty="0"/>
              <a:t> </a:t>
            </a:r>
            <a:r>
              <a:rPr lang="en-US" sz="2800" i="1" dirty="0" err="1"/>
              <a:t>hak</a:t>
            </a:r>
            <a:r>
              <a:rPr lang="en-US" sz="2800" i="1" dirty="0"/>
              <a:t> Allah</a:t>
            </a:r>
          </a:p>
          <a:p>
            <a:r>
              <a:rPr lang="en-US" sz="2800" dirty="0" err="1"/>
              <a:t>Kedaulatan</a:t>
            </a:r>
            <a:r>
              <a:rPr lang="en-US" sz="2800" dirty="0"/>
              <a:t> </a:t>
            </a:r>
            <a:r>
              <a:rPr lang="en-US" sz="2800" dirty="0" err="1"/>
              <a:t>rakyat</a:t>
            </a:r>
            <a:r>
              <a:rPr lang="en-US" sz="2800" dirty="0"/>
              <a:t> </a:t>
            </a:r>
            <a:r>
              <a:rPr lang="en-US" sz="2800" dirty="0" err="1"/>
              <a:t>bermakna</a:t>
            </a:r>
            <a:r>
              <a:rPr lang="en-US" sz="2800" dirty="0"/>
              <a:t> </a:t>
            </a:r>
          </a:p>
          <a:p>
            <a:pPr lvl="1"/>
            <a:r>
              <a:rPr lang="en-US" sz="2800" dirty="0" err="1"/>
              <a:t>Bagaimana</a:t>
            </a:r>
            <a:r>
              <a:rPr lang="en-US" sz="2800" dirty="0"/>
              <a:t> </a:t>
            </a:r>
            <a:r>
              <a:rPr lang="en-US" sz="2800" dirty="0" err="1"/>
              <a:t>umat</a:t>
            </a:r>
            <a:r>
              <a:rPr lang="en-US" sz="2800" dirty="0"/>
              <a:t> Islam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mayoritas</a:t>
            </a:r>
            <a:r>
              <a:rPr lang="en-US" sz="2800" dirty="0"/>
              <a:t> </a:t>
            </a:r>
            <a:r>
              <a:rPr lang="en-US" sz="2800" dirty="0" err="1"/>
              <a:t>mendapatkan</a:t>
            </a:r>
            <a:r>
              <a:rPr lang="en-US" sz="2800" dirty="0"/>
              <a:t> </a:t>
            </a:r>
            <a:r>
              <a:rPr lang="en-US" sz="2800" dirty="0" err="1"/>
              <a:t>aspirasi-aspirasi</a:t>
            </a:r>
            <a:r>
              <a:rPr lang="en-US" sz="2800" dirty="0"/>
              <a:t> yang </a:t>
            </a:r>
            <a:r>
              <a:rPr lang="en-US" sz="2800" dirty="0" err="1"/>
              <a:t>Islami</a:t>
            </a:r>
            <a:endParaRPr lang="en-US" sz="2800" dirty="0"/>
          </a:p>
          <a:p>
            <a:pPr lvl="1"/>
            <a:r>
              <a:rPr lang="en-US" sz="2800" dirty="0" err="1"/>
              <a:t>Memastikan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,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hak-hak</a:t>
            </a:r>
            <a:r>
              <a:rPr lang="en-US" sz="2800" dirty="0"/>
              <a:t> </a:t>
            </a:r>
            <a:r>
              <a:rPr lang="en-US" sz="2800" dirty="0" err="1"/>
              <a:t>terlindungi</a:t>
            </a:r>
            <a:r>
              <a:rPr lang="en-US" sz="2800" dirty="0"/>
              <a:t>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tujuan-tujuan</a:t>
            </a:r>
            <a:r>
              <a:rPr lang="en-US" sz="2800" dirty="0"/>
              <a:t> </a:t>
            </a:r>
            <a:r>
              <a:rPr lang="en-US" sz="2800" dirty="0" err="1"/>
              <a:t>syari’at</a:t>
            </a:r>
            <a:r>
              <a:rPr lang="en-US" sz="2800" dirty="0"/>
              <a:t> (</a:t>
            </a:r>
            <a:r>
              <a:rPr lang="ar-SA" sz="2800" dirty="0"/>
              <a:t>مَقَاصِدُ الشَّرِيْعَةِ</a:t>
            </a:r>
            <a:r>
              <a:rPr lang="en-US" sz="2800" dirty="0"/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Allah </a:t>
            </a:r>
            <a:r>
              <a:rPr lang="en-US" sz="3200" dirty="0" err="1"/>
              <a:t>Pemilik</a:t>
            </a:r>
            <a:r>
              <a:rPr lang="en-US" sz="3200" dirty="0"/>
              <a:t> </a:t>
            </a:r>
            <a:r>
              <a:rPr lang="en-US" sz="3200" dirty="0" err="1"/>
              <a:t>Kedaulatan</a:t>
            </a:r>
            <a:r>
              <a:rPr lang="en-US" sz="3200" dirty="0"/>
              <a:t> (</a:t>
            </a:r>
            <a:r>
              <a:rPr lang="ar-SA" sz="3200" dirty="0"/>
              <a:t>صَاحِبُ الْحَاكِمِيَّةِ</a:t>
            </a:r>
            <a:r>
              <a:rPr lang="en-US" sz="3200" dirty="0"/>
              <a:t>)</a:t>
            </a:r>
            <a:endParaRPr lang="en-US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924800" cy="3505200"/>
          </a:xfrm>
        </p:spPr>
        <p:txBody>
          <a:bodyPr>
            <a:noAutofit/>
          </a:bodyPr>
          <a:lstStyle/>
          <a:p>
            <a:pPr algn="just"/>
            <a:r>
              <a:rPr lang="en-US" sz="3200" dirty="0"/>
              <a:t>Yang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berikan</a:t>
            </a:r>
            <a:r>
              <a:rPr lang="en-US" sz="3200" dirty="0"/>
              <a:t> </a:t>
            </a:r>
            <a:r>
              <a:rPr lang="en-US" sz="3200" dirty="0" err="1"/>
              <a:t>cinta</a:t>
            </a:r>
            <a:r>
              <a:rPr lang="en-US" sz="3200" dirty="0"/>
              <a:t> yang </a:t>
            </a:r>
            <a:r>
              <a:rPr lang="en-US" sz="3200" dirty="0" err="1"/>
              <a:t>sempurna</a:t>
            </a:r>
            <a:r>
              <a:rPr lang="en-US" sz="3200" dirty="0"/>
              <a:t>, </a:t>
            </a:r>
            <a:r>
              <a:rPr lang="en-US" sz="3200" dirty="0" err="1"/>
              <a:t>penghinaan</a:t>
            </a:r>
            <a:r>
              <a:rPr lang="en-US" sz="3200" dirty="0"/>
              <a:t> </a:t>
            </a:r>
            <a:r>
              <a:rPr lang="en-US" sz="3200" dirty="0" err="1"/>
              <a:t>diri</a:t>
            </a:r>
            <a:r>
              <a:rPr lang="en-US" sz="3200" dirty="0"/>
              <a:t> yang </a:t>
            </a:r>
            <a:r>
              <a:rPr lang="en-US" sz="3200" dirty="0" err="1"/>
              <a:t>sempurna</a:t>
            </a:r>
            <a:r>
              <a:rPr lang="en-US" sz="3200" dirty="0"/>
              <a:t>, </a:t>
            </a:r>
            <a:r>
              <a:rPr lang="en-US" sz="3200" dirty="0" err="1"/>
              <a:t>ketundukan</a:t>
            </a:r>
            <a:r>
              <a:rPr lang="en-US" sz="3200" dirty="0"/>
              <a:t> yang </a:t>
            </a:r>
            <a:r>
              <a:rPr lang="en-US" sz="3200" dirty="0" err="1"/>
              <a:t>sempurna</a:t>
            </a:r>
            <a:r>
              <a:rPr lang="en-US" sz="3200" dirty="0"/>
              <a:t> </a:t>
            </a:r>
            <a:r>
              <a:rPr lang="en-US" sz="3200" dirty="0" err="1"/>
              <a:t>hanyalah</a:t>
            </a:r>
            <a:r>
              <a:rPr lang="en-US" sz="3200" dirty="0"/>
              <a:t> Allah</a:t>
            </a:r>
          </a:p>
          <a:p>
            <a:pPr algn="just"/>
            <a:r>
              <a:rPr lang="en-US" sz="3200" dirty="0"/>
              <a:t>Yang </a:t>
            </a:r>
            <a:r>
              <a:rPr lang="en-US" sz="3200" dirty="0" err="1"/>
              <a:t>memiliki</a:t>
            </a:r>
            <a:r>
              <a:rPr lang="en-US" sz="3200" dirty="0"/>
              <a:t> </a:t>
            </a:r>
            <a:r>
              <a:rPr lang="en-US" sz="3200" dirty="0" err="1"/>
              <a:t>otoritas</a:t>
            </a:r>
            <a:r>
              <a:rPr lang="en-US" sz="3200" dirty="0"/>
              <a:t>, </a:t>
            </a:r>
            <a:r>
              <a:rPr lang="en-US" sz="3200" dirty="0" err="1"/>
              <a:t>ketaatan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kedaulatan</a:t>
            </a:r>
            <a:r>
              <a:rPr lang="en-US" sz="3200" dirty="0"/>
              <a:t> </a:t>
            </a:r>
            <a:r>
              <a:rPr lang="en-US" sz="3200" dirty="0" err="1"/>
              <a:t>hanyalah</a:t>
            </a:r>
            <a:r>
              <a:rPr lang="en-US" sz="3200" dirty="0"/>
              <a:t> Allah </a:t>
            </a:r>
            <a:r>
              <a:rPr lang="en-US" sz="3200" dirty="0" err="1"/>
              <a:t>saja</a:t>
            </a:r>
            <a:endParaRPr lang="ar-SA" sz="3200" dirty="0"/>
          </a:p>
          <a:p>
            <a:pPr algn="just"/>
            <a:r>
              <a:rPr lang="en-US" sz="3200" dirty="0"/>
              <a:t>20:14 </a:t>
            </a:r>
            <a:r>
              <a:rPr lang="en-US" sz="3200" dirty="0" err="1"/>
              <a:t>Aku</a:t>
            </a:r>
            <a:r>
              <a:rPr lang="en-US" sz="3200" dirty="0"/>
              <a:t> Allah </a:t>
            </a:r>
            <a:r>
              <a:rPr lang="en-US" sz="3200" dirty="0" err="1"/>
              <a:t>maka</a:t>
            </a:r>
            <a:r>
              <a:rPr lang="en-US" sz="3200" dirty="0"/>
              <a:t> </a:t>
            </a:r>
            <a:r>
              <a:rPr lang="en-US" sz="3200" dirty="0" err="1"/>
              <a:t>sembahlah</a:t>
            </a:r>
            <a:r>
              <a:rPr lang="en-US" sz="3200" dirty="0"/>
              <a:t> </a:t>
            </a:r>
            <a:r>
              <a:rPr lang="en-US" sz="3200" dirty="0" err="1"/>
              <a:t>Aku</a:t>
            </a:r>
            <a:r>
              <a:rPr lang="en-US" sz="3200" dirty="0"/>
              <a:t> (</a:t>
            </a:r>
            <a:r>
              <a:rPr lang="ar-SA" sz="3200" dirty="0"/>
              <a:t>إِنَّنِي أَنَا اللَّهُ لا إِلَهَ إِلا أَنَا فَاعْبُدْنِي </a:t>
            </a:r>
            <a:r>
              <a:rPr lang="en-US" sz="3200" dirty="0"/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086600" cy="1371600"/>
          </a:xfrm>
        </p:spPr>
        <p:txBody>
          <a:bodyPr/>
          <a:lstStyle/>
          <a:p>
            <a:r>
              <a:rPr lang="en-US" dirty="0" err="1"/>
              <a:t>Ilah</a:t>
            </a:r>
            <a:r>
              <a:rPr lang="en-US" dirty="0"/>
              <a:t> </a:t>
            </a:r>
            <a:r>
              <a:rPr lang="en-US" dirty="0" err="1"/>
              <a:t>Satu-satunya</a:t>
            </a:r>
            <a:r>
              <a:rPr lang="en-US" dirty="0"/>
              <a:t> Allah SWT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7091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 err="1"/>
              <a:t>fithrah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(</a:t>
            </a:r>
            <a:r>
              <a:rPr lang="en-US" dirty="0" err="1"/>
              <a:t>fithrah</a:t>
            </a:r>
            <a:r>
              <a:rPr lang="en-US" dirty="0"/>
              <a:t> </a:t>
            </a:r>
            <a:r>
              <a:rPr lang="en-US" dirty="0" err="1"/>
              <a:t>mukhallaqah</a:t>
            </a:r>
            <a:r>
              <a:rPr lang="en-US" dirty="0" smtClean="0"/>
              <a:t>).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nature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merasakan</a:t>
            </a:r>
            <a:r>
              <a:rPr lang="en-US" dirty="0"/>
              <a:t> Yang </a:t>
            </a:r>
            <a:r>
              <a:rPr lang="en-US" dirty="0" err="1"/>
              <a:t>Gaib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spirit. </a:t>
            </a:r>
            <a:endParaRPr lang="en-US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neurosains</a:t>
            </a:r>
            <a:r>
              <a:rPr lang="en-US" dirty="0"/>
              <a:t>, </a:t>
            </a:r>
            <a:r>
              <a:rPr lang="en-US" dirty="0" err="1"/>
              <a:t>bakat</a:t>
            </a:r>
            <a:r>
              <a:rPr lang="en-US" dirty="0"/>
              <a:t> </a:t>
            </a:r>
            <a:r>
              <a:rPr lang="en-US" dirty="0" err="1"/>
              <a:t>bertuhan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dicari</a:t>
            </a:r>
            <a:r>
              <a:rPr lang="en-US" dirty="0"/>
              <a:t> </a:t>
            </a:r>
            <a:r>
              <a:rPr lang="en-US" dirty="0" err="1"/>
              <a:t>jejaknya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bagian-bagian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/>
              <a:t> yang </a:t>
            </a:r>
            <a:r>
              <a:rPr lang="en-US" dirty="0" err="1"/>
              <a:t>diangap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kecerdasan</a:t>
            </a:r>
            <a:r>
              <a:rPr lang="en-US" dirty="0"/>
              <a:t> spiritual.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Tuhan</a:t>
            </a:r>
            <a:r>
              <a:rPr lang="en-US" sz="2400" dirty="0" smtClean="0"/>
              <a:t> </a:t>
            </a:r>
            <a:r>
              <a:rPr lang="en-US" sz="2400" dirty="0" err="1" smtClean="0"/>
              <a:t>dirasakan</a:t>
            </a:r>
            <a:r>
              <a:rPr lang="en-US" sz="2400" dirty="0" smtClean="0"/>
              <a:t> </a:t>
            </a:r>
            <a:r>
              <a:rPr lang="en-US" sz="2400" dirty="0" err="1" smtClean="0"/>
              <a:t>kehadirannya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perspektif</a:t>
            </a:r>
            <a:r>
              <a:rPr lang="en-US" sz="2400" dirty="0" smtClean="0"/>
              <a:t> </a:t>
            </a:r>
            <a:r>
              <a:rPr lang="en-US" sz="2400" dirty="0" err="1" smtClean="0"/>
              <a:t>Psikologis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4527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/>
              <a:t>memandang</a:t>
            </a:r>
            <a:r>
              <a:rPr lang="en-US" dirty="0"/>
              <a:t> agama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keagamaan</a:t>
            </a:r>
            <a:r>
              <a:rPr lang="en-US" dirty="0"/>
              <a:t> (</a:t>
            </a:r>
            <a:r>
              <a:rPr lang="en-US" dirty="0" err="1"/>
              <a:t>baca</a:t>
            </a:r>
            <a:r>
              <a:rPr lang="en-US" dirty="0"/>
              <a:t> </a:t>
            </a:r>
            <a:r>
              <a:rPr lang="en-US" dirty="0" err="1"/>
              <a:t>kitab</a:t>
            </a:r>
            <a:r>
              <a:rPr lang="en-US" dirty="0"/>
              <a:t> </a:t>
            </a:r>
            <a:r>
              <a:rPr lang="en-US" dirty="0" err="1"/>
              <a:t>suci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sejenisnya</a:t>
            </a:r>
            <a:r>
              <a:rPr lang="en-US" dirty="0"/>
              <a:t>),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konkret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kini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lampau</a:t>
            </a:r>
            <a:endParaRPr lang="en-US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/>
              <a:t>evolusi</a:t>
            </a:r>
            <a:r>
              <a:rPr lang="en-US" dirty="0"/>
              <a:t> </a:t>
            </a:r>
            <a:r>
              <a:rPr lang="en-US" dirty="0" err="1"/>
              <a:t>sejalan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ilmuwan</a:t>
            </a:r>
            <a:r>
              <a:rPr lang="en-US" dirty="0"/>
              <a:t> </a:t>
            </a:r>
            <a:r>
              <a:rPr lang="en-US" dirty="0" err="1"/>
              <a:t>mengajukan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kebertuhanan</a:t>
            </a:r>
            <a:r>
              <a:rPr lang="en-US" dirty="0"/>
              <a:t> </a:t>
            </a:r>
            <a:r>
              <a:rPr lang="en-US" dirty="0" err="1"/>
              <a:t>umat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animisme</a:t>
            </a:r>
            <a:r>
              <a:rPr lang="en-US" dirty="0"/>
              <a:t>, </a:t>
            </a:r>
            <a:r>
              <a:rPr lang="en-US" dirty="0" err="1"/>
              <a:t>politeisme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monoteisme</a:t>
            </a:r>
            <a:r>
              <a:rPr lang="en-US" dirty="0"/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Tuhan</a:t>
            </a:r>
            <a:r>
              <a:rPr lang="en-US" sz="2800" dirty="0" smtClean="0"/>
              <a:t> </a:t>
            </a:r>
            <a:r>
              <a:rPr lang="en-US" sz="2800" dirty="0" err="1" smtClean="0"/>
              <a:t>disembah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Perspektif</a:t>
            </a:r>
            <a:r>
              <a:rPr lang="en-US" sz="2800" dirty="0" smtClean="0"/>
              <a:t> </a:t>
            </a:r>
            <a:r>
              <a:rPr lang="en-US" sz="2800" dirty="0" err="1" smtClean="0"/>
              <a:t>Sosiologis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4482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Al-</a:t>
            </a:r>
            <a:r>
              <a:rPr lang="en-US" dirty="0" err="1"/>
              <a:t>Kindi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gigih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basis </a:t>
            </a:r>
            <a:r>
              <a:rPr lang="en-US" dirty="0" err="1"/>
              <a:t>filosofis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kebaruan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menegaskan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Tuhan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pencipta</a:t>
            </a:r>
            <a:r>
              <a:rPr lang="en-US" dirty="0"/>
              <a:t>. </a:t>
            </a:r>
            <a:r>
              <a:rPr lang="en-US" dirty="0" err="1"/>
              <a:t>Tuhan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, yang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betapa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paling fundamental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sebab-sebab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yang </a:t>
            </a:r>
            <a:r>
              <a:rPr lang="en-US" dirty="0" err="1"/>
              <a:t>berderet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.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sekaligus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lain,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semesta</a:t>
            </a:r>
            <a:r>
              <a:rPr lang="en-US" dirty="0"/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Tuhan</a:t>
            </a:r>
            <a:r>
              <a:rPr lang="en-US" sz="2400" dirty="0" smtClean="0"/>
              <a:t> </a:t>
            </a:r>
            <a:r>
              <a:rPr lang="en-US" sz="2400" dirty="0" err="1" smtClean="0"/>
              <a:t>dirasionalisasikan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perspektif</a:t>
            </a:r>
            <a:r>
              <a:rPr lang="en-US" sz="2400" dirty="0" smtClean="0"/>
              <a:t> </a:t>
            </a:r>
            <a:r>
              <a:rPr lang="en-US" sz="2400" dirty="0" err="1" smtClean="0"/>
              <a:t>Filosofis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0065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24272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US" dirty="0" err="1" smtClean="0"/>
              <a:t>Argumen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 </a:t>
            </a:r>
            <a:r>
              <a:rPr lang="en-US" dirty="0" err="1" smtClean="0"/>
              <a:t>dibangun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premis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 err="1" smtClean="0"/>
              <a:t>pertama</a:t>
            </a:r>
            <a:r>
              <a:rPr lang="en-US" dirty="0"/>
              <a:t>,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semesta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dicipta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, </a:t>
            </a:r>
            <a:r>
              <a:rPr lang="en-US" dirty="0" err="1"/>
              <a:t>karenanya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yang </a:t>
            </a:r>
            <a:r>
              <a:rPr lang="en-US" dirty="0" err="1"/>
              <a:t>menciptakan</a:t>
            </a:r>
            <a:r>
              <a:rPr lang="en-US" dirty="0"/>
              <a:t> (</a:t>
            </a:r>
            <a:r>
              <a:rPr lang="en-US" dirty="0" err="1"/>
              <a:t>pencipta</a:t>
            </a:r>
            <a:r>
              <a:rPr lang="en-US" dirty="0"/>
              <a:t>)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dilingkupi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/>
              <a:t>pencipta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, yang </a:t>
            </a:r>
            <a:r>
              <a:rPr lang="en-US" dirty="0" err="1"/>
              <a:t>darinya</a:t>
            </a:r>
            <a:r>
              <a:rPr lang="en-US" dirty="0"/>
              <a:t> </a:t>
            </a:r>
            <a:r>
              <a:rPr lang="en-US" dirty="0" err="1" smtClean="0"/>
              <a:t>memancar</a:t>
            </a:r>
            <a:r>
              <a:rPr lang="en-US" dirty="0" smtClean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maujūd</a:t>
            </a:r>
            <a:r>
              <a:rPr lang="en-US" dirty="0"/>
              <a:t> yang </a:t>
            </a:r>
            <a:r>
              <a:rPr lang="en-US" dirty="0" err="1"/>
              <a:t>tersusun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beragam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Ketiga</a:t>
            </a:r>
            <a:r>
              <a:rPr lang="en-US" dirty="0"/>
              <a:t>,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sebab-sebab</a:t>
            </a:r>
            <a:r>
              <a:rPr lang="en-US" dirty="0"/>
              <a:t> lain yang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hierarkis</a:t>
            </a:r>
            <a:r>
              <a:rPr lang="en-US" dirty="0"/>
              <a:t> </a:t>
            </a:r>
            <a:r>
              <a:rPr lang="en-US" dirty="0" err="1"/>
              <a:t>mengerucut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sejati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satu-satunya</a:t>
            </a:r>
            <a:r>
              <a:rPr lang="en-US" dirty="0"/>
              <a:t> yang </a:t>
            </a:r>
            <a:r>
              <a:rPr lang="en-US" dirty="0" err="1"/>
              <a:t>mencipta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Keempat</a:t>
            </a:r>
            <a:r>
              <a:rPr lang="en-US" dirty="0" smtClean="0"/>
              <a:t> </a:t>
            </a:r>
            <a:r>
              <a:rPr lang="en-US" dirty="0" err="1"/>
              <a:t>wujud</a:t>
            </a:r>
            <a:r>
              <a:rPr lang="en-US" dirty="0"/>
              <a:t> </a:t>
            </a:r>
            <a:r>
              <a:rPr lang="en-US" dirty="0" err="1"/>
              <a:t>Tuhan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diamati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keberadaan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semesta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makrokosmos</a:t>
            </a:r>
            <a:r>
              <a:rPr lang="en-US" dirty="0"/>
              <a:t>,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keteraturan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pengatur</a:t>
            </a:r>
            <a:r>
              <a:rPr lang="en-US" dirty="0"/>
              <a:t>,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Tuhan</a:t>
            </a:r>
            <a:r>
              <a:rPr lang="en-US" dirty="0"/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Rasionalisme</a:t>
            </a:r>
            <a:r>
              <a:rPr lang="en-US" dirty="0" smtClean="0"/>
              <a:t> AL-</a:t>
            </a:r>
            <a:r>
              <a:rPr lang="en-US" dirty="0" err="1" smtClean="0"/>
              <a:t>Kindi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804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v-SE" sz="3200" dirty="0"/>
              <a:t>Dalam perspektif teologis, masalah ketuhanan, kebenaran, dan keberagamaan harus dicarikan penjelasannya dari </a:t>
            </a:r>
            <a:r>
              <a:rPr lang="en-US" sz="3200" dirty="0" err="1" smtClean="0"/>
              <a:t>sesuatu</a:t>
            </a:r>
            <a:r>
              <a:rPr lang="en-US" sz="3200" dirty="0" smtClean="0"/>
              <a:t> </a:t>
            </a:r>
            <a:r>
              <a:rPr lang="en-US" sz="3200" dirty="0"/>
              <a:t>yang </a:t>
            </a:r>
            <a:r>
              <a:rPr lang="en-US" sz="3200" dirty="0" err="1"/>
              <a:t>dianggap</a:t>
            </a:r>
            <a:r>
              <a:rPr lang="en-US" sz="3200" dirty="0"/>
              <a:t> </a:t>
            </a:r>
            <a:r>
              <a:rPr lang="en-US" sz="3200" dirty="0" err="1"/>
              <a:t>sakral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dikultuskan</a:t>
            </a:r>
            <a:r>
              <a:rPr lang="en-US" sz="3200" dirty="0"/>
              <a:t>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dirty="0" err="1"/>
              <a:t>dimulai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atas</a:t>
            </a:r>
            <a:r>
              <a:rPr lang="en-US" sz="3200" dirty="0"/>
              <a:t> (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Tuhan</a:t>
            </a:r>
            <a:r>
              <a:rPr lang="en-US" sz="3200" dirty="0"/>
              <a:t> </a:t>
            </a:r>
            <a:r>
              <a:rPr lang="en-US" sz="3200" dirty="0" err="1"/>
              <a:t>sendiri</a:t>
            </a:r>
            <a:r>
              <a:rPr lang="en-US" sz="3200" dirty="0"/>
              <a:t> </a:t>
            </a:r>
            <a:r>
              <a:rPr lang="en-US" sz="3200" dirty="0" err="1"/>
              <a:t>melalui</a:t>
            </a:r>
            <a:r>
              <a:rPr lang="en-US" sz="3200" dirty="0"/>
              <a:t> </a:t>
            </a:r>
            <a:r>
              <a:rPr lang="en-US" sz="3200" dirty="0" err="1"/>
              <a:t>wahyu</a:t>
            </a:r>
            <a:r>
              <a:rPr lang="en-US" sz="3200" dirty="0"/>
              <a:t>-Nya).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Tuhan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perspektif</a:t>
            </a:r>
            <a:r>
              <a:rPr lang="en-US" sz="2400" dirty="0" smtClean="0"/>
              <a:t> </a:t>
            </a:r>
            <a:r>
              <a:rPr lang="en-US" sz="2400" dirty="0" err="1" smtClean="0"/>
              <a:t>Teologis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44839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Bagaimanakah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dikaitkan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spiritualitas</a:t>
            </a:r>
            <a:r>
              <a:rPr lang="en-US" dirty="0" smtClean="0"/>
              <a:t>?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Dimanakah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filosofinya</a:t>
            </a:r>
            <a:r>
              <a:rPr lang="en-US" dirty="0" smtClean="0"/>
              <a:t>?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Dimanakah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hukumnya</a:t>
            </a:r>
            <a:r>
              <a:rPr lang="en-US" dirty="0" smtClean="0"/>
              <a:t>?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Dapatkah</a:t>
            </a:r>
            <a:r>
              <a:rPr lang="en-US" dirty="0" smtClean="0"/>
              <a:t> orang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mempercayai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 </a:t>
            </a:r>
            <a:r>
              <a:rPr lang="en-US" dirty="0" err="1" smtClean="0"/>
              <a:t>dihukum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Diskusi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037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53400" cy="478155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altLang="ko-KR" sz="2400" dirty="0" err="1">
                <a:latin typeface="Verdana" pitchFamily="34" charset="0"/>
                <a:ea typeface="굴림" pitchFamily="34" charset="-127"/>
              </a:rPr>
              <a:t>Tuhan</a:t>
            </a:r>
            <a:r>
              <a:rPr lang="en-US" altLang="ko-KR" sz="2400" dirty="0"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2400" dirty="0" err="1">
                <a:latin typeface="Verdana" pitchFamily="34" charset="0"/>
                <a:ea typeface="굴림" pitchFamily="34" charset="-127"/>
              </a:rPr>
              <a:t>berasal</a:t>
            </a:r>
            <a:r>
              <a:rPr lang="en-US" altLang="ko-KR" sz="2400" dirty="0"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2400" dirty="0" err="1">
                <a:latin typeface="Verdana" pitchFamily="34" charset="0"/>
                <a:ea typeface="굴림" pitchFamily="34" charset="-127"/>
              </a:rPr>
              <a:t>dari</a:t>
            </a:r>
            <a:r>
              <a:rPr lang="en-US" altLang="ko-KR" sz="2400" dirty="0"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2400" dirty="0" err="1">
                <a:latin typeface="Verdana" pitchFamily="34" charset="0"/>
                <a:ea typeface="굴림" pitchFamily="34" charset="-127"/>
              </a:rPr>
              <a:t>kata</a:t>
            </a:r>
            <a:r>
              <a:rPr lang="en-US" altLang="ko-KR" sz="2400" dirty="0"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2400" dirty="0" err="1">
                <a:latin typeface="Verdana" pitchFamily="34" charset="0"/>
                <a:ea typeface="굴림" pitchFamily="34" charset="-127"/>
              </a:rPr>
              <a:t>Tu</a:t>
            </a:r>
            <a:r>
              <a:rPr lang="en-US" altLang="ko-KR" sz="2400" dirty="0">
                <a:latin typeface="Verdana" pitchFamily="34" charset="0"/>
                <a:ea typeface="굴림" pitchFamily="34" charset="-127"/>
              </a:rPr>
              <a:t>=</a:t>
            </a:r>
            <a:r>
              <a:rPr lang="en-US" altLang="ko-KR" sz="2400" dirty="0" err="1">
                <a:latin typeface="Verdana" pitchFamily="34" charset="0"/>
                <a:ea typeface="굴림" pitchFamily="34" charset="-127"/>
              </a:rPr>
              <a:t>Pemimpin</a:t>
            </a:r>
            <a:r>
              <a:rPr lang="en-US" altLang="ko-KR" sz="2400" dirty="0">
                <a:latin typeface="Verdana" pitchFamily="34" charset="0"/>
                <a:ea typeface="굴림" pitchFamily="34" charset="-127"/>
              </a:rPr>
              <a:t>/</a:t>
            </a:r>
            <a:r>
              <a:rPr lang="en-US" altLang="ko-KR" sz="2400" dirty="0" err="1">
                <a:latin typeface="Verdana" pitchFamily="34" charset="0"/>
                <a:ea typeface="굴림" pitchFamily="34" charset="-127"/>
              </a:rPr>
              <a:t>Ketua</a:t>
            </a:r>
            <a:r>
              <a:rPr lang="en-US" altLang="ko-KR" sz="2400" dirty="0">
                <a:latin typeface="Verdana" pitchFamily="34" charset="0"/>
                <a:ea typeface="굴림" pitchFamily="34" charset="-127"/>
              </a:rPr>
              <a:t> Han/</a:t>
            </a:r>
            <a:r>
              <a:rPr lang="en-US" altLang="ko-KR" sz="2400" dirty="0" err="1">
                <a:latin typeface="Verdana" pitchFamily="34" charset="0"/>
                <a:ea typeface="굴림" pitchFamily="34" charset="-127"/>
              </a:rPr>
              <a:t>Hyang</a:t>
            </a:r>
            <a:r>
              <a:rPr lang="en-US" altLang="ko-KR" sz="2400" dirty="0">
                <a:latin typeface="Verdana" pitchFamily="34" charset="0"/>
                <a:ea typeface="굴림" pitchFamily="34" charset="-127"/>
              </a:rPr>
              <a:t>=</a:t>
            </a:r>
            <a:r>
              <a:rPr lang="en-US" altLang="ko-KR" sz="2400" dirty="0" err="1">
                <a:latin typeface="Verdana" pitchFamily="34" charset="0"/>
                <a:ea typeface="굴림" pitchFamily="34" charset="-127"/>
              </a:rPr>
              <a:t>Dewa</a:t>
            </a:r>
            <a:endParaRPr lang="en-US" altLang="ko-KR" sz="2400" dirty="0">
              <a:latin typeface="Verdana" pitchFamily="34" charset="0"/>
              <a:ea typeface="굴림" pitchFamily="34" charset="-127"/>
            </a:endParaRPr>
          </a:p>
          <a:p>
            <a:pPr algn="just">
              <a:lnSpc>
                <a:spcPct val="80000"/>
              </a:lnSpc>
            </a:pPr>
            <a:r>
              <a:rPr lang="en-US" altLang="ko-KR" sz="2400" dirty="0" err="1">
                <a:latin typeface="Verdana" pitchFamily="34" charset="0"/>
                <a:ea typeface="굴림" pitchFamily="34" charset="-127"/>
              </a:rPr>
              <a:t>Dalam</a:t>
            </a:r>
            <a:r>
              <a:rPr lang="en-US" altLang="ko-KR" sz="2400" dirty="0"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2400" dirty="0" err="1">
                <a:latin typeface="Verdana" pitchFamily="34" charset="0"/>
                <a:ea typeface="굴림" pitchFamily="34" charset="-127"/>
              </a:rPr>
              <a:t>syahadat</a:t>
            </a:r>
            <a:r>
              <a:rPr lang="en-US" altLang="ko-KR" sz="2400" dirty="0"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2400" dirty="0" err="1">
                <a:latin typeface="Verdana" pitchFamily="34" charset="0"/>
                <a:ea typeface="굴림" pitchFamily="34" charset="-127"/>
              </a:rPr>
              <a:t>terdapat</a:t>
            </a:r>
            <a:r>
              <a:rPr lang="en-US" altLang="ko-KR" sz="2400" dirty="0"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2400" dirty="0" err="1">
                <a:latin typeface="Verdana" pitchFamily="34" charset="0"/>
                <a:ea typeface="굴림" pitchFamily="34" charset="-127"/>
              </a:rPr>
              <a:t>kata</a:t>
            </a:r>
            <a:r>
              <a:rPr lang="en-US" altLang="ko-KR" sz="2400" dirty="0"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2400" dirty="0" err="1">
                <a:latin typeface="Verdana" pitchFamily="34" charset="0"/>
                <a:ea typeface="굴림" pitchFamily="34" charset="-127"/>
              </a:rPr>
              <a:t>ilah</a:t>
            </a:r>
            <a:r>
              <a:rPr lang="en-US" altLang="ko-KR" sz="2400" dirty="0">
                <a:latin typeface="Verdana" pitchFamily="34" charset="0"/>
                <a:ea typeface="굴림" pitchFamily="34" charset="-127"/>
              </a:rPr>
              <a:t> yang </a:t>
            </a:r>
            <a:r>
              <a:rPr lang="en-US" altLang="ko-KR" sz="2400" dirty="0" err="1">
                <a:latin typeface="Verdana" pitchFamily="34" charset="0"/>
                <a:ea typeface="굴림" pitchFamily="34" charset="-127"/>
              </a:rPr>
              <a:t>terdiri</a:t>
            </a:r>
            <a:r>
              <a:rPr lang="en-US" altLang="ko-KR" sz="2400" dirty="0"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2400" dirty="0" err="1">
                <a:latin typeface="Verdana" pitchFamily="34" charset="0"/>
                <a:ea typeface="굴림" pitchFamily="34" charset="-127"/>
              </a:rPr>
              <a:t>dari</a:t>
            </a:r>
            <a:r>
              <a:rPr lang="en-US" altLang="ko-KR" sz="2400" dirty="0"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2400" dirty="0" err="1">
                <a:latin typeface="Verdana" pitchFamily="34" charset="0"/>
                <a:ea typeface="굴림" pitchFamily="34" charset="-127"/>
              </a:rPr>
              <a:t>tiga</a:t>
            </a:r>
            <a:r>
              <a:rPr lang="en-US" altLang="ko-KR" sz="2400" dirty="0"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2400" dirty="0" err="1">
                <a:latin typeface="Verdana" pitchFamily="34" charset="0"/>
                <a:ea typeface="굴림" pitchFamily="34" charset="-127"/>
              </a:rPr>
              <a:t>huruf</a:t>
            </a:r>
            <a:r>
              <a:rPr lang="en-US" altLang="ko-KR" sz="2400" dirty="0"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2400" dirty="0" err="1">
                <a:latin typeface="Verdana" pitchFamily="34" charset="0"/>
                <a:ea typeface="굴림" pitchFamily="34" charset="-127"/>
              </a:rPr>
              <a:t>yakni</a:t>
            </a:r>
            <a:r>
              <a:rPr lang="en-US" altLang="ko-KR" sz="2400" dirty="0">
                <a:latin typeface="Verdana" pitchFamily="34" charset="0"/>
                <a:ea typeface="굴림" pitchFamily="34" charset="-127"/>
              </a:rPr>
              <a:t> </a:t>
            </a:r>
            <a:r>
              <a:rPr lang="en-US" altLang="ko-KR" sz="2400" dirty="0" err="1">
                <a:latin typeface="Verdana" pitchFamily="34" charset="0"/>
                <a:ea typeface="굴림" pitchFamily="34" charset="-127"/>
              </a:rPr>
              <a:t>alif</a:t>
            </a:r>
            <a:r>
              <a:rPr lang="en-US" altLang="ko-KR" sz="2400" dirty="0">
                <a:latin typeface="Verdana" pitchFamily="34" charset="0"/>
                <a:ea typeface="굴림" pitchFamily="34" charset="-127"/>
              </a:rPr>
              <a:t>, lam, </a:t>
            </a:r>
            <a:r>
              <a:rPr lang="en-US" altLang="ko-KR" sz="2400" dirty="0" err="1">
                <a:latin typeface="Verdana" pitchFamily="34" charset="0"/>
                <a:ea typeface="굴림" pitchFamily="34" charset="-127"/>
              </a:rPr>
              <a:t>dan</a:t>
            </a:r>
            <a:r>
              <a:rPr lang="en-US" altLang="ko-KR" sz="2400" dirty="0">
                <a:latin typeface="Verdana" pitchFamily="34" charset="0"/>
                <a:ea typeface="굴림" pitchFamily="34" charset="-127"/>
              </a:rPr>
              <a:t> ha</a:t>
            </a:r>
          </a:p>
          <a:p>
            <a:pPr algn="just"/>
            <a:r>
              <a:rPr lang="en-US" sz="2800" dirty="0" err="1"/>
              <a:t>Kalau</a:t>
            </a:r>
            <a:r>
              <a:rPr lang="en-US" sz="2800" dirty="0"/>
              <a:t> </a:t>
            </a:r>
            <a:r>
              <a:rPr lang="en-US" sz="2800" dirty="0" err="1"/>
              <a:t>merujuk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kamus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 Arab </a:t>
            </a:r>
            <a:r>
              <a:rPr lang="en-US" sz="2800" dirty="0" err="1"/>
              <a:t>maka</a:t>
            </a:r>
            <a:r>
              <a:rPr lang="en-US" sz="2800" dirty="0"/>
              <a:t> ALIHA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arti</a:t>
            </a:r>
            <a:endParaRPr lang="en-US" sz="2800" dirty="0"/>
          </a:p>
          <a:p>
            <a:pPr lvl="1" algn="just">
              <a:buNone/>
            </a:pPr>
            <a:r>
              <a:rPr lang="en-US" sz="2800" dirty="0"/>
              <a:t>1. </a:t>
            </a:r>
            <a:r>
              <a:rPr lang="en-US" sz="2800" dirty="0" err="1"/>
              <a:t>Tenang</a:t>
            </a:r>
            <a:r>
              <a:rPr lang="en-US" sz="2800" dirty="0"/>
              <a:t>/</a:t>
            </a:r>
            <a:r>
              <a:rPr lang="en-US" sz="2800" dirty="0" err="1"/>
              <a:t>tentram</a:t>
            </a:r>
            <a:r>
              <a:rPr lang="en-US" sz="2800" dirty="0"/>
              <a:t> (</a:t>
            </a:r>
            <a:r>
              <a:rPr lang="ar-SA" sz="2800" dirty="0"/>
              <a:t>سَكَنَ إِلَيْهِ</a:t>
            </a:r>
            <a:r>
              <a:rPr lang="en-US" sz="2800" dirty="0"/>
              <a:t>)</a:t>
            </a:r>
          </a:p>
          <a:p>
            <a:pPr lvl="1" algn="just">
              <a:buNone/>
            </a:pPr>
            <a:r>
              <a:rPr lang="en-US" sz="2800" dirty="0"/>
              <a:t>2. </a:t>
            </a:r>
            <a:r>
              <a:rPr lang="en-US" sz="2800" dirty="0" err="1"/>
              <a:t>Memohon</a:t>
            </a:r>
            <a:r>
              <a:rPr lang="en-US" sz="2800" dirty="0"/>
              <a:t> </a:t>
            </a:r>
            <a:r>
              <a:rPr lang="en-US" sz="2800" dirty="0" err="1"/>
              <a:t>perlindungan</a:t>
            </a:r>
            <a:r>
              <a:rPr lang="en-US" sz="2800" dirty="0"/>
              <a:t> (</a:t>
            </a:r>
            <a:r>
              <a:rPr lang="ar-SA" sz="2800" dirty="0"/>
              <a:t>اِسْتَجَارَ بِهِ</a:t>
            </a:r>
            <a:r>
              <a:rPr lang="en-US" sz="2800" dirty="0"/>
              <a:t>)</a:t>
            </a:r>
          </a:p>
          <a:p>
            <a:pPr lvl="1" algn="just">
              <a:buNone/>
            </a:pPr>
            <a:r>
              <a:rPr lang="en-US" sz="2800" dirty="0"/>
              <a:t>3. Yang </a:t>
            </a:r>
            <a:r>
              <a:rPr lang="en-US" sz="2800" dirty="0" err="1"/>
              <a:t>dituju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rindunya</a:t>
            </a:r>
            <a:r>
              <a:rPr lang="en-US" sz="2800" dirty="0"/>
              <a:t> (</a:t>
            </a:r>
            <a:r>
              <a:rPr lang="ar-SA" sz="2800" dirty="0"/>
              <a:t>اِشْتَاقَ إِلَيْهِ</a:t>
            </a:r>
            <a:r>
              <a:rPr lang="en-US" sz="2800" dirty="0"/>
              <a:t>)</a:t>
            </a:r>
          </a:p>
          <a:p>
            <a:pPr lvl="1" algn="just">
              <a:buNone/>
            </a:pPr>
            <a:r>
              <a:rPr lang="en-US" sz="2800" dirty="0"/>
              <a:t>4. Paling </a:t>
            </a:r>
            <a:r>
              <a:rPr lang="en-US" sz="2800" dirty="0" err="1"/>
              <a:t>dicintai</a:t>
            </a:r>
            <a:r>
              <a:rPr lang="en-US" sz="2800" dirty="0"/>
              <a:t>/</a:t>
            </a:r>
            <a:r>
              <a:rPr lang="en-US" sz="2800" dirty="0" err="1"/>
              <a:t>dirindukan</a:t>
            </a:r>
            <a:r>
              <a:rPr lang="en-US" sz="2800" dirty="0"/>
              <a:t> (</a:t>
            </a:r>
            <a:r>
              <a:rPr lang="ar-SA" sz="2800" dirty="0"/>
              <a:t>وُلِعَ بِهِ</a:t>
            </a:r>
            <a:r>
              <a:rPr lang="en-US" sz="2800" dirty="0"/>
              <a:t>)</a:t>
            </a:r>
          </a:p>
          <a:p>
            <a:pPr lvl="1" algn="just">
              <a:buNone/>
            </a:pPr>
            <a:r>
              <a:rPr lang="en-US" sz="2800" dirty="0"/>
              <a:t>5. </a:t>
            </a:r>
            <a:r>
              <a:rPr lang="en-US" sz="2800" dirty="0" err="1"/>
              <a:t>Mengabdi</a:t>
            </a:r>
            <a:r>
              <a:rPr lang="en-US" sz="2800" dirty="0"/>
              <a:t> (</a:t>
            </a:r>
            <a:r>
              <a:rPr lang="ar-SA" sz="2800" dirty="0"/>
              <a:t>عَبَدَهُ</a:t>
            </a:r>
            <a:r>
              <a:rPr lang="en-US" sz="2800" dirty="0"/>
              <a:t>)</a:t>
            </a:r>
          </a:p>
          <a:p>
            <a:pPr>
              <a:lnSpc>
                <a:spcPct val="80000"/>
              </a:lnSpc>
            </a:pPr>
            <a:endParaRPr lang="en-US" altLang="ko-KR" sz="2000" dirty="0">
              <a:solidFill>
                <a:schemeClr val="bg1"/>
              </a:solidFill>
              <a:latin typeface="Verdana" pitchFamily="34" charset="0"/>
              <a:ea typeface="굴림" pitchFamily="34" charset="-127"/>
            </a:endParaRPr>
          </a:p>
          <a:p>
            <a:pPr>
              <a:lnSpc>
                <a:spcPct val="80000"/>
              </a:lnSpc>
            </a:pPr>
            <a:endParaRPr lang="en-US" altLang="zh-CN" sz="2000" dirty="0">
              <a:solidFill>
                <a:schemeClr val="accent2"/>
              </a:solidFill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b="1" dirty="0" err="1">
                <a:solidFill>
                  <a:srgbClr val="FFFF00"/>
                </a:solidFill>
                <a:latin typeface="Segoe UI Semibold" pitchFamily="34" charset="0"/>
                <a:cs typeface="Segoe UI Semibold" pitchFamily="34" charset="0"/>
              </a:rPr>
              <a:t>Siapakah</a:t>
            </a:r>
            <a:r>
              <a:rPr lang="en-US" altLang="zh-CN" sz="4000" b="1" dirty="0">
                <a:solidFill>
                  <a:srgbClr val="FFFF00"/>
                </a:solidFill>
                <a:latin typeface="Segoe UI Semibold" pitchFamily="34" charset="0"/>
                <a:cs typeface="Segoe UI Semibold" pitchFamily="34" charset="0"/>
              </a:rPr>
              <a:t> </a:t>
            </a:r>
            <a:r>
              <a:rPr lang="en-US" altLang="zh-CN" sz="4000" b="1" dirty="0" err="1">
                <a:solidFill>
                  <a:srgbClr val="FFFF00"/>
                </a:solidFill>
                <a:latin typeface="Segoe UI Semibold" pitchFamily="34" charset="0"/>
                <a:cs typeface="Segoe UI Semibold" pitchFamily="34" charset="0"/>
              </a:rPr>
              <a:t>Tuhan</a:t>
            </a:r>
            <a:r>
              <a:rPr lang="en-US" altLang="zh-CN" sz="4000" b="1" dirty="0">
                <a:solidFill>
                  <a:srgbClr val="FFFF00"/>
                </a:solidFill>
                <a:latin typeface="Segoe UI Semibold" pitchFamily="34" charset="0"/>
                <a:cs typeface="Segoe UI Semibold" pitchFamily="34" charset="0"/>
              </a:rPr>
              <a:t>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329</TotalTime>
  <Words>1212</Words>
  <Application>Microsoft Office PowerPoint</Application>
  <PresentationFormat>On-screen Show (4:3)</PresentationFormat>
  <Paragraphs>114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4" baseType="lpstr">
      <vt:lpstr>宋体</vt:lpstr>
      <vt:lpstr>Arial</vt:lpstr>
      <vt:lpstr>굴림</vt:lpstr>
      <vt:lpstr>Lucida Sans Unicode</vt:lpstr>
      <vt:lpstr>Segoe UI Semibold</vt:lpstr>
      <vt:lpstr>黑体</vt:lpstr>
      <vt:lpstr>Traditional Arabic</vt:lpstr>
      <vt:lpstr>Verdana</vt:lpstr>
      <vt:lpstr>Wingdings</vt:lpstr>
      <vt:lpstr>Wingdings 2</vt:lpstr>
      <vt:lpstr>Wingdings 3</vt:lpstr>
      <vt:lpstr>Concourse</vt:lpstr>
      <vt:lpstr>KONSEP KETUHANAN DALAM ISLAM</vt:lpstr>
      <vt:lpstr>Pertanyaan dasar</vt:lpstr>
      <vt:lpstr>Bagaimana Tuhan dirasakan kehadirannya dalam perspektif Psikologis</vt:lpstr>
      <vt:lpstr>Bagaimana Tuhan disembah oleh Masyarakat dalam Perspektif Sosiologis</vt:lpstr>
      <vt:lpstr>Bagaimana Tuhan dirasionalisasikan dalam perspektif Filosofis</vt:lpstr>
      <vt:lpstr>Rasionalisme AL-Kindi</vt:lpstr>
      <vt:lpstr>Konsep tentang Tuhan dalam perspektif Teologis</vt:lpstr>
      <vt:lpstr>Diskusi</vt:lpstr>
      <vt:lpstr>Siapakah Tuhan?</vt:lpstr>
      <vt:lpstr>Tenang/Tentram (سَكَنَ إِلَيْهِ)</vt:lpstr>
      <vt:lpstr>Memohon Perlindungan (اِسْتَجَارَ بِهِ)</vt:lpstr>
      <vt:lpstr>Yang Dituju Karena Rindunya (اِشْتَاقَ إِلَيْهِ)</vt:lpstr>
      <vt:lpstr>Paling Dicintai/Dirindukan (وُلِعَ بِهِ)</vt:lpstr>
      <vt:lpstr>Mengabdi (عَبَدَهُ)</vt:lpstr>
      <vt:lpstr>Tuntutan Pengabdian</vt:lpstr>
      <vt:lpstr>Ilah itu X</vt:lpstr>
      <vt:lpstr>ILAH (Ibnu Taimiyah)</vt:lpstr>
      <vt:lpstr>Pengabdian Kepada Allah</vt:lpstr>
      <vt:lpstr>Allah Pemilik Otoritas (صَاحِبُ الْوِلاَيَةِ)</vt:lpstr>
      <vt:lpstr>Allah Pemilik Ketaatan (صَاحِبُ الطَّاعَةِ)</vt:lpstr>
      <vt:lpstr>Allah Pemilik Kedaulatan (صَاحِبُ الْحَاكِمِيَّةِ)</vt:lpstr>
      <vt:lpstr>Ilah Satu-satunya Allah SWT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KETUHANAN DALAM ISLAM</dc:title>
  <dc:creator>Asus</dc:creator>
  <cp:lastModifiedBy>Lenovo</cp:lastModifiedBy>
  <cp:revision>19</cp:revision>
  <dcterms:created xsi:type="dcterms:W3CDTF">2015-09-13T06:18:48Z</dcterms:created>
  <dcterms:modified xsi:type="dcterms:W3CDTF">2021-09-04T04:32:16Z</dcterms:modified>
</cp:coreProperties>
</file>