
<file path=[Content_Types].xml><?xml version="1.0" encoding="utf-8"?>
<Types xmlns="http://schemas.openxmlformats.org/package/2006/content-types">
  <Default ContentType="application/xml" Extension="xml"/>
  <Default ContentType="image/jpeg" Extension="jpg"/>
  <Default ContentType="application/vnd.openxmlformats-package.relationships+xml" Extension="rels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26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notesMaster+xml" PartName="/ppt/notesMasters/notesMaster1.xml"/>
  <Override ContentType="application/vnd.openxmlformats-officedocument.presentationml.slide+xml" PartName="/ppt/slides/slide10.xml"/>
  <Override ContentType="application/vnd.openxmlformats-officedocument.presentationml.slide+xml" PartName="/ppt/slides/slide8.xml"/>
  <Override ContentType="application/vnd.openxmlformats-officedocument.presentationml.slide+xml" PartName="/ppt/slides/slide16.xml"/>
  <Override ContentType="application/vnd.openxmlformats-officedocument.presentationml.slide+xml" PartName="/ppt/slides/slide13.xml"/>
  <Override ContentType="application/vnd.openxmlformats-officedocument.presentationml.slide+xml" PartName="/ppt/slides/slide23.xml"/>
  <Override ContentType="application/vnd.openxmlformats-officedocument.presentationml.slide+xml" PartName="/ppt/slides/slide19.xml"/>
  <Override ContentType="application/vnd.openxmlformats-officedocument.presentationml.slide+xml" PartName="/ppt/slides/slide5.xml"/>
  <Override ContentType="application/vnd.openxmlformats-officedocument.presentationml.slide+xml" PartName="/ppt/slides/slide25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11.xml"/>
  <Override ContentType="application/vnd.openxmlformats-officedocument.presentationml.slide+xml" PartName="/ppt/slides/slide4.xml"/>
  <Override ContentType="application/vnd.openxmlformats-officedocument.presentationml.slide+xml" PartName="/ppt/slides/slide14.xml"/>
  <Override ContentType="application/vnd.openxmlformats-officedocument.presentationml.slide+xml" PartName="/ppt/slides/slide7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5.xml"/>
  <Override ContentType="application/vnd.openxmlformats-officedocument.presentationml.slide+xml" PartName="/ppt/slides/slide18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6.xml"/>
  <Override ContentType="application/vnd.openxmlformats-officedocument.presentationml.slide+xml" PartName="/ppt/slides/slide24.xml"/>
  <Override ContentType="application/vnd.openxmlformats-officedocument.presentationml.slide+xml" PartName="/ppt/slides/slide1.xml"/>
  <Override ContentType="application/vnd.openxmlformats-officedocument.presentationml.slide+xml" PartName="/ppt/slides/slide12.xml"/>
  <Override ContentType="application/vnd.openxmlformats-officedocument.presentationml.slide+xml" PartName="/ppt/slides/slide9.xml"/>
  <Override ContentType="application/vnd.openxmlformats-officedocument.presentationml.slide+xml" PartName="/ppt/slides/slide2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  <p:sldMasterId id="214748366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</p:sldIdLst>
  <p:sldSz cy="6858000" cx="9144000"/>
  <p:notesSz cx="6858000" cy="9945675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2" Type="http://schemas.openxmlformats.org/officeDocument/2006/relationships/slide" Target="slides/slide6.xml"/><Relationship Id="rId28" Type="http://schemas.openxmlformats.org/officeDocument/2006/relationships/slide" Target="slides/slide2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5" Type="http://schemas.openxmlformats.org/officeDocument/2006/relationships/slide" Target="slides/slide9.xml"/><Relationship Id="rId11" Type="http://schemas.openxmlformats.org/officeDocument/2006/relationships/slide" Target="slides/slide5.xml"/><Relationship Id="rId25" Type="http://schemas.openxmlformats.org/officeDocument/2006/relationships/slide" Target="slides/slide19.xml"/><Relationship Id="rId14" Type="http://schemas.openxmlformats.org/officeDocument/2006/relationships/slide" Target="slides/slide8.xml"/><Relationship Id="rId7" Type="http://schemas.openxmlformats.org/officeDocument/2006/relationships/slide" Target="slides/slide1.xml"/><Relationship Id="rId29" Type="http://schemas.openxmlformats.org/officeDocument/2006/relationships/slide" Target="slides/slide23.xml"/><Relationship Id="rId27" Type="http://schemas.openxmlformats.org/officeDocument/2006/relationships/slide" Target="slides/slide21.xml"/><Relationship Id="rId13" Type="http://schemas.openxmlformats.org/officeDocument/2006/relationships/slide" Target="slides/slide7.xml"/><Relationship Id="rId8" Type="http://schemas.openxmlformats.org/officeDocument/2006/relationships/slide" Target="slides/slide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31" Type="http://schemas.openxmlformats.org/officeDocument/2006/relationships/slide" Target="slides/slide25.xml"/><Relationship Id="rId22" Type="http://schemas.openxmlformats.org/officeDocument/2006/relationships/slide" Target="slides/slide16.xml"/><Relationship Id="rId1" Type="http://schemas.openxmlformats.org/officeDocument/2006/relationships/theme" Target="theme/theme2.xml"/><Relationship Id="rId30" Type="http://schemas.openxmlformats.org/officeDocument/2006/relationships/slide" Target="slides/slide24.xml"/><Relationship Id="rId18" Type="http://schemas.openxmlformats.org/officeDocument/2006/relationships/slide" Target="slides/slide12.xml"/><Relationship Id="rId5" Type="http://schemas.openxmlformats.org/officeDocument/2006/relationships/slideMaster" Target="slideMasters/slideMaster2.xml"/><Relationship Id="rId26" Type="http://schemas.openxmlformats.org/officeDocument/2006/relationships/slide" Target="slides/slide20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21" Type="http://schemas.openxmlformats.org/officeDocument/2006/relationships/slide" Target="slides/slide15.xml"/><Relationship Id="rId2" Type="http://schemas.openxmlformats.org/officeDocument/2006/relationships/viewProps" Target="viewProps.xml"/><Relationship Id="rId32" Type="http://schemas.openxmlformats.org/officeDocument/2006/relationships/slide" Target="slides/slide26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17" Type="http://schemas.openxmlformats.org/officeDocument/2006/relationships/slide" Target="slides/slide11.xml"/><Relationship Id="rId3" Type="http://schemas.openxmlformats.org/officeDocument/2006/relationships/presProps" Target="presProps.xml"/><Relationship Id="rId6" Type="http://schemas.openxmlformats.org/officeDocument/2006/relationships/notesMaster" Target="notesMasters/notesMaster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9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800" cy="49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942975" y="746125"/>
            <a:ext cx="4972200" cy="37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724400"/>
            <a:ext cx="5486400" cy="447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447212"/>
            <a:ext cx="2971800" cy="496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9447212"/>
            <a:ext cx="2971800" cy="496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:notes"/>
          <p:cNvSpPr txBox="1"/>
          <p:nvPr>
            <p:ph idx="1" type="body"/>
          </p:nvPr>
        </p:nvSpPr>
        <p:spPr>
          <a:xfrm>
            <a:off x="685800" y="4724400"/>
            <a:ext cx="5486400" cy="4475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:notes"/>
          <p:cNvSpPr/>
          <p:nvPr>
            <p:ph idx="2" type="sldImg"/>
          </p:nvPr>
        </p:nvSpPr>
        <p:spPr>
          <a:xfrm>
            <a:off x="942975" y="746125"/>
            <a:ext cx="4972200" cy="37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0:notes"/>
          <p:cNvSpPr txBox="1"/>
          <p:nvPr>
            <p:ph idx="1" type="body"/>
          </p:nvPr>
        </p:nvSpPr>
        <p:spPr>
          <a:xfrm>
            <a:off x="685800" y="4724400"/>
            <a:ext cx="5486400" cy="4475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10:notes"/>
          <p:cNvSpPr/>
          <p:nvPr>
            <p:ph idx="2" type="sldImg"/>
          </p:nvPr>
        </p:nvSpPr>
        <p:spPr>
          <a:xfrm>
            <a:off x="942975" y="746125"/>
            <a:ext cx="4972200" cy="37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1:notes"/>
          <p:cNvSpPr txBox="1"/>
          <p:nvPr>
            <p:ph idx="1" type="body"/>
          </p:nvPr>
        </p:nvSpPr>
        <p:spPr>
          <a:xfrm>
            <a:off x="685800" y="4724400"/>
            <a:ext cx="5486400" cy="4475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11:notes"/>
          <p:cNvSpPr/>
          <p:nvPr>
            <p:ph idx="2" type="sldImg"/>
          </p:nvPr>
        </p:nvSpPr>
        <p:spPr>
          <a:xfrm>
            <a:off x="942975" y="746125"/>
            <a:ext cx="4972200" cy="37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2:notes"/>
          <p:cNvSpPr txBox="1"/>
          <p:nvPr>
            <p:ph idx="1" type="body"/>
          </p:nvPr>
        </p:nvSpPr>
        <p:spPr>
          <a:xfrm>
            <a:off x="685800" y="4724400"/>
            <a:ext cx="5486400" cy="4475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12:notes"/>
          <p:cNvSpPr/>
          <p:nvPr>
            <p:ph idx="2" type="sldImg"/>
          </p:nvPr>
        </p:nvSpPr>
        <p:spPr>
          <a:xfrm>
            <a:off x="942975" y="746125"/>
            <a:ext cx="4972200" cy="37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3:notes"/>
          <p:cNvSpPr txBox="1"/>
          <p:nvPr>
            <p:ph idx="1" type="body"/>
          </p:nvPr>
        </p:nvSpPr>
        <p:spPr>
          <a:xfrm>
            <a:off x="685800" y="4724400"/>
            <a:ext cx="5486400" cy="4475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13:notes"/>
          <p:cNvSpPr/>
          <p:nvPr>
            <p:ph idx="2" type="sldImg"/>
          </p:nvPr>
        </p:nvSpPr>
        <p:spPr>
          <a:xfrm>
            <a:off x="942975" y="746125"/>
            <a:ext cx="4972200" cy="37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4:notes"/>
          <p:cNvSpPr txBox="1"/>
          <p:nvPr>
            <p:ph idx="1" type="body"/>
          </p:nvPr>
        </p:nvSpPr>
        <p:spPr>
          <a:xfrm>
            <a:off x="685800" y="4724400"/>
            <a:ext cx="5486400" cy="4475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14:notes"/>
          <p:cNvSpPr/>
          <p:nvPr>
            <p:ph idx="2" type="sldImg"/>
          </p:nvPr>
        </p:nvSpPr>
        <p:spPr>
          <a:xfrm>
            <a:off x="942975" y="746125"/>
            <a:ext cx="4972200" cy="37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15:notes"/>
          <p:cNvSpPr txBox="1"/>
          <p:nvPr>
            <p:ph idx="1" type="body"/>
          </p:nvPr>
        </p:nvSpPr>
        <p:spPr>
          <a:xfrm>
            <a:off x="685800" y="4724400"/>
            <a:ext cx="5486400" cy="4475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Google Shape;218;p15:notes"/>
          <p:cNvSpPr/>
          <p:nvPr>
            <p:ph idx="2" type="sldImg"/>
          </p:nvPr>
        </p:nvSpPr>
        <p:spPr>
          <a:xfrm>
            <a:off x="942975" y="746125"/>
            <a:ext cx="4972200" cy="37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16:notes"/>
          <p:cNvSpPr txBox="1"/>
          <p:nvPr>
            <p:ph idx="1" type="body"/>
          </p:nvPr>
        </p:nvSpPr>
        <p:spPr>
          <a:xfrm>
            <a:off x="685800" y="4724400"/>
            <a:ext cx="5486400" cy="4475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9" name="Google Shape;229;p16:notes"/>
          <p:cNvSpPr/>
          <p:nvPr>
            <p:ph idx="2" type="sldImg"/>
          </p:nvPr>
        </p:nvSpPr>
        <p:spPr>
          <a:xfrm>
            <a:off x="942975" y="746125"/>
            <a:ext cx="4972200" cy="37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17:notes"/>
          <p:cNvSpPr txBox="1"/>
          <p:nvPr>
            <p:ph idx="1" type="body"/>
          </p:nvPr>
        </p:nvSpPr>
        <p:spPr>
          <a:xfrm>
            <a:off x="685800" y="4724400"/>
            <a:ext cx="5486400" cy="4475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0" name="Google Shape;240;p17:notes"/>
          <p:cNvSpPr/>
          <p:nvPr>
            <p:ph idx="2" type="sldImg"/>
          </p:nvPr>
        </p:nvSpPr>
        <p:spPr>
          <a:xfrm>
            <a:off x="942975" y="746125"/>
            <a:ext cx="4972200" cy="37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18:notes"/>
          <p:cNvSpPr txBox="1"/>
          <p:nvPr>
            <p:ph idx="1" type="body"/>
          </p:nvPr>
        </p:nvSpPr>
        <p:spPr>
          <a:xfrm>
            <a:off x="685800" y="4724400"/>
            <a:ext cx="5486400" cy="4475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2" name="Google Shape;262;p18:notes"/>
          <p:cNvSpPr/>
          <p:nvPr>
            <p:ph idx="2" type="sldImg"/>
          </p:nvPr>
        </p:nvSpPr>
        <p:spPr>
          <a:xfrm>
            <a:off x="942975" y="746125"/>
            <a:ext cx="4972200" cy="37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19:notes"/>
          <p:cNvSpPr txBox="1"/>
          <p:nvPr>
            <p:ph idx="1" type="body"/>
          </p:nvPr>
        </p:nvSpPr>
        <p:spPr>
          <a:xfrm>
            <a:off x="685800" y="4724400"/>
            <a:ext cx="5486400" cy="4475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9" name="Google Shape;269;p19:notes"/>
          <p:cNvSpPr/>
          <p:nvPr>
            <p:ph idx="2" type="sldImg"/>
          </p:nvPr>
        </p:nvSpPr>
        <p:spPr>
          <a:xfrm>
            <a:off x="942975" y="746125"/>
            <a:ext cx="4972200" cy="37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:notes"/>
          <p:cNvSpPr txBox="1"/>
          <p:nvPr>
            <p:ph idx="1" type="body"/>
          </p:nvPr>
        </p:nvSpPr>
        <p:spPr>
          <a:xfrm>
            <a:off x="685800" y="4724400"/>
            <a:ext cx="5486400" cy="4475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2:notes"/>
          <p:cNvSpPr/>
          <p:nvPr>
            <p:ph idx="2" type="sldImg"/>
          </p:nvPr>
        </p:nvSpPr>
        <p:spPr>
          <a:xfrm>
            <a:off x="942975" y="746125"/>
            <a:ext cx="4972200" cy="37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20:notes"/>
          <p:cNvSpPr txBox="1"/>
          <p:nvPr>
            <p:ph idx="1" type="body"/>
          </p:nvPr>
        </p:nvSpPr>
        <p:spPr>
          <a:xfrm>
            <a:off x="685800" y="4724400"/>
            <a:ext cx="5486400" cy="4475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6" name="Google Shape;276;p20:notes"/>
          <p:cNvSpPr/>
          <p:nvPr>
            <p:ph idx="2" type="sldImg"/>
          </p:nvPr>
        </p:nvSpPr>
        <p:spPr>
          <a:xfrm>
            <a:off x="942975" y="746125"/>
            <a:ext cx="4972200" cy="37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21:notes"/>
          <p:cNvSpPr txBox="1"/>
          <p:nvPr>
            <p:ph idx="1" type="body"/>
          </p:nvPr>
        </p:nvSpPr>
        <p:spPr>
          <a:xfrm>
            <a:off x="685800" y="4724400"/>
            <a:ext cx="5486400" cy="4475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4" name="Google Shape;284;p21:notes"/>
          <p:cNvSpPr/>
          <p:nvPr>
            <p:ph idx="2" type="sldImg"/>
          </p:nvPr>
        </p:nvSpPr>
        <p:spPr>
          <a:xfrm>
            <a:off x="942975" y="746125"/>
            <a:ext cx="4972200" cy="37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22:notes"/>
          <p:cNvSpPr txBox="1"/>
          <p:nvPr>
            <p:ph idx="1" type="body"/>
          </p:nvPr>
        </p:nvSpPr>
        <p:spPr>
          <a:xfrm>
            <a:off x="685800" y="4724400"/>
            <a:ext cx="5486400" cy="4475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1" name="Google Shape;291;p22:notes"/>
          <p:cNvSpPr/>
          <p:nvPr>
            <p:ph idx="2" type="sldImg"/>
          </p:nvPr>
        </p:nvSpPr>
        <p:spPr>
          <a:xfrm>
            <a:off x="942975" y="746125"/>
            <a:ext cx="4972200" cy="37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23:notes"/>
          <p:cNvSpPr txBox="1"/>
          <p:nvPr>
            <p:ph idx="1" type="body"/>
          </p:nvPr>
        </p:nvSpPr>
        <p:spPr>
          <a:xfrm>
            <a:off x="685800" y="4724400"/>
            <a:ext cx="5486400" cy="4475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8" name="Google Shape;298;p23:notes"/>
          <p:cNvSpPr/>
          <p:nvPr>
            <p:ph idx="2" type="sldImg"/>
          </p:nvPr>
        </p:nvSpPr>
        <p:spPr>
          <a:xfrm>
            <a:off x="942975" y="746125"/>
            <a:ext cx="4972200" cy="37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24:notes"/>
          <p:cNvSpPr txBox="1"/>
          <p:nvPr>
            <p:ph idx="1" type="body"/>
          </p:nvPr>
        </p:nvSpPr>
        <p:spPr>
          <a:xfrm>
            <a:off x="685800" y="4724400"/>
            <a:ext cx="5486400" cy="4475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5" name="Google Shape;305;p24:notes"/>
          <p:cNvSpPr/>
          <p:nvPr>
            <p:ph idx="2" type="sldImg"/>
          </p:nvPr>
        </p:nvSpPr>
        <p:spPr>
          <a:xfrm>
            <a:off x="942975" y="746125"/>
            <a:ext cx="4972200" cy="37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25:notes"/>
          <p:cNvSpPr txBox="1"/>
          <p:nvPr>
            <p:ph idx="1" type="body"/>
          </p:nvPr>
        </p:nvSpPr>
        <p:spPr>
          <a:xfrm>
            <a:off x="685800" y="4724400"/>
            <a:ext cx="5486400" cy="4475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4" name="Google Shape;314;p25:notes"/>
          <p:cNvSpPr/>
          <p:nvPr>
            <p:ph idx="2" type="sldImg"/>
          </p:nvPr>
        </p:nvSpPr>
        <p:spPr>
          <a:xfrm>
            <a:off x="942975" y="746125"/>
            <a:ext cx="4972200" cy="37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26:notes"/>
          <p:cNvSpPr txBox="1"/>
          <p:nvPr>
            <p:ph idx="1" type="body"/>
          </p:nvPr>
        </p:nvSpPr>
        <p:spPr>
          <a:xfrm>
            <a:off x="685800" y="4724400"/>
            <a:ext cx="5486400" cy="4475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5" name="Google Shape;325;p26:notes"/>
          <p:cNvSpPr/>
          <p:nvPr>
            <p:ph idx="2" type="sldImg"/>
          </p:nvPr>
        </p:nvSpPr>
        <p:spPr>
          <a:xfrm>
            <a:off x="942975" y="746125"/>
            <a:ext cx="4972200" cy="37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3:notes"/>
          <p:cNvSpPr txBox="1"/>
          <p:nvPr>
            <p:ph idx="1" type="body"/>
          </p:nvPr>
        </p:nvSpPr>
        <p:spPr>
          <a:xfrm>
            <a:off x="685800" y="4724400"/>
            <a:ext cx="5486400" cy="4475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3:notes"/>
          <p:cNvSpPr/>
          <p:nvPr>
            <p:ph idx="2" type="sldImg"/>
          </p:nvPr>
        </p:nvSpPr>
        <p:spPr>
          <a:xfrm>
            <a:off x="942975" y="746125"/>
            <a:ext cx="4972200" cy="37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4:notes"/>
          <p:cNvSpPr txBox="1"/>
          <p:nvPr>
            <p:ph idx="1" type="body"/>
          </p:nvPr>
        </p:nvSpPr>
        <p:spPr>
          <a:xfrm>
            <a:off x="685800" y="4724400"/>
            <a:ext cx="5486400" cy="4475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4:notes"/>
          <p:cNvSpPr/>
          <p:nvPr>
            <p:ph idx="2" type="sldImg"/>
          </p:nvPr>
        </p:nvSpPr>
        <p:spPr>
          <a:xfrm>
            <a:off x="942975" y="746125"/>
            <a:ext cx="4972200" cy="37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5:notes"/>
          <p:cNvSpPr txBox="1"/>
          <p:nvPr>
            <p:ph idx="1" type="body"/>
          </p:nvPr>
        </p:nvSpPr>
        <p:spPr>
          <a:xfrm>
            <a:off x="685800" y="4724400"/>
            <a:ext cx="5486400" cy="4475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5:notes"/>
          <p:cNvSpPr/>
          <p:nvPr>
            <p:ph idx="2" type="sldImg"/>
          </p:nvPr>
        </p:nvSpPr>
        <p:spPr>
          <a:xfrm>
            <a:off x="942975" y="746125"/>
            <a:ext cx="4972200" cy="37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6:notes"/>
          <p:cNvSpPr txBox="1"/>
          <p:nvPr>
            <p:ph idx="1" type="body"/>
          </p:nvPr>
        </p:nvSpPr>
        <p:spPr>
          <a:xfrm>
            <a:off x="685800" y="4724400"/>
            <a:ext cx="5486400" cy="4475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6:notes"/>
          <p:cNvSpPr/>
          <p:nvPr>
            <p:ph idx="2" type="sldImg"/>
          </p:nvPr>
        </p:nvSpPr>
        <p:spPr>
          <a:xfrm>
            <a:off x="942975" y="746125"/>
            <a:ext cx="4972200" cy="37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7:notes"/>
          <p:cNvSpPr txBox="1"/>
          <p:nvPr>
            <p:ph idx="1" type="body"/>
          </p:nvPr>
        </p:nvSpPr>
        <p:spPr>
          <a:xfrm>
            <a:off x="685800" y="4724400"/>
            <a:ext cx="5486400" cy="4475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7:notes"/>
          <p:cNvSpPr/>
          <p:nvPr>
            <p:ph idx="2" type="sldImg"/>
          </p:nvPr>
        </p:nvSpPr>
        <p:spPr>
          <a:xfrm>
            <a:off x="942975" y="746125"/>
            <a:ext cx="4972200" cy="37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8:notes"/>
          <p:cNvSpPr txBox="1"/>
          <p:nvPr>
            <p:ph idx="1" type="body"/>
          </p:nvPr>
        </p:nvSpPr>
        <p:spPr>
          <a:xfrm>
            <a:off x="685800" y="4724400"/>
            <a:ext cx="5486400" cy="4475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8:notes"/>
          <p:cNvSpPr/>
          <p:nvPr>
            <p:ph idx="2" type="sldImg"/>
          </p:nvPr>
        </p:nvSpPr>
        <p:spPr>
          <a:xfrm>
            <a:off x="942975" y="746125"/>
            <a:ext cx="4972200" cy="37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9:notes"/>
          <p:cNvSpPr txBox="1"/>
          <p:nvPr>
            <p:ph idx="1" type="body"/>
          </p:nvPr>
        </p:nvSpPr>
        <p:spPr>
          <a:xfrm>
            <a:off x="685800" y="4724400"/>
            <a:ext cx="5486400" cy="4475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9:notes"/>
          <p:cNvSpPr/>
          <p:nvPr>
            <p:ph idx="2" type="sldImg"/>
          </p:nvPr>
        </p:nvSpPr>
        <p:spPr>
          <a:xfrm>
            <a:off x="942975" y="746125"/>
            <a:ext cx="4972200" cy="37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 txBox="1"/>
          <p:nvPr>
            <p:ph type="ctrTitle"/>
          </p:nvPr>
        </p:nvSpPr>
        <p:spPr>
          <a:xfrm>
            <a:off x="685800" y="990600"/>
            <a:ext cx="77724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" type="subTitle"/>
          </p:nvPr>
        </p:nvSpPr>
        <p:spPr>
          <a:xfrm>
            <a:off x="1447800" y="3429000"/>
            <a:ext cx="70104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spcBef>
                <a:spcPts val="560"/>
              </a:spcBef>
              <a:spcAft>
                <a:spcPts val="0"/>
              </a:spcAft>
              <a:buSzPts val="2800"/>
              <a:buFont typeface="Noto Sans Symbols"/>
              <a:buNone/>
              <a:defRPr sz="2800"/>
            </a:lvl1pPr>
            <a:lvl2pPr lvl="1" rtl="0" algn="l">
              <a:spcBef>
                <a:spcPts val="360"/>
              </a:spcBef>
              <a:spcAft>
                <a:spcPts val="0"/>
              </a:spcAft>
              <a:buSzPts val="1800"/>
              <a:buChar char="■"/>
              <a:defRPr/>
            </a:lvl2pPr>
            <a:lvl3pPr lvl="2" rtl="0" algn="l">
              <a:spcBef>
                <a:spcPts val="360"/>
              </a:spcBef>
              <a:spcAft>
                <a:spcPts val="0"/>
              </a:spcAft>
              <a:buSzPts val="1800"/>
              <a:buChar char="□"/>
              <a:defRPr/>
            </a:lvl3pPr>
            <a:lvl4pPr lvl="3" rtl="0" algn="l">
              <a:spcBef>
                <a:spcPts val="360"/>
              </a:spcBef>
              <a:spcAft>
                <a:spcPts val="0"/>
              </a:spcAft>
              <a:buSzPts val="1800"/>
              <a:buChar char="■"/>
              <a:defRPr/>
            </a:lvl4pPr>
            <a:lvl5pPr lvl="4" rtl="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/>
            </a:lvl5pPr>
            <a:lvl6pPr lvl="5" rtl="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/>
            </a:lvl6pPr>
            <a:lvl7pPr lvl="6" rtl="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/>
            </a:lvl7pPr>
            <a:lvl8pPr lvl="7" rtl="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/>
            </a:lvl8pPr>
            <a:lvl9pPr lvl="8" rtl="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type="title"/>
          </p:nvPr>
        </p:nvSpPr>
        <p:spPr>
          <a:xfrm>
            <a:off x="574675" y="304800"/>
            <a:ext cx="8001000" cy="1215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" type="body"/>
          </p:nvPr>
        </p:nvSpPr>
        <p:spPr>
          <a:xfrm>
            <a:off x="566738" y="1752600"/>
            <a:ext cx="39243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rtl="0" algn="l">
              <a:spcBef>
                <a:spcPts val="560"/>
              </a:spcBef>
              <a:spcAft>
                <a:spcPts val="0"/>
              </a:spcAft>
              <a:buSzPts val="2800"/>
              <a:buChar char="□"/>
              <a:defRPr sz="2800"/>
            </a:lvl1pPr>
            <a:lvl2pPr indent="-381000" lvl="1" marL="914400" rtl="0" algn="l">
              <a:spcBef>
                <a:spcPts val="480"/>
              </a:spcBef>
              <a:spcAft>
                <a:spcPts val="0"/>
              </a:spcAft>
              <a:buSzPts val="2400"/>
              <a:buChar char="■"/>
              <a:defRPr sz="2400"/>
            </a:lvl2pPr>
            <a:lvl3pPr indent="-355600" lvl="2" marL="1371600" rtl="0" algn="l">
              <a:spcBef>
                <a:spcPts val="400"/>
              </a:spcBef>
              <a:spcAft>
                <a:spcPts val="0"/>
              </a:spcAft>
              <a:buSzPts val="2000"/>
              <a:buChar char="□"/>
              <a:defRPr sz="2000"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SzPts val="1800"/>
              <a:buChar char="■"/>
              <a:defRPr sz="1800"/>
            </a:lvl4pPr>
            <a:lvl5pPr indent="-342900" lvl="4" marL="2286000" rtl="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 sz="1800"/>
            </a:lvl5pPr>
            <a:lvl6pPr indent="-342900" lvl="5" marL="2743200" rtl="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 sz="1800"/>
            </a:lvl6pPr>
            <a:lvl7pPr indent="-342900" lvl="6" marL="3200400" rtl="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 sz="1800"/>
            </a:lvl7pPr>
            <a:lvl8pPr indent="-342900" lvl="7" marL="3657600" rtl="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 sz="1800"/>
            </a:lvl8pPr>
            <a:lvl9pPr indent="-342900" lvl="8" marL="4114800" rtl="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 sz="1800"/>
            </a:lvl9pPr>
          </a:lstStyle>
          <a:p/>
        </p:txBody>
      </p:sp>
      <p:sp>
        <p:nvSpPr>
          <p:cNvPr id="83" name="Google Shape;83;p12"/>
          <p:cNvSpPr txBox="1"/>
          <p:nvPr>
            <p:ph idx="2" type="body"/>
          </p:nvPr>
        </p:nvSpPr>
        <p:spPr>
          <a:xfrm>
            <a:off x="4643438" y="1752600"/>
            <a:ext cx="39243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rtl="0" algn="l">
              <a:spcBef>
                <a:spcPts val="560"/>
              </a:spcBef>
              <a:spcAft>
                <a:spcPts val="0"/>
              </a:spcAft>
              <a:buSzPts val="2800"/>
              <a:buChar char="□"/>
              <a:defRPr sz="2800"/>
            </a:lvl1pPr>
            <a:lvl2pPr indent="-381000" lvl="1" marL="914400" rtl="0" algn="l">
              <a:spcBef>
                <a:spcPts val="480"/>
              </a:spcBef>
              <a:spcAft>
                <a:spcPts val="0"/>
              </a:spcAft>
              <a:buSzPts val="2400"/>
              <a:buChar char="■"/>
              <a:defRPr sz="2400"/>
            </a:lvl2pPr>
            <a:lvl3pPr indent="-355600" lvl="2" marL="1371600" rtl="0" algn="l">
              <a:spcBef>
                <a:spcPts val="400"/>
              </a:spcBef>
              <a:spcAft>
                <a:spcPts val="0"/>
              </a:spcAft>
              <a:buSzPts val="2000"/>
              <a:buChar char="□"/>
              <a:defRPr sz="2000"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SzPts val="1800"/>
              <a:buChar char="■"/>
              <a:defRPr sz="1800"/>
            </a:lvl4pPr>
            <a:lvl5pPr indent="-342900" lvl="4" marL="2286000" rtl="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 sz="1800"/>
            </a:lvl5pPr>
            <a:lvl6pPr indent="-342900" lvl="5" marL="2743200" rtl="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 sz="1800"/>
            </a:lvl6pPr>
            <a:lvl7pPr indent="-342900" lvl="6" marL="3200400" rtl="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 sz="1800"/>
            </a:lvl7pPr>
            <a:lvl8pPr indent="-342900" lvl="7" marL="3657600" rtl="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 sz="1800"/>
            </a:lvl8pPr>
            <a:lvl9pPr indent="-342900" lvl="8" marL="4114800" rtl="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 sz="1800"/>
            </a:lvl9pPr>
          </a:lstStyle>
          <a:p/>
        </p:txBody>
      </p:sp>
      <p:sp>
        <p:nvSpPr>
          <p:cNvPr id="84" name="Google Shape;84;p12"/>
          <p:cNvSpPr txBox="1"/>
          <p:nvPr>
            <p:ph idx="10" type="dt"/>
          </p:nvPr>
        </p:nvSpPr>
        <p:spPr>
          <a:xfrm>
            <a:off x="609600" y="6245225"/>
            <a:ext cx="19812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2"/>
          <p:cNvSpPr txBox="1"/>
          <p:nvPr>
            <p:ph idx="11" type="ftr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2"/>
          <p:cNvSpPr txBox="1"/>
          <p:nvPr>
            <p:ph idx="12" type="sldNum"/>
          </p:nvPr>
        </p:nvSpPr>
        <p:spPr>
          <a:xfrm>
            <a:off x="6553200" y="6245225"/>
            <a:ext cx="19812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/>
          <p:nvPr>
            <p:ph type="title"/>
          </p:nvPr>
        </p:nvSpPr>
        <p:spPr>
          <a:xfrm>
            <a:off x="722313" y="4406900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3"/>
          <p:cNvSpPr txBox="1"/>
          <p:nvPr>
            <p:ph idx="1" type="body"/>
          </p:nvPr>
        </p:nvSpPr>
        <p:spPr>
          <a:xfrm>
            <a:off x="722313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1pPr>
            <a:lvl2pPr indent="-228600" lvl="1" marL="914400" rtl="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/>
            </a:lvl2pPr>
            <a:lvl3pPr indent="-228600" lvl="2" marL="1371600" rtl="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/>
            </a:lvl3pPr>
            <a:lvl4pPr indent="-228600" lvl="3" marL="1828800" rtl="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4pPr>
            <a:lvl5pPr indent="-228600" lvl="4" marL="2286000" rtl="0" algn="l">
              <a:spcBef>
                <a:spcPts val="350"/>
              </a:spcBef>
              <a:spcAft>
                <a:spcPts val="0"/>
              </a:spcAft>
              <a:buSzPts val="1400"/>
              <a:buNone/>
              <a:defRPr sz="1400"/>
            </a:lvl5pPr>
            <a:lvl6pPr indent="-228600" lvl="5" marL="2743200" rtl="0" algn="l">
              <a:spcBef>
                <a:spcPts val="350"/>
              </a:spcBef>
              <a:spcAft>
                <a:spcPts val="0"/>
              </a:spcAft>
              <a:buSzPts val="1400"/>
              <a:buNone/>
              <a:defRPr sz="1400"/>
            </a:lvl6pPr>
            <a:lvl7pPr indent="-228600" lvl="6" marL="3200400" rtl="0" algn="l">
              <a:spcBef>
                <a:spcPts val="350"/>
              </a:spcBef>
              <a:spcAft>
                <a:spcPts val="0"/>
              </a:spcAft>
              <a:buSzPts val="1400"/>
              <a:buNone/>
              <a:defRPr sz="1400"/>
            </a:lvl7pPr>
            <a:lvl8pPr indent="-228600" lvl="7" marL="3657600" rtl="0" algn="l">
              <a:spcBef>
                <a:spcPts val="350"/>
              </a:spcBef>
              <a:spcAft>
                <a:spcPts val="0"/>
              </a:spcAft>
              <a:buSzPts val="1400"/>
              <a:buNone/>
              <a:defRPr sz="1400"/>
            </a:lvl8pPr>
            <a:lvl9pPr indent="-228600" lvl="8" marL="4114800" rtl="0" algn="l">
              <a:spcBef>
                <a:spcPts val="35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/>
        </p:txBody>
      </p:sp>
      <p:sp>
        <p:nvSpPr>
          <p:cNvPr id="90" name="Google Shape;90;p13"/>
          <p:cNvSpPr txBox="1"/>
          <p:nvPr>
            <p:ph idx="10" type="dt"/>
          </p:nvPr>
        </p:nvSpPr>
        <p:spPr>
          <a:xfrm>
            <a:off x="609600" y="6245225"/>
            <a:ext cx="19812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3"/>
          <p:cNvSpPr txBox="1"/>
          <p:nvPr>
            <p:ph idx="11" type="ftr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3"/>
          <p:cNvSpPr txBox="1"/>
          <p:nvPr>
            <p:ph idx="12" type="sldNum"/>
          </p:nvPr>
        </p:nvSpPr>
        <p:spPr>
          <a:xfrm>
            <a:off x="6553200" y="6245225"/>
            <a:ext cx="19812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4"/>
          <p:cNvSpPr txBox="1"/>
          <p:nvPr>
            <p:ph type="title"/>
          </p:nvPr>
        </p:nvSpPr>
        <p:spPr>
          <a:xfrm>
            <a:off x="574675" y="304800"/>
            <a:ext cx="8001000" cy="1215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" type="body"/>
          </p:nvPr>
        </p:nvSpPr>
        <p:spPr>
          <a:xfrm>
            <a:off x="566737" y="1752600"/>
            <a:ext cx="8001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spcBef>
                <a:spcPts val="360"/>
              </a:spcBef>
              <a:spcAft>
                <a:spcPts val="0"/>
              </a:spcAft>
              <a:buSzPts val="1800"/>
              <a:buChar char="□"/>
              <a:defRPr/>
            </a:lvl1pPr>
            <a:lvl2pPr indent="-342900" lvl="1" marL="914400" rtl="0" algn="l">
              <a:spcBef>
                <a:spcPts val="360"/>
              </a:spcBef>
              <a:spcAft>
                <a:spcPts val="0"/>
              </a:spcAft>
              <a:buSzPts val="1800"/>
              <a:buChar char="■"/>
              <a:defRPr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SzPts val="1800"/>
              <a:buChar char="□"/>
              <a:defRPr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SzPts val="1800"/>
              <a:buChar char="■"/>
              <a:defRPr/>
            </a:lvl4pPr>
            <a:lvl5pPr indent="-342900" lvl="4" marL="2286000" rtl="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/>
            </a:lvl5pPr>
            <a:lvl6pPr indent="-342900" lvl="5" marL="2743200" rtl="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/>
            </a:lvl6pPr>
            <a:lvl7pPr indent="-342900" lvl="6" marL="3200400" rtl="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/>
            </a:lvl7pPr>
            <a:lvl8pPr indent="-342900" lvl="7" marL="3657600" rtl="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/>
            </a:lvl8pPr>
            <a:lvl9pPr indent="-342900" lvl="8" marL="4114800" rtl="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/>
        </p:txBody>
      </p:sp>
      <p:sp>
        <p:nvSpPr>
          <p:cNvPr id="33" name="Google Shape;33;p4"/>
          <p:cNvSpPr txBox="1"/>
          <p:nvPr>
            <p:ph idx="10" type="dt"/>
          </p:nvPr>
        </p:nvSpPr>
        <p:spPr>
          <a:xfrm>
            <a:off x="609600" y="6245225"/>
            <a:ext cx="19812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4"/>
          <p:cNvSpPr txBox="1"/>
          <p:nvPr>
            <p:ph idx="11" type="ftr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4"/>
          <p:cNvSpPr txBox="1"/>
          <p:nvPr>
            <p:ph idx="12" type="sldNum"/>
          </p:nvPr>
        </p:nvSpPr>
        <p:spPr>
          <a:xfrm>
            <a:off x="6553200" y="6245225"/>
            <a:ext cx="19812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"/>
          <p:cNvSpPr txBox="1"/>
          <p:nvPr>
            <p:ph type="title"/>
          </p:nvPr>
        </p:nvSpPr>
        <p:spPr>
          <a:xfrm rot="5400000">
            <a:off x="4717225" y="2161350"/>
            <a:ext cx="5715000" cy="2001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" type="body"/>
          </p:nvPr>
        </p:nvSpPr>
        <p:spPr>
          <a:xfrm rot="5400000">
            <a:off x="636538" y="234900"/>
            <a:ext cx="5715000" cy="585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spcBef>
                <a:spcPts val="360"/>
              </a:spcBef>
              <a:spcAft>
                <a:spcPts val="0"/>
              </a:spcAft>
              <a:buSzPts val="1800"/>
              <a:buChar char="□"/>
              <a:defRPr/>
            </a:lvl1pPr>
            <a:lvl2pPr indent="-342900" lvl="1" marL="914400" rtl="0" algn="l">
              <a:spcBef>
                <a:spcPts val="360"/>
              </a:spcBef>
              <a:spcAft>
                <a:spcPts val="0"/>
              </a:spcAft>
              <a:buSzPts val="1800"/>
              <a:buChar char="■"/>
              <a:defRPr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SzPts val="1800"/>
              <a:buChar char="□"/>
              <a:defRPr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SzPts val="1800"/>
              <a:buChar char="■"/>
              <a:defRPr/>
            </a:lvl4pPr>
            <a:lvl5pPr indent="-342900" lvl="4" marL="2286000" rtl="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/>
            </a:lvl5pPr>
            <a:lvl6pPr indent="-342900" lvl="5" marL="2743200" rtl="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/>
            </a:lvl6pPr>
            <a:lvl7pPr indent="-342900" lvl="6" marL="3200400" rtl="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/>
            </a:lvl7pPr>
            <a:lvl8pPr indent="-342900" lvl="7" marL="3657600" rtl="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/>
            </a:lvl8pPr>
            <a:lvl9pPr indent="-342900" lvl="8" marL="4114800" rtl="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0" type="dt"/>
          </p:nvPr>
        </p:nvSpPr>
        <p:spPr>
          <a:xfrm>
            <a:off x="609600" y="6245225"/>
            <a:ext cx="19812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1" type="ftr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5"/>
          <p:cNvSpPr txBox="1"/>
          <p:nvPr>
            <p:ph idx="12" type="sldNum"/>
          </p:nvPr>
        </p:nvSpPr>
        <p:spPr>
          <a:xfrm>
            <a:off x="6553200" y="6245225"/>
            <a:ext cx="19812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 txBox="1"/>
          <p:nvPr>
            <p:ph type="title"/>
          </p:nvPr>
        </p:nvSpPr>
        <p:spPr>
          <a:xfrm>
            <a:off x="574675" y="304800"/>
            <a:ext cx="8001000" cy="1215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" type="body"/>
          </p:nvPr>
        </p:nvSpPr>
        <p:spPr>
          <a:xfrm rot="5400000">
            <a:off x="2433637" y="-114300"/>
            <a:ext cx="4267200" cy="80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spcBef>
                <a:spcPts val="360"/>
              </a:spcBef>
              <a:spcAft>
                <a:spcPts val="0"/>
              </a:spcAft>
              <a:buSzPts val="1800"/>
              <a:buChar char="□"/>
              <a:defRPr/>
            </a:lvl1pPr>
            <a:lvl2pPr indent="-342900" lvl="1" marL="914400" rtl="0" algn="l">
              <a:spcBef>
                <a:spcPts val="360"/>
              </a:spcBef>
              <a:spcAft>
                <a:spcPts val="0"/>
              </a:spcAft>
              <a:buSzPts val="1800"/>
              <a:buChar char="■"/>
              <a:defRPr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SzPts val="1800"/>
              <a:buChar char="□"/>
              <a:defRPr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SzPts val="1800"/>
              <a:buChar char="■"/>
              <a:defRPr/>
            </a:lvl4pPr>
            <a:lvl5pPr indent="-342900" lvl="4" marL="2286000" rtl="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/>
            </a:lvl5pPr>
            <a:lvl6pPr indent="-342900" lvl="5" marL="2743200" rtl="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/>
            </a:lvl6pPr>
            <a:lvl7pPr indent="-342900" lvl="6" marL="3200400" rtl="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/>
            </a:lvl7pPr>
            <a:lvl8pPr indent="-342900" lvl="7" marL="3657600" rtl="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/>
            </a:lvl8pPr>
            <a:lvl9pPr indent="-342900" lvl="8" marL="4114800" rtl="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0" type="dt"/>
          </p:nvPr>
        </p:nvSpPr>
        <p:spPr>
          <a:xfrm>
            <a:off x="609600" y="6245225"/>
            <a:ext cx="19812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11" type="ftr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2" type="sldNum"/>
          </p:nvPr>
        </p:nvSpPr>
        <p:spPr>
          <a:xfrm>
            <a:off x="6553200" y="6245225"/>
            <a:ext cx="19812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7"/>
          <p:cNvSpPr txBox="1"/>
          <p:nvPr>
            <p:ph type="title"/>
          </p:nvPr>
        </p:nvSpPr>
        <p:spPr>
          <a:xfrm>
            <a:off x="1792288" y="4800600"/>
            <a:ext cx="5486400" cy="566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7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Noto Sans Symbols"/>
              <a:buNone/>
              <a:defRPr sz="3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Noto Sans Symbols"/>
              <a:buNone/>
              <a:defRPr b="0" i="0" sz="2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None/>
              <a:defRPr b="0" i="0" sz="2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51" name="Google Shape;51;p7"/>
          <p:cNvSpPr txBox="1"/>
          <p:nvPr>
            <p:ph idx="1" type="body"/>
          </p:nvPr>
        </p:nvSpPr>
        <p:spPr>
          <a:xfrm>
            <a:off x="1792288" y="5367338"/>
            <a:ext cx="5486400" cy="80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rtl="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rtl="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rtl="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rtl="0" algn="l">
              <a:spcBef>
                <a:spcPts val="225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rtl="0" algn="l">
              <a:spcBef>
                <a:spcPts val="225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rtl="0" algn="l">
              <a:spcBef>
                <a:spcPts val="225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rtl="0" algn="l">
              <a:spcBef>
                <a:spcPts val="225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rtl="0" algn="l">
              <a:spcBef>
                <a:spcPts val="225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52" name="Google Shape;52;p7"/>
          <p:cNvSpPr txBox="1"/>
          <p:nvPr>
            <p:ph idx="10" type="dt"/>
          </p:nvPr>
        </p:nvSpPr>
        <p:spPr>
          <a:xfrm>
            <a:off x="609600" y="6245225"/>
            <a:ext cx="19812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1" type="ftr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6553200" y="6245225"/>
            <a:ext cx="19812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"/>
          <p:cNvSpPr txBox="1"/>
          <p:nvPr>
            <p:ph type="title"/>
          </p:nvPr>
        </p:nvSpPr>
        <p:spPr>
          <a:xfrm>
            <a:off x="457200" y="273050"/>
            <a:ext cx="3008400" cy="1162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" type="body"/>
          </p:nvPr>
        </p:nvSpPr>
        <p:spPr>
          <a:xfrm>
            <a:off x="3575050" y="273050"/>
            <a:ext cx="5111700" cy="58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rtl="0" algn="l">
              <a:spcBef>
                <a:spcPts val="640"/>
              </a:spcBef>
              <a:spcAft>
                <a:spcPts val="0"/>
              </a:spcAft>
              <a:buSzPts val="3200"/>
              <a:buChar char="□"/>
              <a:defRPr sz="3200"/>
            </a:lvl1pPr>
            <a:lvl2pPr indent="-406400" lvl="1" marL="914400" rtl="0" algn="l">
              <a:spcBef>
                <a:spcPts val="560"/>
              </a:spcBef>
              <a:spcAft>
                <a:spcPts val="0"/>
              </a:spcAft>
              <a:buSzPts val="2800"/>
              <a:buChar char="■"/>
              <a:defRPr sz="2800"/>
            </a:lvl2pPr>
            <a:lvl3pPr indent="-381000" lvl="2" marL="1371600" rtl="0" algn="l">
              <a:spcBef>
                <a:spcPts val="480"/>
              </a:spcBef>
              <a:spcAft>
                <a:spcPts val="0"/>
              </a:spcAft>
              <a:buSzPts val="2400"/>
              <a:buChar char="□"/>
              <a:defRPr sz="2400"/>
            </a:lvl3pPr>
            <a:lvl4pPr indent="-355600" lvl="3" marL="1828800" rtl="0" algn="l">
              <a:spcBef>
                <a:spcPts val="400"/>
              </a:spcBef>
              <a:spcAft>
                <a:spcPts val="0"/>
              </a:spcAft>
              <a:buSzPts val="2000"/>
              <a:buChar char="■"/>
              <a:defRPr sz="2000"/>
            </a:lvl4pPr>
            <a:lvl5pPr indent="-355600" lvl="4" marL="2286000" rtl="0" algn="l">
              <a:spcBef>
                <a:spcPts val="500"/>
              </a:spcBef>
              <a:spcAft>
                <a:spcPts val="0"/>
              </a:spcAft>
              <a:buSzPts val="2000"/>
              <a:buChar char="▪"/>
              <a:defRPr sz="2000"/>
            </a:lvl5pPr>
            <a:lvl6pPr indent="-355600" lvl="5" marL="2743200" rtl="0" algn="l">
              <a:spcBef>
                <a:spcPts val="500"/>
              </a:spcBef>
              <a:spcAft>
                <a:spcPts val="0"/>
              </a:spcAft>
              <a:buSzPts val="2000"/>
              <a:buChar char="▪"/>
              <a:defRPr sz="2000"/>
            </a:lvl6pPr>
            <a:lvl7pPr indent="-355600" lvl="6" marL="3200400" rtl="0" algn="l">
              <a:spcBef>
                <a:spcPts val="500"/>
              </a:spcBef>
              <a:spcAft>
                <a:spcPts val="0"/>
              </a:spcAft>
              <a:buSzPts val="2000"/>
              <a:buChar char="▪"/>
              <a:defRPr sz="2000"/>
            </a:lvl7pPr>
            <a:lvl8pPr indent="-355600" lvl="7" marL="3657600" rtl="0" algn="l">
              <a:spcBef>
                <a:spcPts val="500"/>
              </a:spcBef>
              <a:spcAft>
                <a:spcPts val="0"/>
              </a:spcAft>
              <a:buSzPts val="2000"/>
              <a:buChar char="▪"/>
              <a:defRPr sz="2000"/>
            </a:lvl8pPr>
            <a:lvl9pPr indent="-355600" lvl="8" marL="4114800" rtl="0" algn="l">
              <a:spcBef>
                <a:spcPts val="500"/>
              </a:spcBef>
              <a:spcAft>
                <a:spcPts val="0"/>
              </a:spcAft>
              <a:buSzPts val="2000"/>
              <a:buChar char="▪"/>
              <a:defRPr sz="2000"/>
            </a:lvl9pPr>
          </a:lstStyle>
          <a:p/>
        </p:txBody>
      </p:sp>
      <p:sp>
        <p:nvSpPr>
          <p:cNvPr id="58" name="Google Shape;58;p8"/>
          <p:cNvSpPr txBox="1"/>
          <p:nvPr>
            <p:ph idx="2" type="body"/>
          </p:nvPr>
        </p:nvSpPr>
        <p:spPr>
          <a:xfrm>
            <a:off x="457200" y="1435100"/>
            <a:ext cx="3008400" cy="46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rtl="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rtl="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rtl="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rtl="0" algn="l">
              <a:spcBef>
                <a:spcPts val="225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rtl="0" algn="l">
              <a:spcBef>
                <a:spcPts val="225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rtl="0" algn="l">
              <a:spcBef>
                <a:spcPts val="225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rtl="0" algn="l">
              <a:spcBef>
                <a:spcPts val="225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rtl="0" algn="l">
              <a:spcBef>
                <a:spcPts val="225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59" name="Google Shape;59;p8"/>
          <p:cNvSpPr txBox="1"/>
          <p:nvPr>
            <p:ph idx="10" type="dt"/>
          </p:nvPr>
        </p:nvSpPr>
        <p:spPr>
          <a:xfrm>
            <a:off x="609600" y="6245225"/>
            <a:ext cx="19812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8"/>
          <p:cNvSpPr txBox="1"/>
          <p:nvPr>
            <p:ph idx="11" type="ftr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8"/>
          <p:cNvSpPr txBox="1"/>
          <p:nvPr>
            <p:ph idx="12" type="sldNum"/>
          </p:nvPr>
        </p:nvSpPr>
        <p:spPr>
          <a:xfrm>
            <a:off x="6553200" y="6245225"/>
            <a:ext cx="19812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9"/>
          <p:cNvSpPr txBox="1"/>
          <p:nvPr>
            <p:ph idx="10" type="dt"/>
          </p:nvPr>
        </p:nvSpPr>
        <p:spPr>
          <a:xfrm>
            <a:off x="609600" y="6245225"/>
            <a:ext cx="19812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1" type="ftr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6553200" y="6245225"/>
            <a:ext cx="19812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type="title"/>
          </p:nvPr>
        </p:nvSpPr>
        <p:spPr>
          <a:xfrm>
            <a:off x="574675" y="304800"/>
            <a:ext cx="8001000" cy="1215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0"/>
          <p:cNvSpPr txBox="1"/>
          <p:nvPr>
            <p:ph idx="10" type="dt"/>
          </p:nvPr>
        </p:nvSpPr>
        <p:spPr>
          <a:xfrm>
            <a:off x="609600" y="6245225"/>
            <a:ext cx="19812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0"/>
          <p:cNvSpPr txBox="1"/>
          <p:nvPr>
            <p:ph idx="11" type="ftr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2" type="sldNum"/>
          </p:nvPr>
        </p:nvSpPr>
        <p:spPr>
          <a:xfrm>
            <a:off x="6553200" y="6245225"/>
            <a:ext cx="19812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" type="body"/>
          </p:nvPr>
        </p:nvSpPr>
        <p:spPr>
          <a:xfrm>
            <a:off x="457200" y="1535113"/>
            <a:ext cx="40401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480"/>
              </a:spcBef>
              <a:spcAft>
                <a:spcPts val="0"/>
              </a:spcAft>
              <a:buSzPts val="2400"/>
              <a:buNone/>
              <a:defRPr b="1" sz="2400"/>
            </a:lvl1pPr>
            <a:lvl2pPr indent="-228600" lvl="1" marL="914400" rtl="0" algn="l">
              <a:spcBef>
                <a:spcPts val="4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rtl="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rtl="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rtl="0" algn="l"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rtl="0" algn="l"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rtl="0" algn="l"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rtl="0" algn="l"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rtl="0" algn="l"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74" name="Google Shape;74;p11"/>
          <p:cNvSpPr txBox="1"/>
          <p:nvPr>
            <p:ph idx="2" type="body"/>
          </p:nvPr>
        </p:nvSpPr>
        <p:spPr>
          <a:xfrm>
            <a:off x="457200" y="2174875"/>
            <a:ext cx="4040100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rtl="0" algn="l">
              <a:spcBef>
                <a:spcPts val="480"/>
              </a:spcBef>
              <a:spcAft>
                <a:spcPts val="0"/>
              </a:spcAft>
              <a:buSzPts val="2400"/>
              <a:buChar char="□"/>
              <a:defRPr sz="2400"/>
            </a:lvl1pPr>
            <a:lvl2pPr indent="-355600" lvl="1" marL="914400" rtl="0" algn="l">
              <a:spcBef>
                <a:spcPts val="400"/>
              </a:spcBef>
              <a:spcAft>
                <a:spcPts val="0"/>
              </a:spcAft>
              <a:buSzPts val="2000"/>
              <a:buChar char="■"/>
              <a:defRPr sz="2000"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SzPts val="1800"/>
              <a:buChar char="□"/>
              <a:defRPr sz="1800"/>
            </a:lvl3pPr>
            <a:lvl4pPr indent="-330200" lvl="3" marL="1828800" rtl="0" algn="l">
              <a:spcBef>
                <a:spcPts val="320"/>
              </a:spcBef>
              <a:spcAft>
                <a:spcPts val="0"/>
              </a:spcAft>
              <a:buSzPts val="1600"/>
              <a:buChar char="■"/>
              <a:defRPr sz="1600"/>
            </a:lvl4pPr>
            <a:lvl5pPr indent="-330200" lvl="4" marL="2286000" rtl="0" algn="l">
              <a:spcBef>
                <a:spcPts val="400"/>
              </a:spcBef>
              <a:spcAft>
                <a:spcPts val="0"/>
              </a:spcAft>
              <a:buSzPts val="1600"/>
              <a:buChar char="▪"/>
              <a:defRPr sz="1600"/>
            </a:lvl5pPr>
            <a:lvl6pPr indent="-330200" lvl="5" marL="2743200" rtl="0" algn="l">
              <a:spcBef>
                <a:spcPts val="400"/>
              </a:spcBef>
              <a:spcAft>
                <a:spcPts val="0"/>
              </a:spcAft>
              <a:buSzPts val="1600"/>
              <a:buChar char="▪"/>
              <a:defRPr sz="1600"/>
            </a:lvl6pPr>
            <a:lvl7pPr indent="-330200" lvl="6" marL="3200400" rtl="0" algn="l">
              <a:spcBef>
                <a:spcPts val="400"/>
              </a:spcBef>
              <a:spcAft>
                <a:spcPts val="0"/>
              </a:spcAft>
              <a:buSzPts val="1600"/>
              <a:buChar char="▪"/>
              <a:defRPr sz="1600"/>
            </a:lvl7pPr>
            <a:lvl8pPr indent="-330200" lvl="7" marL="3657600" rtl="0" algn="l">
              <a:spcBef>
                <a:spcPts val="400"/>
              </a:spcBef>
              <a:spcAft>
                <a:spcPts val="0"/>
              </a:spcAft>
              <a:buSzPts val="1600"/>
              <a:buChar char="▪"/>
              <a:defRPr sz="1600"/>
            </a:lvl8pPr>
            <a:lvl9pPr indent="-330200" lvl="8" marL="4114800" rtl="0" algn="l">
              <a:spcBef>
                <a:spcPts val="400"/>
              </a:spcBef>
              <a:spcAft>
                <a:spcPts val="0"/>
              </a:spcAft>
              <a:buSzPts val="1600"/>
              <a:buChar char="▪"/>
              <a:defRPr sz="1600"/>
            </a:lvl9pPr>
          </a:lstStyle>
          <a:p/>
        </p:txBody>
      </p:sp>
      <p:sp>
        <p:nvSpPr>
          <p:cNvPr id="75" name="Google Shape;75;p11"/>
          <p:cNvSpPr txBox="1"/>
          <p:nvPr>
            <p:ph idx="3" type="body"/>
          </p:nvPr>
        </p:nvSpPr>
        <p:spPr>
          <a:xfrm>
            <a:off x="4645025" y="1535113"/>
            <a:ext cx="40419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480"/>
              </a:spcBef>
              <a:spcAft>
                <a:spcPts val="0"/>
              </a:spcAft>
              <a:buSzPts val="2400"/>
              <a:buNone/>
              <a:defRPr b="1" sz="2400"/>
            </a:lvl1pPr>
            <a:lvl2pPr indent="-228600" lvl="1" marL="914400" rtl="0" algn="l">
              <a:spcBef>
                <a:spcPts val="4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rtl="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rtl="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rtl="0" algn="l"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rtl="0" algn="l"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rtl="0" algn="l"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rtl="0" algn="l"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rtl="0" algn="l"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76" name="Google Shape;76;p11"/>
          <p:cNvSpPr txBox="1"/>
          <p:nvPr>
            <p:ph idx="4" type="body"/>
          </p:nvPr>
        </p:nvSpPr>
        <p:spPr>
          <a:xfrm>
            <a:off x="4645025" y="2174875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rtl="0" algn="l">
              <a:spcBef>
                <a:spcPts val="480"/>
              </a:spcBef>
              <a:spcAft>
                <a:spcPts val="0"/>
              </a:spcAft>
              <a:buSzPts val="2400"/>
              <a:buChar char="□"/>
              <a:defRPr sz="2400"/>
            </a:lvl1pPr>
            <a:lvl2pPr indent="-355600" lvl="1" marL="914400" rtl="0" algn="l">
              <a:spcBef>
                <a:spcPts val="400"/>
              </a:spcBef>
              <a:spcAft>
                <a:spcPts val="0"/>
              </a:spcAft>
              <a:buSzPts val="2000"/>
              <a:buChar char="■"/>
              <a:defRPr sz="2000"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SzPts val="1800"/>
              <a:buChar char="□"/>
              <a:defRPr sz="1800"/>
            </a:lvl3pPr>
            <a:lvl4pPr indent="-330200" lvl="3" marL="1828800" rtl="0" algn="l">
              <a:spcBef>
                <a:spcPts val="320"/>
              </a:spcBef>
              <a:spcAft>
                <a:spcPts val="0"/>
              </a:spcAft>
              <a:buSzPts val="1600"/>
              <a:buChar char="■"/>
              <a:defRPr sz="1600"/>
            </a:lvl4pPr>
            <a:lvl5pPr indent="-330200" lvl="4" marL="2286000" rtl="0" algn="l">
              <a:spcBef>
                <a:spcPts val="400"/>
              </a:spcBef>
              <a:spcAft>
                <a:spcPts val="0"/>
              </a:spcAft>
              <a:buSzPts val="1600"/>
              <a:buChar char="▪"/>
              <a:defRPr sz="1600"/>
            </a:lvl5pPr>
            <a:lvl6pPr indent="-330200" lvl="5" marL="2743200" rtl="0" algn="l">
              <a:spcBef>
                <a:spcPts val="400"/>
              </a:spcBef>
              <a:spcAft>
                <a:spcPts val="0"/>
              </a:spcAft>
              <a:buSzPts val="1600"/>
              <a:buChar char="▪"/>
              <a:defRPr sz="1600"/>
            </a:lvl6pPr>
            <a:lvl7pPr indent="-330200" lvl="6" marL="3200400" rtl="0" algn="l">
              <a:spcBef>
                <a:spcPts val="400"/>
              </a:spcBef>
              <a:spcAft>
                <a:spcPts val="0"/>
              </a:spcAft>
              <a:buSzPts val="1600"/>
              <a:buChar char="▪"/>
              <a:defRPr sz="1600"/>
            </a:lvl7pPr>
            <a:lvl8pPr indent="-330200" lvl="7" marL="3657600" rtl="0" algn="l">
              <a:spcBef>
                <a:spcPts val="400"/>
              </a:spcBef>
              <a:spcAft>
                <a:spcPts val="0"/>
              </a:spcAft>
              <a:buSzPts val="1600"/>
              <a:buChar char="▪"/>
              <a:defRPr sz="1600"/>
            </a:lvl8pPr>
            <a:lvl9pPr indent="-330200" lvl="8" marL="4114800" rtl="0" algn="l">
              <a:spcBef>
                <a:spcPts val="400"/>
              </a:spcBef>
              <a:spcAft>
                <a:spcPts val="0"/>
              </a:spcAft>
              <a:buSzPts val="1600"/>
              <a:buChar char="▪"/>
              <a:defRPr sz="1600"/>
            </a:lvl9pPr>
          </a:lstStyle>
          <a:p/>
        </p:txBody>
      </p:sp>
      <p:sp>
        <p:nvSpPr>
          <p:cNvPr id="77" name="Google Shape;77;p11"/>
          <p:cNvSpPr txBox="1"/>
          <p:nvPr>
            <p:ph idx="10" type="dt"/>
          </p:nvPr>
        </p:nvSpPr>
        <p:spPr>
          <a:xfrm>
            <a:off x="609600" y="6245225"/>
            <a:ext cx="19812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1"/>
          <p:cNvSpPr txBox="1"/>
          <p:nvPr>
            <p:ph idx="11" type="ftr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6553200" y="6245225"/>
            <a:ext cx="19812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3.xml"/><Relationship Id="rId10" Type="http://schemas.openxmlformats.org/officeDocument/2006/relationships/slideLayout" Target="../slideLayouts/slideLayout11.xml"/><Relationship Id="rId5" Type="http://schemas.openxmlformats.org/officeDocument/2006/relationships/slideLayout" Target="../slideLayouts/slideLayout6.xml"/><Relationship Id="rId8" Type="http://schemas.openxmlformats.org/officeDocument/2006/relationships/slideLayout" Target="../slideLayouts/slideLayout9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3" Type="http://schemas.openxmlformats.org/officeDocument/2006/relationships/slideLayout" Target="../slideLayouts/slideLayout4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1.xml"/><Relationship Id="rId7" Type="http://schemas.openxmlformats.org/officeDocument/2006/relationships/slideLayout" Target="../slideLayouts/slideLayout8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685800" y="2393950"/>
            <a:ext cx="7772400" cy="109538"/>
          </a:xfrm>
          <a:custGeom>
            <a:rect b="b" l="l" r="r" t="t"/>
            <a:pathLst>
              <a:path extrusionOk="0" h="1000" w="100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extrusionOk="0" h="1000" w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1" name="Google Shape;11;p1"/>
          <p:cNvSpPr txBox="1"/>
          <p:nvPr>
            <p:ph type="title"/>
          </p:nvPr>
        </p:nvSpPr>
        <p:spPr>
          <a:xfrm>
            <a:off x="574675" y="304800"/>
            <a:ext cx="8001000" cy="1215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800" u="none" cap="none" strike="noStrik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800" u="none" cap="none" strike="noStrik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800" u="none" cap="none" strike="noStrik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800" u="none" cap="none" strike="noStrik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800" u="none" cap="none" strike="noStrik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800" u="none" cap="none" strike="noStrik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800" u="none" cap="none" strike="noStrik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800" u="none" cap="none" strike="noStrik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800" u="none" cap="none" strike="noStrik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" type="body"/>
          </p:nvPr>
        </p:nvSpPr>
        <p:spPr>
          <a:xfrm>
            <a:off x="566737" y="1752600"/>
            <a:ext cx="8001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1910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Noto Sans Symbols"/>
              <a:buChar char="□"/>
              <a:defRPr b="0" i="0" sz="3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393700" lvl="1" marL="914400" marR="0" rtl="0" algn="l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Noto Sans Symbols"/>
              <a:buChar char="■"/>
              <a:defRPr b="0" i="0" sz="26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374650" lvl="2" marL="1371600" marR="0" rtl="0" algn="l">
              <a:spcBef>
                <a:spcPts val="460"/>
              </a:spcBef>
              <a:spcAft>
                <a:spcPts val="0"/>
              </a:spcAft>
              <a:buClr>
                <a:schemeClr val="accent2"/>
              </a:buClr>
              <a:buSzPts val="2300"/>
              <a:buFont typeface="Noto Sans Symbols"/>
              <a:buChar char="□"/>
              <a:defRPr b="0" i="0" sz="23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355600" lvl="4" marL="2286000" marR="0" rtl="0" algn="l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355600" lvl="5" marL="2743200" marR="0" rtl="0" algn="l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355600" lvl="6" marL="3200400" marR="0" rtl="0" algn="l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355600" lvl="7" marL="3657600" marR="0" rtl="0" algn="l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355600" lvl="8" marL="4114800" marR="0" rtl="0" algn="l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5" name="Google Shape;15;p1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"/>
          <p:cNvSpPr txBox="1"/>
          <p:nvPr>
            <p:ph type="title"/>
          </p:nvPr>
        </p:nvSpPr>
        <p:spPr>
          <a:xfrm>
            <a:off x="574675" y="304800"/>
            <a:ext cx="8001000" cy="1215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800" u="none" cap="none" strike="noStrik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800" u="none" cap="none" strike="noStrik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800" u="none" cap="none" strike="noStrik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800" u="none" cap="none" strike="noStrik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800" u="none" cap="none" strike="noStrik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800" u="none" cap="none" strike="noStrik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800" u="none" cap="none" strike="noStrik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800" u="none" cap="none" strike="noStrik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800" u="none" cap="none" strike="noStrik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24" name="Google Shape;24;p3"/>
          <p:cNvSpPr txBox="1"/>
          <p:nvPr>
            <p:ph idx="1" type="body"/>
          </p:nvPr>
        </p:nvSpPr>
        <p:spPr>
          <a:xfrm>
            <a:off x="566737" y="1752600"/>
            <a:ext cx="8001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1910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Noto Sans Symbols"/>
              <a:buChar char="□"/>
              <a:defRPr b="0" i="0" sz="3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393700" lvl="1" marL="914400" marR="0" rtl="0" algn="l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Noto Sans Symbols"/>
              <a:buChar char="■"/>
              <a:defRPr b="0" i="0" sz="26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374650" lvl="2" marL="1371600" marR="0" rtl="0" algn="l">
              <a:spcBef>
                <a:spcPts val="460"/>
              </a:spcBef>
              <a:spcAft>
                <a:spcPts val="0"/>
              </a:spcAft>
              <a:buClr>
                <a:schemeClr val="accent2"/>
              </a:buClr>
              <a:buSzPts val="2300"/>
              <a:buFont typeface="Noto Sans Symbols"/>
              <a:buChar char="□"/>
              <a:defRPr b="0" i="0" sz="23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355600" lvl="4" marL="2286000" marR="0" rtl="0" algn="l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355600" lvl="5" marL="2743200" marR="0" rtl="0" algn="l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355600" lvl="6" marL="3200400" marR="0" rtl="0" algn="l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355600" lvl="7" marL="3657600" marR="0" rtl="0" algn="l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355600" lvl="8" marL="4114800" marR="0" rtl="0" algn="l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25" name="Google Shape;25;p3"/>
          <p:cNvSpPr/>
          <p:nvPr/>
        </p:nvSpPr>
        <p:spPr>
          <a:xfrm>
            <a:off x="609600" y="1566862"/>
            <a:ext cx="7958138" cy="109538"/>
          </a:xfrm>
          <a:custGeom>
            <a:rect b="b" l="l" r="r" t="t"/>
            <a:pathLst>
              <a:path extrusionOk="0" h="1000" w="100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extrusionOk="0" h="1000" w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cxnSp>
        <p:nvCxnSpPr>
          <p:cNvPr id="26" name="Google Shape;26;p3"/>
          <p:cNvCxnSpPr/>
          <p:nvPr/>
        </p:nvCxnSpPr>
        <p:spPr>
          <a:xfrm>
            <a:off x="609600" y="6172200"/>
            <a:ext cx="7924800" cy="0"/>
          </a:xfrm>
          <a:prstGeom prst="straightConnector1">
            <a:avLst/>
          </a:prstGeom>
          <a:noFill/>
          <a:ln cap="flat" cmpd="sng" w="9525">
            <a:solidFill>
              <a:schemeClr val="accent2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27" name="Google Shape;27;p3"/>
          <p:cNvSpPr txBox="1"/>
          <p:nvPr>
            <p:ph idx="10" type="dt"/>
          </p:nvPr>
        </p:nvSpPr>
        <p:spPr>
          <a:xfrm>
            <a:off x="609600" y="6245225"/>
            <a:ext cx="19812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28" name="Google Shape;28;p3"/>
          <p:cNvSpPr txBox="1"/>
          <p:nvPr>
            <p:ph idx="11" type="ftr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29" name="Google Shape;29;p3"/>
          <p:cNvSpPr txBox="1"/>
          <p:nvPr>
            <p:ph idx="12" type="sldNum"/>
          </p:nvPr>
        </p:nvSpPr>
        <p:spPr>
          <a:xfrm>
            <a:off x="6553200" y="6245225"/>
            <a:ext cx="19812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/>
          <p:nvPr/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</a:pPr>
            <a:fld id="{00000000-1234-1234-1234-123412341234}" type="slidenum">
              <a:rPr b="0" i="0" lang="en-US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/>
          </a:p>
        </p:txBody>
      </p:sp>
      <p:sp>
        <p:nvSpPr>
          <p:cNvPr id="98" name="Google Shape;98;p14"/>
          <p:cNvSpPr txBox="1"/>
          <p:nvPr>
            <p:ph type="ctrTitle"/>
          </p:nvPr>
        </p:nvSpPr>
        <p:spPr>
          <a:xfrm>
            <a:off x="428625" y="3500437"/>
            <a:ext cx="8215200" cy="23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0000"/>
              </a:buClr>
              <a:buSzPts val="6600"/>
              <a:buFont typeface="Aharoni"/>
              <a:buNone/>
            </a:pPr>
            <a:br>
              <a:rPr b="1" i="0" lang="en-US" sz="6600" u="none">
                <a:solidFill>
                  <a:srgbClr val="660000"/>
                </a:solidFill>
                <a:latin typeface="Aharoni"/>
                <a:ea typeface="Aharoni"/>
                <a:cs typeface="Aharoni"/>
                <a:sym typeface="Aharoni"/>
              </a:rPr>
            </a:br>
            <a:br>
              <a:rPr b="1" i="0" lang="en-US" sz="6600" u="none">
                <a:solidFill>
                  <a:srgbClr val="660000"/>
                </a:solidFill>
                <a:latin typeface="Aharoni"/>
                <a:ea typeface="Aharoni"/>
                <a:cs typeface="Aharoni"/>
                <a:sym typeface="Aharoni"/>
              </a:rPr>
            </a:br>
            <a:br>
              <a:rPr b="1" i="0" lang="en-US" sz="6600" u="none">
                <a:solidFill>
                  <a:srgbClr val="660000"/>
                </a:solidFill>
                <a:latin typeface="Aharoni"/>
                <a:ea typeface="Aharoni"/>
                <a:cs typeface="Aharoni"/>
                <a:sym typeface="Aharoni"/>
              </a:rPr>
            </a:br>
            <a:r>
              <a:rPr b="1" i="0" lang="en-US" sz="6600" u="none">
                <a:solidFill>
                  <a:srgbClr val="660000"/>
                </a:solidFill>
                <a:latin typeface="Aharoni"/>
                <a:ea typeface="Aharoni"/>
                <a:cs typeface="Aharoni"/>
                <a:sym typeface="Aharoni"/>
              </a:rPr>
              <a:t>USAHATANI &amp; </a:t>
            </a:r>
            <a:br>
              <a:rPr b="1" i="0" lang="en-US" sz="6600" u="none">
                <a:solidFill>
                  <a:srgbClr val="660000"/>
                </a:solidFill>
                <a:latin typeface="Aharoni"/>
                <a:ea typeface="Aharoni"/>
                <a:cs typeface="Aharoni"/>
                <a:sym typeface="Aharoni"/>
              </a:rPr>
            </a:br>
            <a:r>
              <a:rPr b="1" i="0" lang="en-US" sz="6600" u="none">
                <a:solidFill>
                  <a:srgbClr val="660000"/>
                </a:solidFill>
                <a:latin typeface="Aharoni"/>
                <a:ea typeface="Aharoni"/>
                <a:cs typeface="Aharoni"/>
                <a:sym typeface="Aharoni"/>
              </a:rPr>
              <a:t>SISTEM USAHATANI</a:t>
            </a:r>
            <a:endParaRPr/>
          </a:p>
        </p:txBody>
      </p:sp>
    </p:spTree>
  </p:cSld>
  <p:clrMapOvr>
    <a:masterClrMapping/>
  </p:clrMapOvr>
  <p:transition spd="slow">
    <p:wedg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23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3"/>
          <p:cNvSpPr txBox="1"/>
          <p:nvPr/>
        </p:nvSpPr>
        <p:spPr>
          <a:xfrm>
            <a:off x="6553200" y="6245225"/>
            <a:ext cx="19812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</a:pPr>
            <a:fld id="{00000000-1234-1234-1234-123412341234}" type="slidenum">
              <a:rPr b="0" i="0" lang="en-US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/>
          </a:p>
        </p:txBody>
      </p:sp>
      <p:sp>
        <p:nvSpPr>
          <p:cNvPr id="186" name="Google Shape;186;p23"/>
          <p:cNvSpPr txBox="1"/>
          <p:nvPr>
            <p:ph idx="1" type="body"/>
          </p:nvPr>
        </p:nvSpPr>
        <p:spPr>
          <a:xfrm>
            <a:off x="468312" y="1714500"/>
            <a:ext cx="8424900" cy="426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71500" lvl="0" marL="571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</a:pPr>
            <a:r>
              <a:rPr b="0" i="0" lang="en-US" sz="23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    Keadaan ketenagakerjaan 🡺 jumlah TK yg dibutuhkan, kualifikasi TK yg tersedia &amp; diperlukan, sumber (penyedia) TK, macam TK (manusia, hewan, &amp; peralatan), serta waktu &amp; tempat pemanfaatan TK.</a:t>
            </a:r>
            <a:endParaRPr/>
          </a:p>
          <a:p>
            <a:pPr indent="-571500" lvl="0" marL="571500" rtl="0" algn="l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accent2"/>
              </a:buClr>
              <a:buSzPts val="2300"/>
              <a:buFont typeface="Noto Sans Symbols"/>
              <a:buAutoNum type="arabicPeriod" startAt="3"/>
            </a:pPr>
            <a:r>
              <a:rPr b="0" i="0" lang="en-US" sz="23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Ketersediaan modal 🡺 pembelian saprodi, pembayaran upah TK, pembelian alat/mesin, pajak, iuran irigasi &amp; kewajiban-kewajiban sosial lain (sebaran waktu, sumber modal, syarat : prosedur, bunga, agunan, waktu pembayaran, dll)</a:t>
            </a:r>
            <a:endParaRPr/>
          </a:p>
          <a:p>
            <a:pPr indent="-571500" lvl="0" marL="571500" rtl="0" algn="l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accent2"/>
              </a:buClr>
              <a:buSzPts val="2300"/>
              <a:buFont typeface="Noto Sans Symbols"/>
              <a:buAutoNum type="arabicPeriod" startAt="3"/>
            </a:pPr>
            <a:r>
              <a:rPr b="0" i="0" lang="en-US" sz="23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Upaya peningkatan produktivitas usahatani 🡺 intensifikasi (inovasi teknologi &amp; inovasi sosial), ekstensifikasi &amp; diversifikasi</a:t>
            </a:r>
            <a:endParaRPr/>
          </a:p>
          <a:p>
            <a:pPr indent="-425450" lvl="0" marL="571500" rtl="0" algn="l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accent2"/>
              </a:buClr>
              <a:buSzPts val="2300"/>
              <a:buFont typeface="Noto Sans Symbols"/>
              <a:buNone/>
            </a:pPr>
            <a:r>
              <a:t/>
            </a:r>
            <a:endParaRPr b="0" i="0" sz="23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25450" lvl="0" marL="571500" rtl="0" algn="l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accent2"/>
              </a:buClr>
              <a:buSzPts val="2300"/>
              <a:buFont typeface="Noto Sans Symbols"/>
              <a:buNone/>
            </a:pPr>
            <a:r>
              <a:t/>
            </a:r>
            <a:endParaRPr b="0" i="0" sz="23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3850" lvl="0" marL="469900" rtl="0" algn="l">
              <a:spcBef>
                <a:spcPts val="460"/>
              </a:spcBef>
              <a:spcAft>
                <a:spcPts val="0"/>
              </a:spcAft>
              <a:buSzPts val="2300"/>
              <a:buNone/>
            </a:pPr>
            <a:r>
              <a:t/>
            </a:r>
            <a:endParaRPr b="0" i="0" sz="23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23"/>
          <p:cNvSpPr txBox="1"/>
          <p:nvPr>
            <p:ph type="title"/>
          </p:nvPr>
        </p:nvSpPr>
        <p:spPr>
          <a:xfrm>
            <a:off x="719137" y="341312"/>
            <a:ext cx="7237500" cy="10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3200"/>
              <a:buFont typeface="Verdana"/>
              <a:buNone/>
            </a:pPr>
            <a:r>
              <a:rPr b="1" i="0" lang="en-US" sz="3200" u="none">
                <a:solidFill>
                  <a:schemeClr val="folHlink"/>
                </a:solidFill>
                <a:latin typeface="Verdana"/>
                <a:ea typeface="Verdana"/>
                <a:cs typeface="Verdana"/>
                <a:sym typeface="Verdana"/>
              </a:rPr>
              <a:t>PENGELOLAAN USAHATANI</a:t>
            </a:r>
            <a:br>
              <a:rPr b="1" i="0" lang="en-US" sz="3200" u="none">
                <a:solidFill>
                  <a:schemeClr val="folHlink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b="1" i="0" lang="en-US" sz="2800" u="non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Usahatani hrs memperhatikan...................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4"/>
          <p:cNvSpPr txBox="1"/>
          <p:nvPr/>
        </p:nvSpPr>
        <p:spPr>
          <a:xfrm>
            <a:off x="6553200" y="6245225"/>
            <a:ext cx="19812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</a:pPr>
            <a:fld id="{00000000-1234-1234-1234-123412341234}" type="slidenum">
              <a:rPr b="0" i="0" lang="en-US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/>
          </a:p>
        </p:txBody>
      </p:sp>
      <p:sp>
        <p:nvSpPr>
          <p:cNvPr id="193" name="Google Shape;193;p24"/>
          <p:cNvSpPr txBox="1"/>
          <p:nvPr>
            <p:ph idx="1" type="body"/>
          </p:nvPr>
        </p:nvSpPr>
        <p:spPr>
          <a:xfrm>
            <a:off x="395287" y="1916112"/>
            <a:ext cx="8353500" cy="462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71500" lvl="0" marL="571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AutoNum type="arabicPeriod" startAt="5"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Perilaku konsumen 🡺 ragam komoditi yg diminati, jumlah &amp; sebaran volume kebutuhan sepanjang tahun, mutu produk (pengolahan, kemasan, jasa layanan), daya beli &amp; kesediaan konsumen utk membeli, elastisitas permintaan &amp; pengaruh tersedianya brg substitusi &amp; komplementer</a:t>
            </a:r>
            <a:endParaRPr/>
          </a:p>
          <a:p>
            <a:pPr indent="-571500" lvl="0" marL="5715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AutoNum type="arabicPeriod" startAt="5"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Luas skala usaha &amp; status penguasaan lahan 🡺 produktivitas usahatani</a:t>
            </a:r>
            <a:endParaRPr/>
          </a:p>
          <a:p>
            <a:pPr indent="-571500" lvl="0" marL="5715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AutoNum type="arabicPeriod" startAt="5"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Kemudahan subsidi harga input &amp; jaminan harga dasar output 🡺 rangsangan intensifikasi usahatani</a:t>
            </a:r>
            <a:endParaRPr/>
          </a:p>
          <a:p>
            <a:pPr indent="-317500" lvl="0" marL="469900" rtl="0" algn="l"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24"/>
          <p:cNvSpPr txBox="1"/>
          <p:nvPr>
            <p:ph type="title"/>
          </p:nvPr>
        </p:nvSpPr>
        <p:spPr>
          <a:xfrm>
            <a:off x="647700" y="333375"/>
            <a:ext cx="8245500" cy="1008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3200"/>
              <a:buFont typeface="Arial"/>
              <a:buNone/>
            </a:pPr>
            <a:r>
              <a:rPr b="1" i="0" lang="en-US" sz="3200" u="non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PENGELOLAAN USAHATANI</a:t>
            </a:r>
            <a:br>
              <a:rPr b="1" i="0" lang="en-US" sz="3200" u="non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2800" u="non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Usahatani hrs memperhatikan..............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5"/>
          <p:cNvSpPr txBox="1"/>
          <p:nvPr/>
        </p:nvSpPr>
        <p:spPr>
          <a:xfrm>
            <a:off x="6553200" y="6245225"/>
            <a:ext cx="19812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</a:pPr>
            <a:fld id="{00000000-1234-1234-1234-123412341234}" type="slidenum">
              <a:rPr b="0" i="0" lang="en-US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/>
          </a:p>
        </p:txBody>
      </p:sp>
      <p:sp>
        <p:nvSpPr>
          <p:cNvPr id="200" name="Google Shape;200;p25"/>
          <p:cNvSpPr txBox="1"/>
          <p:nvPr>
            <p:ph type="title"/>
          </p:nvPr>
        </p:nvSpPr>
        <p:spPr>
          <a:xfrm>
            <a:off x="611187" y="477837"/>
            <a:ext cx="7200900" cy="863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Arial"/>
              <a:buNone/>
            </a:pPr>
            <a:r>
              <a:rPr b="1" i="0" lang="en-US" sz="320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KONDISI KETENAGAKERJAAN </a:t>
            </a:r>
            <a:br>
              <a:rPr b="1" i="0" lang="en-US" sz="320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320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DLM USAHATANI</a:t>
            </a:r>
            <a:endParaRPr/>
          </a:p>
        </p:txBody>
      </p:sp>
      <p:sp>
        <p:nvSpPr>
          <p:cNvPr id="201" name="Google Shape;201;p25"/>
          <p:cNvSpPr txBox="1"/>
          <p:nvPr>
            <p:ph idx="1" type="body"/>
          </p:nvPr>
        </p:nvSpPr>
        <p:spPr>
          <a:xfrm>
            <a:off x="566737" y="1800225"/>
            <a:ext cx="8253300" cy="462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69900" lvl="0" marL="469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Noto Sans Symbols"/>
              <a:buChar char="□"/>
            </a:pPr>
            <a:r>
              <a:rPr b="0" i="0" lang="en-US" sz="25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Sebaran TK menurut bidang usaha 🡺 </a:t>
            </a:r>
            <a:endParaRPr/>
          </a:p>
          <a:p>
            <a:pPr indent="-469900" lvl="0" marL="4699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500"/>
              <a:buNone/>
            </a:pPr>
            <a:r>
              <a:rPr b="0" i="0" lang="en-US" sz="25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&gt; 80% TK diserap usahatani tnm pangan, hortikultura &amp; perkebunan </a:t>
            </a:r>
            <a:endParaRPr/>
          </a:p>
          <a:p>
            <a:pPr indent="-469900" lvl="0" marL="4699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Noto Sans Symbols"/>
              <a:buChar char="□"/>
            </a:pPr>
            <a:r>
              <a:rPr b="0" i="0" lang="en-US" sz="25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Curahan waktu kerja 🡺 lama bekerja per minggu; sebagian besar bekerja &lt; 35 jam per minggu (5 jam per hari = setengah menganggur) 🡺 TK belum dimanfaatkan scr optimal</a:t>
            </a:r>
            <a:endParaRPr/>
          </a:p>
          <a:p>
            <a:pPr indent="-469900" lvl="0" marL="4699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Noto Sans Symbols"/>
              <a:buChar char="□"/>
            </a:pPr>
            <a:r>
              <a:rPr b="0" i="0" lang="en-US" sz="25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Tk pendidikan sebagian besar TK rendah </a:t>
            </a:r>
            <a:endParaRPr/>
          </a:p>
          <a:p>
            <a:pPr indent="-469900" lvl="0" marL="4699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Noto Sans Symbols"/>
              <a:buChar char="□"/>
            </a:pPr>
            <a:r>
              <a:rPr b="0" i="0" lang="en-US" sz="25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Produktivitas TK rendah</a:t>
            </a:r>
            <a:endParaRPr/>
          </a:p>
          <a:p>
            <a:pPr indent="-469900" lvl="0" marL="4699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Noto Sans Symbols"/>
              <a:buChar char="□"/>
            </a:pPr>
            <a:r>
              <a:rPr b="0" i="0" lang="en-US" sz="25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Pendapatan TK rendah </a:t>
            </a:r>
            <a:endParaRPr/>
          </a:p>
          <a:p>
            <a:pPr indent="-311150" lvl="0" marL="4699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Noto Sans Symbols"/>
              <a:buNone/>
            </a:pPr>
            <a:r>
              <a:t/>
            </a:r>
            <a:endParaRPr b="0" i="0" sz="25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1150" lvl="0" marL="4699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Noto Sans Symbols"/>
              <a:buNone/>
            </a:pPr>
            <a:r>
              <a:t/>
            </a:r>
            <a:endParaRPr b="0" i="0" sz="25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1150" lvl="0" marL="4699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Noto Sans Symbols"/>
              <a:buNone/>
            </a:pPr>
            <a:r>
              <a:t/>
            </a:r>
            <a:endParaRPr b="0" i="0" sz="25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1150" lvl="0" marL="469900" rtl="0" algn="l">
              <a:spcBef>
                <a:spcPts val="500"/>
              </a:spcBef>
              <a:spcAft>
                <a:spcPts val="0"/>
              </a:spcAft>
              <a:buSzPts val="2500"/>
              <a:buNone/>
            </a:pPr>
            <a:r>
              <a:t/>
            </a:r>
            <a:endParaRPr b="0" i="0" sz="25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6"/>
          <p:cNvSpPr txBox="1"/>
          <p:nvPr>
            <p:ph idx="1" type="body"/>
          </p:nvPr>
        </p:nvSpPr>
        <p:spPr>
          <a:xfrm>
            <a:off x="642937" y="1785937"/>
            <a:ext cx="8001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69900" lvl="0" marL="469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700"/>
              <a:buFont typeface="Noto Sans Symbols"/>
              <a:buNone/>
            </a:pPr>
            <a:r>
              <a:rPr b="0" i="0" lang="en-US" sz="27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Bagaimana petani mengelola sumber daya/</a:t>
            </a:r>
            <a:endParaRPr/>
          </a:p>
          <a:p>
            <a:pPr indent="-469900" lvl="0" marL="469900" marR="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2"/>
              </a:buClr>
              <a:buSzPts val="2700"/>
              <a:buFont typeface="Noto Sans Symbols"/>
              <a:buNone/>
            </a:pPr>
            <a:r>
              <a:rPr b="0" i="0" lang="en-US" sz="27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faktor produksi scr efektif &amp; efisien dgn</a:t>
            </a:r>
            <a:endParaRPr/>
          </a:p>
          <a:p>
            <a:pPr indent="-469900" lvl="0" marL="469900" marR="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2"/>
              </a:buClr>
              <a:buSzPts val="2700"/>
              <a:buFont typeface="Noto Sans Symbols"/>
              <a:buNone/>
            </a:pPr>
            <a:r>
              <a:rPr b="0" i="0" lang="en-US" sz="27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tujuan utk memperoleh pendapatan/ </a:t>
            </a:r>
            <a:endParaRPr/>
          </a:p>
          <a:p>
            <a:pPr indent="-469900" lvl="0" marL="469900" marR="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2"/>
              </a:buClr>
              <a:buSzPts val="2700"/>
              <a:buFont typeface="Noto Sans Symbols"/>
              <a:buNone/>
            </a:pPr>
            <a:r>
              <a:rPr b="0" i="0" lang="en-US" sz="27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Keuntungan maksimal</a:t>
            </a:r>
            <a:endParaRPr/>
          </a:p>
          <a:p>
            <a:pPr indent="-469900" lvl="0" marL="469900" marR="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2"/>
              </a:buClr>
              <a:buSzPts val="2700"/>
              <a:buFont typeface="Noto Sans Symbols"/>
              <a:buChar char="□"/>
            </a:pPr>
            <a:r>
              <a:rPr b="0" i="0" lang="en-US" sz="27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Efektif : petani dapat mengalokasikan sumber daya yg dikuasai scr optimal</a:t>
            </a:r>
            <a:endParaRPr/>
          </a:p>
          <a:p>
            <a:pPr indent="-469900" lvl="0" marL="469900" marR="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2"/>
              </a:buClr>
              <a:buSzPts val="2700"/>
              <a:buFont typeface="Noto Sans Symbols"/>
              <a:buChar char="□"/>
            </a:pPr>
            <a:r>
              <a:rPr b="0" i="0" lang="en-US" sz="27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Efisien : petani dapat memanfaatkan sumber daya utk menghasilkan output (keluaran) yg melebihi input (masukan).</a:t>
            </a:r>
            <a:endParaRPr/>
          </a:p>
          <a:p>
            <a:pPr indent="-298450" lvl="0" marL="469900" marR="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2"/>
              </a:buClr>
              <a:buSzPts val="2700"/>
              <a:buFont typeface="Noto Sans Symbols"/>
              <a:buNone/>
            </a:pPr>
            <a:r>
              <a:t/>
            </a:r>
            <a:endParaRPr b="0" i="0" sz="27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98450" lvl="0" marL="469900" marR="0" rtl="0" algn="l">
              <a:spcBef>
                <a:spcPts val="540"/>
              </a:spcBef>
              <a:spcAft>
                <a:spcPts val="0"/>
              </a:spcAft>
              <a:buClr>
                <a:schemeClr val="accent2"/>
              </a:buClr>
              <a:buSzPts val="2700"/>
              <a:buFont typeface="Noto Sans Symbols"/>
              <a:buNone/>
            </a:pPr>
            <a:r>
              <a:t/>
            </a:r>
            <a:endParaRPr b="0" i="0" sz="270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07" name="Google Shape;207;p26"/>
          <p:cNvSpPr txBox="1"/>
          <p:nvPr/>
        </p:nvSpPr>
        <p:spPr>
          <a:xfrm>
            <a:off x="6553200" y="6245225"/>
            <a:ext cx="19812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</a:pPr>
            <a:fld id="{00000000-1234-1234-1234-123412341234}" type="slidenum">
              <a:rPr b="0" i="0" lang="en-US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/>
          </a:p>
        </p:txBody>
      </p:sp>
      <p:sp>
        <p:nvSpPr>
          <p:cNvPr id="208" name="Google Shape;208;p26"/>
          <p:cNvSpPr txBox="1"/>
          <p:nvPr>
            <p:ph type="title"/>
          </p:nvPr>
        </p:nvSpPr>
        <p:spPr>
          <a:xfrm>
            <a:off x="574675" y="357187"/>
            <a:ext cx="8001000" cy="806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3600"/>
              <a:buFont typeface="Arial"/>
              <a:buNone/>
            </a:pPr>
            <a:r>
              <a:rPr b="1" i="0" lang="en-US" sz="3600" u="non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PENGELOLAAN USAHATANI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7"/>
          <p:cNvSpPr txBox="1"/>
          <p:nvPr/>
        </p:nvSpPr>
        <p:spPr>
          <a:xfrm>
            <a:off x="6553200" y="6245225"/>
            <a:ext cx="19812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</a:pPr>
            <a:fld id="{00000000-1234-1234-1234-123412341234}" type="slidenum">
              <a:rPr b="0" i="0" lang="en-US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/>
          </a:p>
        </p:txBody>
      </p:sp>
      <p:sp>
        <p:nvSpPr>
          <p:cNvPr id="214" name="Google Shape;214;p27"/>
          <p:cNvSpPr txBox="1"/>
          <p:nvPr>
            <p:ph type="title"/>
          </p:nvPr>
        </p:nvSpPr>
        <p:spPr>
          <a:xfrm>
            <a:off x="539750" y="565150"/>
            <a:ext cx="5889600" cy="649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3600"/>
              <a:buFont typeface="Tahoma"/>
              <a:buNone/>
            </a:pPr>
            <a:r>
              <a:rPr b="1" i="0" lang="en-US" sz="3600" u="none">
                <a:solidFill>
                  <a:srgbClr val="000099"/>
                </a:solidFill>
                <a:latin typeface="Tahoma"/>
                <a:ea typeface="Tahoma"/>
                <a:cs typeface="Tahoma"/>
                <a:sym typeface="Tahoma"/>
              </a:rPr>
              <a:t>TUJUAN USAHATANI</a:t>
            </a:r>
            <a:endParaRPr/>
          </a:p>
        </p:txBody>
      </p:sp>
      <p:sp>
        <p:nvSpPr>
          <p:cNvPr id="215" name="Google Shape;215;p27"/>
          <p:cNvSpPr txBox="1"/>
          <p:nvPr>
            <p:ph idx="1" type="body"/>
          </p:nvPr>
        </p:nvSpPr>
        <p:spPr>
          <a:xfrm>
            <a:off x="566737" y="1643062"/>
            <a:ext cx="8001000" cy="475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69900" lvl="0" marL="469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□"/>
            </a:pPr>
            <a:r>
              <a:rPr b="0" i="0" lang="en-US" sz="2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Usahatani yg efektif &amp; efisien 🡺 memperoleh pendapatan/ keuntungan yg sebesar-besarnya dgn alokasi sumber daya yg dimiliki</a:t>
            </a:r>
            <a:endParaRPr/>
          </a:p>
          <a:p>
            <a:pPr indent="-469900" lvl="0" marL="469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□"/>
            </a:pPr>
            <a:r>
              <a:rPr b="0" i="0" lang="en-US" sz="2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Usahatani yg mampu menciptakan keunggulan bersaing 🡺 produk yg dihasilkan selalu laku dijual pd tingkat harga yg cukup memberikan keuntungan bg kelangsungan &amp; pengembangan usahanya</a:t>
            </a:r>
            <a:endParaRPr/>
          </a:p>
          <a:p>
            <a:pPr indent="-469900" lvl="0" marL="469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b="0" i="0" lang="en-US" sz="2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🡺 Usahatani hrs mampu menciptakan keunggulan bersaing yg lestari (</a:t>
            </a:r>
            <a:r>
              <a:rPr b="0" i="1" lang="en-US" sz="2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sustainable competitive advantage</a:t>
            </a:r>
            <a:r>
              <a:rPr b="0" i="0" lang="en-US" sz="2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), yg mengacu pd : kebutuhan pasar, potensi sumber daya, keadaan masyarakat, &amp; sesuai dgn kerangka hukum &amp; kelembagaan yg ada.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28"/>
          <p:cNvSpPr txBox="1"/>
          <p:nvPr/>
        </p:nvSpPr>
        <p:spPr>
          <a:xfrm>
            <a:off x="6553200" y="6245225"/>
            <a:ext cx="19812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</a:pPr>
            <a:fld id="{00000000-1234-1234-1234-123412341234}" type="slidenum">
              <a:rPr b="0" i="0" lang="en-US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/>
          </a:p>
        </p:txBody>
      </p:sp>
      <p:sp>
        <p:nvSpPr>
          <p:cNvPr id="221" name="Google Shape;221;p28"/>
          <p:cNvSpPr txBox="1"/>
          <p:nvPr>
            <p:ph type="title"/>
          </p:nvPr>
        </p:nvSpPr>
        <p:spPr>
          <a:xfrm>
            <a:off x="250825" y="115887"/>
            <a:ext cx="82296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800"/>
              <a:buFont typeface="Tahoma"/>
              <a:buNone/>
            </a:pPr>
            <a:r>
              <a:rPr b="1" i="0" lang="en-US" sz="2800" u="none">
                <a:solidFill>
                  <a:srgbClr val="000099"/>
                </a:solidFill>
                <a:latin typeface="Tahoma"/>
                <a:ea typeface="Tahoma"/>
                <a:cs typeface="Tahoma"/>
                <a:sym typeface="Tahoma"/>
              </a:rPr>
              <a:t>PENGELOLAAN  USAHATANI</a:t>
            </a:r>
            <a:endParaRPr/>
          </a:p>
        </p:txBody>
      </p:sp>
      <p:sp>
        <p:nvSpPr>
          <p:cNvPr id="222" name="Google Shape;222;p28"/>
          <p:cNvSpPr txBox="1"/>
          <p:nvPr>
            <p:ph idx="1" type="body"/>
          </p:nvPr>
        </p:nvSpPr>
        <p:spPr>
          <a:xfrm>
            <a:off x="179387" y="765175"/>
            <a:ext cx="8964600" cy="60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69900" lvl="0" marL="469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b="1" i="0" lang="en-US" sz="21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Pengelolaan Usahatani</a:t>
            </a:r>
            <a:r>
              <a:rPr b="0" i="0" lang="en-US" sz="21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	    </a:t>
            </a:r>
            <a:endParaRPr/>
          </a:p>
          <a:p>
            <a:pPr indent="-469900" lvl="0" marL="469900" rtl="0" algn="l">
              <a:lnSpc>
                <a:spcPct val="8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</a:pPr>
            <a:r>
              <a:rPr b="0" i="0" lang="en-US" sz="21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(Pengambilan Keputusan)</a:t>
            </a:r>
            <a:endParaRPr/>
          </a:p>
          <a:p>
            <a:pPr indent="-469900" lvl="0" marL="469900" rtl="0" algn="l">
              <a:lnSpc>
                <a:spcPct val="8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</a:pPr>
            <a:r>
              <a:rPr b="0" i="0" lang="en-US" sz="21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					   </a:t>
            </a:r>
            <a:endParaRPr/>
          </a:p>
          <a:p>
            <a:pPr indent="-469900" lvl="0" marL="469900" rtl="0" algn="l">
              <a:lnSpc>
                <a:spcPct val="8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</a:pPr>
            <a:r>
              <a:rPr b="0" i="0" lang="en-US" sz="21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					     Faktor</a:t>
            </a:r>
            <a:r>
              <a:rPr b="0" i="0" lang="en-US" sz="2100" u="none">
                <a:solidFill>
                  <a:srgbClr val="FF99FF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b="1" i="0" lang="en-US" sz="2100" u="none">
                <a:solidFill>
                  <a:srgbClr val="000099"/>
                </a:solidFill>
                <a:latin typeface="Verdana"/>
                <a:ea typeface="Verdana"/>
                <a:cs typeface="Verdana"/>
                <a:sym typeface="Verdana"/>
              </a:rPr>
              <a:t>INTERN</a:t>
            </a:r>
            <a:r>
              <a:rPr b="0" i="0" lang="en-US" sz="21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:</a:t>
            </a:r>
            <a:endParaRPr/>
          </a:p>
          <a:p>
            <a:pPr indent="-469900" lvl="0" marL="469900" rtl="0" algn="l">
              <a:lnSpc>
                <a:spcPct val="8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</a:pPr>
            <a:r>
              <a:rPr b="0" i="0" lang="en-US" sz="21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				               Petani &amp; Keluarga :                                                                                                           					    - sikap &amp; tujuan</a:t>
            </a:r>
            <a:endParaRPr/>
          </a:p>
          <a:p>
            <a:pPr indent="-469900" lvl="0" marL="469900" rtl="0" algn="l">
              <a:lnSpc>
                <a:spcPct val="8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</a:pPr>
            <a:r>
              <a:rPr b="0" i="0" lang="en-US" sz="21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						    - sumber produksi</a:t>
            </a:r>
            <a:endParaRPr/>
          </a:p>
          <a:p>
            <a:pPr indent="-469900" lvl="0" marL="469900" rtl="0" algn="l">
              <a:lnSpc>
                <a:spcPct val="8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</a:pPr>
            <a:r>
              <a:rPr b="0" i="0" lang="en-US" sz="21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				               Faktor </a:t>
            </a:r>
            <a:r>
              <a:rPr b="1" i="0" lang="en-US" sz="2100" u="none">
                <a:solidFill>
                  <a:srgbClr val="000099"/>
                </a:solidFill>
                <a:latin typeface="Verdana"/>
                <a:ea typeface="Verdana"/>
                <a:cs typeface="Verdana"/>
                <a:sym typeface="Verdana"/>
              </a:rPr>
              <a:t>EKSTERN</a:t>
            </a:r>
            <a:r>
              <a:rPr b="1" i="0" lang="en-US" sz="2100" u="none">
                <a:solidFill>
                  <a:srgbClr val="FF99FF"/>
                </a:solidFill>
                <a:latin typeface="Verdana"/>
                <a:ea typeface="Verdana"/>
                <a:cs typeface="Verdana"/>
                <a:sym typeface="Verdana"/>
              </a:rPr>
              <a:t> :</a:t>
            </a:r>
            <a:endParaRPr/>
          </a:p>
          <a:p>
            <a:pPr indent="-469900" lvl="0" marL="469900" rtl="0" algn="l">
              <a:lnSpc>
                <a:spcPct val="8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</a:pPr>
            <a:r>
              <a:rPr b="1" i="0" lang="en-US" sz="21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					</a:t>
            </a:r>
            <a:r>
              <a:rPr b="0" i="0" lang="en-US" sz="21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  * </a:t>
            </a:r>
            <a:r>
              <a:rPr b="0" i="0" lang="en-US" sz="2100" u="none">
                <a:solidFill>
                  <a:srgbClr val="000099"/>
                </a:solidFill>
                <a:latin typeface="Verdana"/>
                <a:ea typeface="Verdana"/>
                <a:cs typeface="Verdana"/>
                <a:sym typeface="Verdana"/>
              </a:rPr>
              <a:t>Alam </a:t>
            </a:r>
            <a:r>
              <a:rPr b="0" i="0" lang="en-US" sz="21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    tanah, iklim, lingkungan 					         biotik, lokasi, dsb</a:t>
            </a:r>
            <a:endParaRPr/>
          </a:p>
          <a:p>
            <a:pPr indent="-469900" lvl="0" marL="469900" rtl="0" algn="l">
              <a:lnSpc>
                <a:spcPct val="8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</a:pPr>
            <a:r>
              <a:rPr b="0" i="0" lang="en-US" sz="21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				             * </a:t>
            </a:r>
            <a:r>
              <a:rPr b="0" i="0" lang="en-US" sz="2100" u="none">
                <a:solidFill>
                  <a:srgbClr val="000099"/>
                </a:solidFill>
                <a:latin typeface="Verdana"/>
                <a:ea typeface="Verdana"/>
                <a:cs typeface="Verdana"/>
                <a:sym typeface="Verdana"/>
              </a:rPr>
              <a:t>Non Alam</a:t>
            </a:r>
            <a:r>
              <a:rPr b="0" i="0" lang="en-US" sz="21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     harga, pasar, </a:t>
            </a:r>
            <a:endParaRPr/>
          </a:p>
          <a:p>
            <a:pPr indent="-469900" lvl="0" marL="469900" rtl="0" algn="l">
              <a:lnSpc>
                <a:spcPct val="8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</a:pPr>
            <a:r>
              <a:rPr b="0" i="0" lang="en-US" sz="21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                                             transportasi, teknologi, struktur </a:t>
            </a:r>
            <a:endParaRPr/>
          </a:p>
          <a:p>
            <a:pPr indent="-469900" lvl="0" marL="469900" rtl="0" algn="l">
              <a:lnSpc>
                <a:spcPct val="8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</a:pPr>
            <a:r>
              <a:rPr b="0" i="0" lang="en-US" sz="21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                                             masyarakat, adat istiadat, </a:t>
            </a:r>
            <a:endParaRPr/>
          </a:p>
          <a:p>
            <a:pPr indent="-469900" lvl="0" marL="469900" rtl="0" algn="l">
              <a:lnSpc>
                <a:spcPct val="8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</a:pPr>
            <a:r>
              <a:rPr b="0" i="0" lang="en-US" sz="21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					        penyuluhan, perkreditan,</a:t>
            </a:r>
            <a:endParaRPr/>
          </a:p>
          <a:p>
            <a:pPr indent="-469900" lvl="0" marL="469900" rtl="0" algn="l">
              <a:lnSpc>
                <a:spcPct val="8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</a:pPr>
            <a:r>
              <a:rPr b="0" i="0" lang="en-US" sz="21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					        kelembagaan, prinsip-prinsip </a:t>
            </a:r>
            <a:endParaRPr/>
          </a:p>
          <a:p>
            <a:pPr indent="-469900" lvl="0" marL="469900" rtl="0" algn="l">
              <a:lnSpc>
                <a:spcPct val="8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</a:pPr>
            <a:r>
              <a:rPr b="0" i="0" lang="en-US" sz="21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                                              ekonomi, dsb) 	</a:t>
            </a:r>
            <a:r>
              <a:rPr b="1" i="0" lang="en-US" sz="19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    </a:t>
            </a:r>
            <a:endParaRPr/>
          </a:p>
        </p:txBody>
      </p:sp>
      <p:cxnSp>
        <p:nvCxnSpPr>
          <p:cNvPr id="223" name="Google Shape;223;p28"/>
          <p:cNvCxnSpPr/>
          <p:nvPr/>
        </p:nvCxnSpPr>
        <p:spPr>
          <a:xfrm>
            <a:off x="5857875" y="4000500"/>
            <a:ext cx="360300" cy="0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cxnSp>
        <p:nvCxnSpPr>
          <p:cNvPr id="224" name="Google Shape;224;p28"/>
          <p:cNvCxnSpPr/>
          <p:nvPr/>
        </p:nvCxnSpPr>
        <p:spPr>
          <a:xfrm>
            <a:off x="5219700" y="3429000"/>
            <a:ext cx="431700" cy="0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sp>
        <p:nvSpPr>
          <p:cNvPr id="225" name="Google Shape;225;p28"/>
          <p:cNvSpPr/>
          <p:nvPr/>
        </p:nvSpPr>
        <p:spPr>
          <a:xfrm rot="5760272">
            <a:off x="2082733" y="1082752"/>
            <a:ext cx="1006623" cy="2800250"/>
          </a:xfrm>
          <a:prstGeom prst="curvedLeftArrow">
            <a:avLst>
              <a:gd fmla="val 25000" name="adj1"/>
              <a:gd fmla="val 18252" name="adj2"/>
              <a:gd fmla="val 25000" name="adj3"/>
            </a:avLst>
          </a:prstGeom>
          <a:solidFill>
            <a:schemeClr val="accent2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26" name="Google Shape;226;p28"/>
          <p:cNvSpPr/>
          <p:nvPr/>
        </p:nvSpPr>
        <p:spPr>
          <a:xfrm rot="7320133">
            <a:off x="1754211" y="1449359"/>
            <a:ext cx="1152557" cy="3140021"/>
          </a:xfrm>
          <a:prstGeom prst="curvedLeftArrow">
            <a:avLst>
              <a:gd fmla="val 25000" name="adj1"/>
              <a:gd fmla="val 18744" name="adj2"/>
              <a:gd fmla="val 25000" name="adj3"/>
            </a:avLst>
          </a:prstGeom>
          <a:solidFill>
            <a:schemeClr val="accent2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8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2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2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2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2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2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2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end="13" st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2">
                                            <p:txEl>
                                              <p:pRg end="13" st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9"/>
          <p:cNvSpPr txBox="1"/>
          <p:nvPr>
            <p:ph type="title"/>
          </p:nvPr>
        </p:nvSpPr>
        <p:spPr>
          <a:xfrm>
            <a:off x="574675" y="304800"/>
            <a:ext cx="8001000" cy="1215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800">
              <a:solidFill>
                <a:schemeClr val="dk2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32" name="Google Shape;232;p29"/>
          <p:cNvSpPr txBox="1"/>
          <p:nvPr>
            <p:ph idx="1" type="body"/>
          </p:nvPr>
        </p:nvSpPr>
        <p:spPr>
          <a:xfrm>
            <a:off x="566737" y="1752600"/>
            <a:ext cx="8001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9400" lvl="0" marL="4699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Noto Sans Symbols"/>
              <a:buNone/>
            </a:pPr>
            <a:r>
              <a:t/>
            </a:r>
            <a:endParaRPr sz="30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33" name="Google Shape;233;p29"/>
          <p:cNvSpPr txBox="1"/>
          <p:nvPr/>
        </p:nvSpPr>
        <p:spPr>
          <a:xfrm>
            <a:off x="6553200" y="6245225"/>
            <a:ext cx="19812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</a:pPr>
            <a:fld id="{00000000-1234-1234-1234-123412341234}" type="slidenum">
              <a:rPr b="0" i="0" lang="en-US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/>
          </a:p>
        </p:txBody>
      </p:sp>
      <p:pic>
        <p:nvPicPr>
          <p:cNvPr descr="15.jpg" id="234" name="Google Shape;234;p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35" name="Google Shape;235;p29"/>
          <p:cNvSpPr txBox="1"/>
          <p:nvPr/>
        </p:nvSpPr>
        <p:spPr>
          <a:xfrm>
            <a:off x="700087" y="144462"/>
            <a:ext cx="7872300" cy="836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-1117600" lvl="0" marL="111760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3800"/>
              <a:buFont typeface="Tahoma"/>
              <a:buNone/>
            </a:pPr>
            <a:r>
              <a:rPr b="1" i="0" lang="en-US" sz="3800" u="none">
                <a:solidFill>
                  <a:srgbClr val="000099"/>
                </a:solidFill>
                <a:latin typeface="Tahoma"/>
                <a:ea typeface="Tahoma"/>
                <a:cs typeface="Tahoma"/>
                <a:sym typeface="Tahoma"/>
              </a:rPr>
              <a:t>I. FAKTOR INTERN</a:t>
            </a:r>
            <a:endParaRPr/>
          </a:p>
        </p:txBody>
      </p:sp>
      <p:sp>
        <p:nvSpPr>
          <p:cNvPr id="236" name="Google Shape;236;p29"/>
          <p:cNvSpPr txBox="1"/>
          <p:nvPr/>
        </p:nvSpPr>
        <p:spPr>
          <a:xfrm>
            <a:off x="928687" y="1052512"/>
            <a:ext cx="7678800" cy="55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609600" lvl="0" marL="60960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Noto Sans Symbols"/>
              <a:buAutoNum type="arabicParenR"/>
            </a:pPr>
            <a:r>
              <a:rPr b="1" i="0" lang="en-US" sz="26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Petani &amp; keluarga</a:t>
            </a:r>
            <a:endParaRPr/>
          </a:p>
          <a:p>
            <a:pPr indent="-609600" lvl="0" marL="609600" marR="0" rtl="0" algn="r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Noto Sans Symbols"/>
              <a:buAutoNum type="arabicParenR"/>
            </a:pPr>
            <a:r>
              <a:rPr b="1" i="0" lang="en-US" sz="26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Sumber produksi dlm usahatani</a:t>
            </a:r>
            <a:endParaRPr/>
          </a:p>
          <a:p>
            <a:pPr indent="-609600" lvl="0" marL="609600" marR="0" rtl="0" algn="r">
              <a:lnSpc>
                <a:spcPct val="5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Verdana"/>
              <a:buNone/>
            </a:pPr>
            <a:r>
              <a:t/>
            </a:r>
            <a:endParaRPr b="1" i="0" sz="300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609600" lvl="0" marL="609600" marR="0" rtl="0" algn="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99"/>
              </a:buClr>
              <a:buSzPts val="3000"/>
              <a:buFont typeface="Verdana"/>
              <a:buNone/>
            </a:pPr>
            <a:r>
              <a:rPr b="1" i="1" lang="en-US" sz="3000" u="none">
                <a:solidFill>
                  <a:srgbClr val="000099"/>
                </a:solidFill>
                <a:latin typeface="Verdana"/>
                <a:ea typeface="Verdana"/>
                <a:cs typeface="Verdana"/>
                <a:sym typeface="Verdana"/>
              </a:rPr>
              <a:t>Petani &amp; keluarga</a:t>
            </a:r>
            <a:endParaRPr/>
          </a:p>
          <a:p>
            <a:pPr indent="-609600" lvl="0" marL="609600" marR="0" rtl="0" algn="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Verdana"/>
              <a:buNone/>
            </a:pPr>
            <a:r>
              <a:rPr b="1" i="0" lang="en-US" sz="30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   🡺 </a:t>
            </a:r>
            <a:r>
              <a:rPr b="1" i="0" lang="en-US" sz="26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Peran petani dalam usahatani :     a. Manajer </a:t>
            </a:r>
            <a:endParaRPr/>
          </a:p>
          <a:p>
            <a:pPr indent="-609600" lvl="0" marL="609600" marR="0" rtl="0" algn="r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Verdana"/>
              <a:buNone/>
            </a:pPr>
            <a:r>
              <a:rPr b="1" i="0" lang="en-US" sz="26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		b. Juru tani  </a:t>
            </a:r>
            <a:endParaRPr/>
          </a:p>
          <a:p>
            <a:pPr indent="-609600" lvl="0" marL="609600" marR="0" rtl="0" algn="r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Verdana"/>
              <a:buNone/>
            </a:pPr>
            <a:r>
              <a:rPr b="1" i="0" lang="en-US" sz="26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                                  c. Kepala keluarga</a:t>
            </a:r>
            <a:endParaRPr/>
          </a:p>
          <a:p>
            <a:pPr indent="-609600" lvl="0" marL="609600" marR="0" rtl="0" algn="r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Verdana"/>
              <a:buNone/>
            </a:pPr>
            <a:r>
              <a:t/>
            </a:r>
            <a:endParaRPr b="1" i="0" sz="260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609600" lvl="0" marL="609600" marR="0" rtl="0" algn="ctr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Verdana"/>
              <a:buNone/>
            </a:pPr>
            <a:r>
              <a:t/>
            </a:r>
            <a:endParaRPr b="1" i="0" sz="2600" u="none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609600" lvl="0" marL="60960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Verdana"/>
              <a:buNone/>
            </a:pPr>
            <a:r>
              <a:rPr b="1" i="0" lang="en-US" sz="2600" u="none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             (“ Individual “)</a:t>
            </a:r>
            <a:r>
              <a:rPr b="1" i="0" lang="en-US" sz="2600" u="none">
                <a:solidFill>
                  <a:srgbClr val="FF99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/>
          </a:p>
        </p:txBody>
      </p:sp>
      <p:sp>
        <p:nvSpPr>
          <p:cNvPr id="237" name="Google Shape;237;p29"/>
          <p:cNvSpPr/>
          <p:nvPr/>
        </p:nvSpPr>
        <p:spPr>
          <a:xfrm>
            <a:off x="3286125" y="3571875"/>
            <a:ext cx="1079400" cy="1928700"/>
          </a:xfrm>
          <a:prstGeom prst="downArrow">
            <a:avLst>
              <a:gd fmla="val 17369" name="adj1"/>
              <a:gd fmla="val 50000" name="adj2"/>
            </a:avLst>
          </a:prstGeom>
          <a:solidFill>
            <a:srgbClr val="000099"/>
          </a:solidFill>
          <a:ln cap="flat" cmpd="sng" w="9525">
            <a:solidFill>
              <a:srgbClr val="00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6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6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6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6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30"/>
          <p:cNvSpPr txBox="1"/>
          <p:nvPr/>
        </p:nvSpPr>
        <p:spPr>
          <a:xfrm>
            <a:off x="6553200" y="6245225"/>
            <a:ext cx="19812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</a:pPr>
            <a:fld id="{00000000-1234-1234-1234-123412341234}" type="slidenum">
              <a:rPr b="0" i="0" lang="en-US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/>
          </a:p>
        </p:txBody>
      </p:sp>
      <p:sp>
        <p:nvSpPr>
          <p:cNvPr id="243" name="Google Shape;243;p30"/>
          <p:cNvSpPr txBox="1"/>
          <p:nvPr>
            <p:ph type="title"/>
          </p:nvPr>
        </p:nvSpPr>
        <p:spPr>
          <a:xfrm>
            <a:off x="2286000" y="165100"/>
            <a:ext cx="5143500" cy="620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3000"/>
              <a:buFont typeface="Verdana"/>
              <a:buNone/>
            </a:pPr>
            <a:br>
              <a:rPr b="1" i="0" lang="en-US" sz="3000" u="none">
                <a:solidFill>
                  <a:srgbClr val="000099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b="1" i="0" lang="en-US" sz="3000" u="none">
                <a:solidFill>
                  <a:srgbClr val="000099"/>
                </a:solidFill>
                <a:latin typeface="Georgia"/>
                <a:ea typeface="Georgia"/>
                <a:cs typeface="Georgia"/>
                <a:sym typeface="Georgia"/>
              </a:rPr>
              <a:t>Petani sbg “Individual”</a:t>
            </a:r>
            <a:r>
              <a:rPr b="1" i="0" lang="en-US" sz="4200" u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244" name="Google Shape;244;p30"/>
          <p:cNvSpPr txBox="1"/>
          <p:nvPr>
            <p:ph idx="1" type="body"/>
          </p:nvPr>
        </p:nvSpPr>
        <p:spPr>
          <a:xfrm>
            <a:off x="179387" y="357187"/>
            <a:ext cx="8964600" cy="645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609600" lvl="0" marL="609600" rtl="0" algn="l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 b="0" i="0" sz="300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609600" lvl="0" marL="609600" rtl="0" algn="l">
              <a:lnSpc>
                <a:spcPct val="5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b="1" i="0" lang="en-US" sz="26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1).</a:t>
            </a:r>
            <a:r>
              <a:rPr b="0" i="0" lang="en-US" sz="26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b="1" i="0" lang="en-US" sz="26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Status Petani</a:t>
            </a:r>
            <a:r>
              <a:rPr b="0" i="0" lang="en-US" sz="26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  </a:t>
            </a:r>
            <a:r>
              <a:rPr b="1" i="0" lang="en-US" sz="26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-</a:t>
            </a:r>
            <a:r>
              <a:rPr b="0" i="0" lang="en-US" sz="26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 kedudukan dalam keluarga</a:t>
            </a:r>
            <a:endParaRPr/>
          </a:p>
          <a:p>
            <a:pPr indent="-609600" lvl="0" marL="6096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b="0" i="0" lang="en-US" sz="26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			              </a:t>
            </a:r>
            <a:r>
              <a:rPr b="1" i="0" lang="en-US" sz="26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-</a:t>
            </a:r>
            <a:r>
              <a:rPr b="0" i="0" lang="en-US" sz="26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 kedudukan dalam masy.</a:t>
            </a:r>
            <a:endParaRPr/>
          </a:p>
          <a:p>
            <a:pPr indent="-609600" lvl="0" marL="6096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b="0" i="0" lang="en-US" sz="26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				      </a:t>
            </a:r>
            <a:r>
              <a:rPr b="1" i="0" lang="en-US" sz="26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-</a:t>
            </a:r>
            <a:r>
              <a:rPr b="0" i="0" lang="en-US" sz="26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 status sosial</a:t>
            </a:r>
            <a:endParaRPr/>
          </a:p>
          <a:p>
            <a:pPr indent="-609600" lvl="0" marL="6096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b="0" i="0" lang="en-US" sz="26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				      </a:t>
            </a:r>
            <a:r>
              <a:rPr b="1" i="0" lang="en-US" sz="26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-</a:t>
            </a:r>
            <a:r>
              <a:rPr b="0" i="0" lang="en-US" sz="26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 hubungan dgn lahan garapan</a:t>
            </a:r>
            <a:endParaRPr/>
          </a:p>
          <a:p>
            <a:pPr indent="-609600" lvl="0" marL="6096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b="1" i="0" lang="en-US" sz="26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2).</a:t>
            </a:r>
            <a:r>
              <a:rPr b="0" i="0" lang="en-US" sz="26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b="1" i="0" lang="en-US" sz="26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Umur Petani</a:t>
            </a:r>
            <a:r>
              <a:rPr b="0" i="0" lang="en-US" sz="26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       kemampuan kerja &amp; cara </a:t>
            </a:r>
            <a:endParaRPr/>
          </a:p>
          <a:p>
            <a:pPr indent="-609600" lvl="0" marL="6096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b="0" i="0" lang="en-US" sz="26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    			     	          berpikir</a:t>
            </a:r>
            <a:endParaRPr/>
          </a:p>
          <a:p>
            <a:pPr indent="-609600" lvl="0" marL="6096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b="1" i="0" lang="en-US" sz="26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3).</a:t>
            </a:r>
            <a:r>
              <a:rPr b="0" i="0" lang="en-US" sz="26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b="1" i="0" lang="en-US" sz="26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Pendidikan Petani</a:t>
            </a:r>
            <a:r>
              <a:rPr b="0" i="0" lang="en-US" sz="26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🡺 </a:t>
            </a:r>
            <a:r>
              <a:rPr b="1" i="0" lang="en-US" sz="26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-</a:t>
            </a:r>
            <a:r>
              <a:rPr b="0" i="0" lang="en-US" sz="26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 formal</a:t>
            </a:r>
            <a:endParaRPr/>
          </a:p>
          <a:p>
            <a:pPr indent="-609600" lvl="0" marL="6096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600"/>
              <a:buNone/>
            </a:pPr>
            <a:r>
              <a:rPr b="0" i="0" lang="en-US" sz="26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					        </a:t>
            </a:r>
            <a:r>
              <a:rPr b="1" i="0" lang="en-US" sz="26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-</a:t>
            </a:r>
            <a:r>
              <a:rPr b="0" i="0" lang="en-US" sz="26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 non formal</a:t>
            </a:r>
            <a:r>
              <a:rPr b="0" i="0" lang="en-US" sz="30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/>
          </a:p>
          <a:p>
            <a:pPr indent="-609600" lvl="0" marL="609600" rtl="0" algn="l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SzPts val="2300"/>
              <a:buNone/>
            </a:pPr>
            <a:r>
              <a:rPr b="1" i="0" lang="en-US" sz="23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Unsur-unsur yang mempengaruhi perilaku petani :</a:t>
            </a:r>
            <a:endParaRPr/>
          </a:p>
          <a:p>
            <a:pPr indent="-609600" lvl="0" marL="6096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b="1" i="0" lang="en-US" sz="26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						             </a:t>
            </a:r>
            <a:r>
              <a:rPr b="1" i="0" lang="en-US" sz="2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: tradisi</a:t>
            </a:r>
            <a:endParaRPr/>
          </a:p>
          <a:p>
            <a:pPr indent="-609600" lvl="0" marL="60960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100"/>
              <a:buNone/>
            </a:pPr>
            <a:r>
              <a:rPr b="1" i="0" lang="en-US" sz="21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			 				      </a:t>
            </a:r>
            <a:r>
              <a:rPr b="1" i="0" lang="en-US" sz="2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: alam</a:t>
            </a:r>
            <a:endParaRPr/>
          </a:p>
          <a:p>
            <a:pPr indent="-609600" lvl="0" marL="60960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100"/>
              <a:buNone/>
            </a:pPr>
            <a:r>
              <a:rPr b="1" i="0" lang="en-US" sz="21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							      </a:t>
            </a:r>
            <a:r>
              <a:rPr b="1" i="0" lang="en-US" sz="2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: kebut. pokok</a:t>
            </a:r>
            <a:r>
              <a:rPr b="1" i="0" lang="en-US" sz="21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  </a:t>
            </a:r>
            <a:endParaRPr/>
          </a:p>
          <a:p>
            <a:pPr indent="-609600" lvl="0" marL="60960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100"/>
              <a:buNone/>
            </a:pPr>
            <a:r>
              <a:rPr b="1" i="0" lang="en-US" sz="21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							      </a:t>
            </a:r>
            <a:r>
              <a:rPr b="1" i="0" lang="en-US" sz="2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: ekonomi</a:t>
            </a:r>
            <a:endParaRPr/>
          </a:p>
        </p:txBody>
      </p:sp>
      <p:cxnSp>
        <p:nvCxnSpPr>
          <p:cNvPr id="245" name="Google Shape;245;p30"/>
          <p:cNvCxnSpPr/>
          <p:nvPr/>
        </p:nvCxnSpPr>
        <p:spPr>
          <a:xfrm>
            <a:off x="3419475" y="2643187"/>
            <a:ext cx="576300" cy="0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sp>
        <p:nvSpPr>
          <p:cNvPr id="246" name="Google Shape;246;p30"/>
          <p:cNvSpPr/>
          <p:nvPr/>
        </p:nvSpPr>
        <p:spPr>
          <a:xfrm>
            <a:off x="250825" y="5157787"/>
            <a:ext cx="2374800" cy="1628700"/>
          </a:xfrm>
          <a:prstGeom prst="ellipse">
            <a:avLst/>
          </a:prstGeom>
          <a:noFill/>
          <a:ln cap="flat" cmpd="sng" w="76200">
            <a:solidFill>
              <a:srgbClr val="00F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47" name="Google Shape;247;p30"/>
          <p:cNvSpPr/>
          <p:nvPr/>
        </p:nvSpPr>
        <p:spPr>
          <a:xfrm>
            <a:off x="395287" y="5300662"/>
            <a:ext cx="2089200" cy="1295400"/>
          </a:xfrm>
          <a:prstGeom prst="ellipse">
            <a:avLst/>
          </a:prstGeom>
          <a:noFill/>
          <a:ln cap="flat" cmpd="sng" w="76200">
            <a:solidFill>
              <a:srgbClr val="FFF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48" name="Google Shape;248;p30"/>
          <p:cNvSpPr/>
          <p:nvPr/>
        </p:nvSpPr>
        <p:spPr>
          <a:xfrm>
            <a:off x="539750" y="5445125"/>
            <a:ext cx="1800300" cy="936600"/>
          </a:xfrm>
          <a:prstGeom prst="ellipse">
            <a:avLst/>
          </a:prstGeom>
          <a:noFill/>
          <a:ln cap="flat" cmpd="sng" w="762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49" name="Google Shape;249;p30"/>
          <p:cNvSpPr/>
          <p:nvPr/>
        </p:nvSpPr>
        <p:spPr>
          <a:xfrm>
            <a:off x="755650" y="5589587"/>
            <a:ext cx="1440000" cy="576300"/>
          </a:xfrm>
          <a:prstGeom prst="ellipse">
            <a:avLst/>
          </a:prstGeom>
          <a:noFill/>
          <a:ln cap="flat" cmpd="sng" w="762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50" name="Google Shape;250;p30"/>
          <p:cNvSpPr/>
          <p:nvPr/>
        </p:nvSpPr>
        <p:spPr>
          <a:xfrm>
            <a:off x="827087" y="5661025"/>
            <a:ext cx="1296900" cy="431700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i="0" lang="en-US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Petani tradisional</a:t>
            </a:r>
            <a:endParaRPr/>
          </a:p>
        </p:txBody>
      </p:sp>
      <p:sp>
        <p:nvSpPr>
          <p:cNvPr id="251" name="Google Shape;251;p30"/>
          <p:cNvSpPr/>
          <p:nvPr/>
        </p:nvSpPr>
        <p:spPr>
          <a:xfrm>
            <a:off x="2843212" y="5157787"/>
            <a:ext cx="2376600" cy="1628700"/>
          </a:xfrm>
          <a:prstGeom prst="ellipse">
            <a:avLst/>
          </a:prstGeom>
          <a:noFill/>
          <a:ln cap="flat" cmpd="sng" w="762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52" name="Google Shape;252;p30"/>
          <p:cNvSpPr/>
          <p:nvPr/>
        </p:nvSpPr>
        <p:spPr>
          <a:xfrm>
            <a:off x="2987675" y="5300662"/>
            <a:ext cx="2087700" cy="1295400"/>
          </a:xfrm>
          <a:prstGeom prst="ellipse">
            <a:avLst/>
          </a:prstGeom>
          <a:noFill/>
          <a:ln cap="flat" cmpd="sng" w="76200">
            <a:solidFill>
              <a:srgbClr val="FFF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53" name="Google Shape;253;p30"/>
          <p:cNvSpPr/>
          <p:nvPr/>
        </p:nvSpPr>
        <p:spPr>
          <a:xfrm>
            <a:off x="3132137" y="5445125"/>
            <a:ext cx="1800300" cy="1008000"/>
          </a:xfrm>
          <a:prstGeom prst="ellipse">
            <a:avLst/>
          </a:prstGeom>
          <a:noFill/>
          <a:ln cap="flat" cmpd="sng" w="762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54" name="Google Shape;254;p30"/>
          <p:cNvSpPr/>
          <p:nvPr/>
        </p:nvSpPr>
        <p:spPr>
          <a:xfrm>
            <a:off x="3276600" y="5589587"/>
            <a:ext cx="1512900" cy="720600"/>
          </a:xfrm>
          <a:prstGeom prst="ellipse">
            <a:avLst/>
          </a:prstGeom>
          <a:noFill/>
          <a:ln cap="flat" cmpd="sng" w="76200">
            <a:solidFill>
              <a:srgbClr val="00F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55" name="Google Shape;255;p30"/>
          <p:cNvSpPr/>
          <p:nvPr/>
        </p:nvSpPr>
        <p:spPr>
          <a:xfrm>
            <a:off x="3490912" y="5734050"/>
            <a:ext cx="1152600" cy="431700"/>
          </a:xfrm>
          <a:prstGeom prst="ellipse">
            <a:avLst/>
          </a:prstGeom>
          <a:solidFill>
            <a:srgbClr val="00FFFF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i="0" lang="en-US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Petani maju</a:t>
            </a:r>
            <a:endParaRPr/>
          </a:p>
        </p:txBody>
      </p:sp>
      <p:sp>
        <p:nvSpPr>
          <p:cNvPr id="256" name="Google Shape;256;p30"/>
          <p:cNvSpPr txBox="1"/>
          <p:nvPr/>
        </p:nvSpPr>
        <p:spPr>
          <a:xfrm>
            <a:off x="5724525" y="4929187"/>
            <a:ext cx="288900" cy="1446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57" name="Google Shape;257;p30"/>
          <p:cNvSpPr txBox="1"/>
          <p:nvPr/>
        </p:nvSpPr>
        <p:spPr>
          <a:xfrm>
            <a:off x="5724525" y="5357812"/>
            <a:ext cx="288900" cy="1446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58" name="Google Shape;258;p30"/>
          <p:cNvSpPr txBox="1"/>
          <p:nvPr/>
        </p:nvSpPr>
        <p:spPr>
          <a:xfrm>
            <a:off x="5724525" y="5786437"/>
            <a:ext cx="288900" cy="14460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59" name="Google Shape;259;p30"/>
          <p:cNvSpPr txBox="1"/>
          <p:nvPr/>
        </p:nvSpPr>
        <p:spPr>
          <a:xfrm>
            <a:off x="5724525" y="6215062"/>
            <a:ext cx="288900" cy="144600"/>
          </a:xfrm>
          <a:prstGeom prst="rect">
            <a:avLst/>
          </a:prstGeom>
          <a:solidFill>
            <a:srgbClr val="00FF00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slow">
    <p:push dir="r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31"/>
          <p:cNvSpPr txBox="1"/>
          <p:nvPr/>
        </p:nvSpPr>
        <p:spPr>
          <a:xfrm>
            <a:off x="6553200" y="6245225"/>
            <a:ext cx="19812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</a:pPr>
            <a:fld id="{00000000-1234-1234-1234-123412341234}" type="slidenum">
              <a:rPr b="0" i="0" lang="en-US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/>
          </a:p>
        </p:txBody>
      </p:sp>
      <p:sp>
        <p:nvSpPr>
          <p:cNvPr id="265" name="Google Shape;265;p31"/>
          <p:cNvSpPr txBox="1"/>
          <p:nvPr>
            <p:ph type="title"/>
          </p:nvPr>
        </p:nvSpPr>
        <p:spPr>
          <a:xfrm>
            <a:off x="536575" y="419100"/>
            <a:ext cx="8321700" cy="777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Verdana"/>
              <a:buNone/>
            </a:pPr>
            <a:r>
              <a:rPr b="1" i="0" lang="en-US" sz="2500" u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t>Kondisi Petani di Indonesia 🡺 </a:t>
            </a:r>
            <a:r>
              <a:rPr b="1" i="0" lang="en-US" sz="2500" u="none">
                <a:solidFill>
                  <a:srgbClr val="000099"/>
                </a:solidFill>
                <a:latin typeface="Verdana"/>
                <a:ea typeface="Verdana"/>
                <a:cs typeface="Verdana"/>
                <a:sym typeface="Verdana"/>
              </a:rPr>
              <a:t>Petani Kecil, </a:t>
            </a:r>
            <a:br>
              <a:rPr b="1" i="0" lang="en-US" sz="2500" u="none">
                <a:solidFill>
                  <a:srgbClr val="000099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b="1" i="0" lang="en-US" sz="2500" u="none">
                <a:solidFill>
                  <a:srgbClr val="000099"/>
                </a:solidFill>
                <a:latin typeface="Verdana"/>
                <a:ea typeface="Verdana"/>
                <a:cs typeface="Verdana"/>
                <a:sym typeface="Verdana"/>
              </a:rPr>
              <a:t>                                                  </a:t>
            </a:r>
            <a:r>
              <a:rPr b="1" i="0" lang="en-US" sz="25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dgn </a:t>
            </a:r>
            <a:r>
              <a:rPr b="1" i="0" lang="en-US" sz="2500" u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t>ciri-ciri :</a:t>
            </a:r>
            <a:endParaRPr/>
          </a:p>
        </p:txBody>
      </p:sp>
      <p:sp>
        <p:nvSpPr>
          <p:cNvPr id="266" name="Google Shape;266;p31"/>
          <p:cNvSpPr txBox="1"/>
          <p:nvPr>
            <p:ph idx="1" type="body"/>
          </p:nvPr>
        </p:nvSpPr>
        <p:spPr>
          <a:xfrm>
            <a:off x="323850" y="2087562"/>
            <a:ext cx="8785200" cy="407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609600" lvl="0" marL="609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Noto Sans Symbols"/>
              <a:buAutoNum type="arabicParenR"/>
            </a:pPr>
            <a:r>
              <a:rPr b="1" i="0" lang="en-US" sz="2600" u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Pendapatan rendah, kurang dari setara 240 kg beras/kapita/th</a:t>
            </a:r>
            <a:endParaRPr/>
          </a:p>
          <a:p>
            <a:pPr indent="-609600" lvl="0" marL="60960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Noto Sans Symbols"/>
              <a:buAutoNum type="arabicParenR"/>
            </a:pPr>
            <a:r>
              <a:rPr b="1" i="0" lang="en-US" sz="2600" u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Memiliki lahan sempit   </a:t>
            </a:r>
            <a:endParaRPr/>
          </a:p>
          <a:p>
            <a:pPr indent="-609600" lvl="0" marL="60960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b="1" i="0" lang="en-US" sz="2600" u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 Jawa           Luar Jawa</a:t>
            </a:r>
            <a:endParaRPr/>
          </a:p>
          <a:p>
            <a:pPr indent="-609600" lvl="0" marL="60960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b="1" i="0" lang="en-US" sz="2600" u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--------------------------------------</a:t>
            </a:r>
            <a:endParaRPr/>
          </a:p>
          <a:p>
            <a:pPr indent="-609600" lvl="0" marL="60960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b="1" i="0" lang="en-US" sz="2600" u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		 Sawah                   &lt; 0,25 ha        &lt; 0,50 ha</a:t>
            </a:r>
            <a:endParaRPr/>
          </a:p>
          <a:p>
            <a:pPr indent="-609600" lvl="0" marL="60960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b="1" i="0" lang="en-US" sz="2600" u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         Sawah+Tegalan     0,50 ha            1,00 ha</a:t>
            </a:r>
            <a:endParaRPr/>
          </a:p>
          <a:p>
            <a:pPr indent="-609600" lvl="0" marL="60960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Noto Sans Symbols"/>
              <a:buAutoNum type="arabicParenR" startAt="3"/>
            </a:pPr>
            <a:r>
              <a:rPr b="1" i="0" lang="en-US" sz="2600" u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Kekurangan modal &amp; memiliki tabungan terbatas</a:t>
            </a:r>
            <a:endParaRPr/>
          </a:p>
          <a:p>
            <a:pPr indent="-609600" lvl="0" marL="60960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Noto Sans Symbols"/>
              <a:buAutoNum type="arabicParenR" startAt="3"/>
            </a:pPr>
            <a:r>
              <a:rPr b="1" i="0" lang="en-US" sz="2600" u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Pengetahuan terbatas</a:t>
            </a:r>
            <a:endParaRPr/>
          </a:p>
        </p:txBody>
      </p:sp>
    </p:spTree>
  </p:cSld>
  <p:clrMapOvr>
    <a:masterClrMapping/>
  </p:clrMapOvr>
  <p:transition spd="slow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32"/>
          <p:cNvSpPr txBox="1"/>
          <p:nvPr/>
        </p:nvSpPr>
        <p:spPr>
          <a:xfrm>
            <a:off x="6553200" y="6245225"/>
            <a:ext cx="19812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</a:pPr>
            <a:fld id="{00000000-1234-1234-1234-123412341234}" type="slidenum">
              <a:rPr b="0" i="0" lang="en-US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/>
          </a:p>
        </p:txBody>
      </p:sp>
      <p:sp>
        <p:nvSpPr>
          <p:cNvPr id="272" name="Google Shape;272;p32"/>
          <p:cNvSpPr txBox="1"/>
          <p:nvPr>
            <p:ph type="title"/>
          </p:nvPr>
        </p:nvSpPr>
        <p:spPr>
          <a:xfrm>
            <a:off x="674687" y="115887"/>
            <a:ext cx="8001000" cy="1215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Arial Rounded"/>
              <a:buNone/>
            </a:pPr>
            <a:r>
              <a:rPr b="1" i="0" lang="en-US" sz="3200" u="none">
                <a:solidFill>
                  <a:schemeClr val="accent2"/>
                </a:solidFill>
                <a:latin typeface="Arial Rounded"/>
                <a:ea typeface="Arial Rounded"/>
                <a:cs typeface="Arial Rounded"/>
                <a:sym typeface="Arial Rounded"/>
              </a:rPr>
              <a:t>STATUS PETANI  🡺 HUBUNGAN DG PEMILIKAN &amp; PENGUASAAN LAHAN</a:t>
            </a:r>
            <a:endParaRPr/>
          </a:p>
        </p:txBody>
      </p:sp>
      <p:sp>
        <p:nvSpPr>
          <p:cNvPr id="273" name="Google Shape;273;p32"/>
          <p:cNvSpPr txBox="1"/>
          <p:nvPr>
            <p:ph idx="1" type="body"/>
          </p:nvPr>
        </p:nvSpPr>
        <p:spPr>
          <a:xfrm>
            <a:off x="395287" y="2060575"/>
            <a:ext cx="8497800" cy="390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69900" lvl="0" marL="469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Noto Sans Symbols"/>
              <a:buChar char="□"/>
            </a:pPr>
            <a:r>
              <a:rPr b="0" i="0" lang="en-US" sz="25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Petani Pemilik Penggarap 🡺 bebas melaks. peran petani, menentukan jenis tanaman &amp; input yg digunakan.</a:t>
            </a:r>
            <a:endParaRPr/>
          </a:p>
          <a:p>
            <a:pPr indent="-469900" lvl="0" marL="4699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Noto Sans Symbols"/>
              <a:buChar char="□"/>
            </a:pPr>
            <a:r>
              <a:rPr b="0" i="0" lang="en-US" sz="25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Petani Penyewa 🡺 tdk bebas, tergantung dr lamanya menyewa, pengambilan keputusan dlm usahatani tgt pd waktu menyewa.</a:t>
            </a:r>
            <a:endParaRPr/>
          </a:p>
          <a:p>
            <a:pPr indent="-469900" lvl="0" marL="4699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Noto Sans Symbols"/>
              <a:buChar char="□"/>
            </a:pPr>
            <a:r>
              <a:rPr b="0" i="0" lang="en-US" sz="25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Petani Penyakap 🡺 tdk bebas menentukan keputusan usahataninya, hasil yg diterima merupakan bagi hasil dr pemilik lahan, jenis &amp; besar bagi hasil tgt kesepakatan.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5"/>
          <p:cNvSpPr txBox="1"/>
          <p:nvPr/>
        </p:nvSpPr>
        <p:spPr>
          <a:xfrm>
            <a:off x="6553200" y="6245225"/>
            <a:ext cx="19812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</a:pPr>
            <a:fld id="{00000000-1234-1234-1234-123412341234}" type="slidenum">
              <a:rPr b="0" i="0" lang="en-US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/>
          </a:p>
        </p:txBody>
      </p:sp>
      <p:sp>
        <p:nvSpPr>
          <p:cNvPr id="104" name="Google Shape;104;p15"/>
          <p:cNvSpPr txBox="1"/>
          <p:nvPr>
            <p:ph type="title"/>
          </p:nvPr>
        </p:nvSpPr>
        <p:spPr>
          <a:xfrm>
            <a:off x="1296987" y="331787"/>
            <a:ext cx="68040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800"/>
              <a:buFont typeface="Tahoma"/>
              <a:buNone/>
            </a:pPr>
            <a:r>
              <a:rPr b="1" i="0" lang="en-US" sz="2800" u="none">
                <a:solidFill>
                  <a:srgbClr val="000099"/>
                </a:solidFill>
                <a:latin typeface="Tahoma"/>
                <a:ea typeface="Tahoma"/>
                <a:cs typeface="Tahoma"/>
                <a:sym typeface="Tahoma"/>
              </a:rPr>
              <a:t>USAHATANI &amp; SISTEM USAHATANI</a:t>
            </a:r>
            <a:endParaRPr/>
          </a:p>
        </p:txBody>
      </p:sp>
      <p:sp>
        <p:nvSpPr>
          <p:cNvPr id="105" name="Google Shape;105;p15"/>
          <p:cNvSpPr txBox="1"/>
          <p:nvPr>
            <p:ph idx="1" type="body"/>
          </p:nvPr>
        </p:nvSpPr>
        <p:spPr>
          <a:xfrm>
            <a:off x="142875" y="1268412"/>
            <a:ext cx="8964600" cy="55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69900" lvl="0" marL="469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b="1" i="1" lang="en-US" sz="2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USAHATANI</a:t>
            </a:r>
            <a:r>
              <a:rPr b="1" i="0" lang="en-US" sz="2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b="0" i="0" lang="en-US" sz="2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: </a:t>
            </a:r>
            <a:endParaRPr/>
          </a:p>
          <a:p>
            <a:pPr indent="-436562" lvl="1" marL="90805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Noto Sans Symbols"/>
              <a:buChar char="⮚"/>
            </a:pPr>
            <a:r>
              <a:rPr b="0" i="0" lang="en-US" sz="2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Himpunan dari sumber alam yg terdapat ditempat itu; yg diperlukan untuk produksi  pertanian, seperti : sinar matahari, tanah &amp; air serta perbaikan-perbaikan yg telah dilakukan terhadap tanah tsb (AT Mosher).</a:t>
            </a:r>
            <a:endParaRPr/>
          </a:p>
          <a:p>
            <a:pPr indent="-436562" lvl="1" marL="90805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Noto Sans Symbols"/>
              <a:buChar char="⮚"/>
            </a:pPr>
            <a:r>
              <a:rPr b="0" i="0" lang="en-US" sz="2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Organisasi dari faktor-faktor alam, tenaga kerja, modal untuk menghasilkan produksi pertanian.</a:t>
            </a:r>
            <a:endParaRPr b="1" i="0" sz="220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469900" lvl="0" marL="46990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 b="1" i="0" sz="220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469900" lvl="0" marL="46990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SzPts val="2200"/>
              <a:buNone/>
            </a:pPr>
            <a:r>
              <a:rPr b="1" i="1" lang="en-US" sz="2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SISTEM USAHATANI</a:t>
            </a:r>
            <a:r>
              <a:rPr b="0" i="0" lang="en-US" sz="2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 :</a:t>
            </a:r>
            <a:endParaRPr/>
          </a:p>
          <a:p>
            <a:pPr indent="-469900" lvl="0" marL="46990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SzPts val="2200"/>
              <a:buNone/>
            </a:pPr>
            <a:r>
              <a:rPr b="0" i="0" lang="en-US" sz="2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	Suatu penataan usahatani yg stabil scr unik &amp; beralasan di mana suatu rumah tangga petani mengelola usahatani scr tepat berdasarkan tanggapannya thd faktor-faktor lingk: fisik, biologik, &amp; sosial ekonomi, yg berlandaskan tujuan rumah tangga petani, sumberdaya &amp; pilihan petani sendiri (W.W Shaner, 1982). 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33"/>
          <p:cNvSpPr txBox="1"/>
          <p:nvPr/>
        </p:nvSpPr>
        <p:spPr>
          <a:xfrm>
            <a:off x="6553200" y="6245225"/>
            <a:ext cx="19812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</a:pPr>
            <a:fld id="{00000000-1234-1234-1234-123412341234}" type="slidenum">
              <a:rPr b="0" i="0" lang="en-US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/>
          </a:p>
        </p:txBody>
      </p:sp>
      <p:sp>
        <p:nvSpPr>
          <p:cNvPr id="279" name="Google Shape;279;p33"/>
          <p:cNvSpPr txBox="1"/>
          <p:nvPr>
            <p:ph type="title"/>
          </p:nvPr>
        </p:nvSpPr>
        <p:spPr>
          <a:xfrm>
            <a:off x="430212" y="636587"/>
            <a:ext cx="8642400" cy="720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Trebuchet MS"/>
              <a:buNone/>
            </a:pPr>
            <a:r>
              <a:rPr b="1" i="0" lang="en-US" sz="3200" u="none">
                <a:solidFill>
                  <a:schemeClr val="accent2"/>
                </a:solidFill>
                <a:latin typeface="Trebuchet MS"/>
                <a:ea typeface="Trebuchet MS"/>
                <a:cs typeface="Trebuchet MS"/>
                <a:sym typeface="Trebuchet MS"/>
              </a:rPr>
              <a:t>PERAN PETANI DLM PENGELOLAAN USAHATANI</a:t>
            </a:r>
            <a:endParaRPr/>
          </a:p>
        </p:txBody>
      </p:sp>
      <p:sp>
        <p:nvSpPr>
          <p:cNvPr id="280" name="Google Shape;280;p33"/>
          <p:cNvSpPr txBox="1"/>
          <p:nvPr>
            <p:ph idx="1" type="body"/>
          </p:nvPr>
        </p:nvSpPr>
        <p:spPr>
          <a:xfrm>
            <a:off x="395287" y="1752600"/>
            <a:ext cx="8424900" cy="455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69900" lvl="0" marL="469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300"/>
              <a:buFont typeface="Noto Sans Symbols"/>
              <a:buChar char="⮚"/>
            </a:pPr>
            <a:r>
              <a:rPr b="0" i="0" lang="en-US" sz="23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Mengelola penggunaan faktor-faktor produksi yg terbatas utk mencapai tujuan usahatani</a:t>
            </a:r>
            <a:endParaRPr/>
          </a:p>
          <a:p>
            <a:pPr indent="-469900" lvl="0" marL="469900" rtl="0" algn="l">
              <a:lnSpc>
                <a:spcPct val="80000"/>
              </a:lnSpc>
              <a:spcBef>
                <a:spcPts val="460"/>
              </a:spcBef>
              <a:spcAft>
                <a:spcPts val="0"/>
              </a:spcAft>
              <a:buSzPts val="2300"/>
              <a:buNone/>
            </a:pPr>
            <a:r>
              <a:rPr b="0" i="0" lang="en-US" sz="23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    🡺 Mengambil keputusan, melaksanakan keputusan &amp; menanggung resiko atas pelaksanaan keputusan usahatani</a:t>
            </a:r>
            <a:endParaRPr/>
          </a:p>
          <a:p>
            <a:pPr indent="-469900" lvl="0" marL="469900" rtl="0" algn="l">
              <a:lnSpc>
                <a:spcPct val="80000"/>
              </a:lnSpc>
              <a:spcBef>
                <a:spcPts val="460"/>
              </a:spcBef>
              <a:spcAft>
                <a:spcPts val="0"/>
              </a:spcAft>
              <a:buSzPts val="2300"/>
              <a:buNone/>
            </a:pPr>
            <a:r>
              <a:t/>
            </a:r>
            <a:endParaRPr b="0" i="0" sz="2300" u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469900" lvl="0" marL="469900" rtl="0" algn="l">
              <a:lnSpc>
                <a:spcPct val="80000"/>
              </a:lnSpc>
              <a:spcBef>
                <a:spcPts val="460"/>
              </a:spcBef>
              <a:spcAft>
                <a:spcPts val="0"/>
              </a:spcAft>
              <a:buSzPts val="2300"/>
              <a:buNone/>
            </a:pPr>
            <a:r>
              <a:t/>
            </a:r>
            <a:endParaRPr b="0" i="0" sz="2300" u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469900" lvl="0" marL="469900" rtl="0" algn="l">
              <a:lnSpc>
                <a:spcPct val="80000"/>
              </a:lnSpc>
              <a:spcBef>
                <a:spcPts val="460"/>
              </a:spcBef>
              <a:spcAft>
                <a:spcPts val="0"/>
              </a:spcAft>
              <a:buClr>
                <a:schemeClr val="accent2"/>
              </a:buClr>
              <a:buSzPts val="2300"/>
              <a:buFont typeface="Noto Sans Symbols"/>
              <a:buChar char="⮚"/>
            </a:pPr>
            <a:r>
              <a:rPr b="0" i="0" lang="en-US" sz="23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Cepat memikirkan ttg kesempatan yg akan dicapai</a:t>
            </a:r>
            <a:endParaRPr/>
          </a:p>
          <a:p>
            <a:pPr indent="-469900" lvl="0" marL="469900" rtl="0" algn="l">
              <a:lnSpc>
                <a:spcPct val="80000"/>
              </a:lnSpc>
              <a:spcBef>
                <a:spcPts val="460"/>
              </a:spcBef>
              <a:spcAft>
                <a:spcPts val="0"/>
              </a:spcAft>
              <a:buClr>
                <a:schemeClr val="accent2"/>
              </a:buClr>
              <a:buSzPts val="2300"/>
              <a:buFont typeface="Noto Sans Symbols"/>
              <a:buChar char="⮚"/>
            </a:pPr>
            <a:r>
              <a:rPr b="0" i="0" lang="en-US" sz="23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Menganalisis &amp; memecahkan masalah yg ditemui</a:t>
            </a:r>
            <a:endParaRPr/>
          </a:p>
          <a:p>
            <a:pPr indent="-469900" lvl="0" marL="469900" rtl="0" algn="l">
              <a:lnSpc>
                <a:spcPct val="80000"/>
              </a:lnSpc>
              <a:spcBef>
                <a:spcPts val="460"/>
              </a:spcBef>
              <a:spcAft>
                <a:spcPts val="0"/>
              </a:spcAft>
              <a:buClr>
                <a:schemeClr val="accent2"/>
              </a:buClr>
              <a:buSzPts val="2300"/>
              <a:buFont typeface="Noto Sans Symbols"/>
              <a:buChar char="⮚"/>
            </a:pPr>
            <a:r>
              <a:rPr b="0" i="0" lang="en-US" sz="23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Memilih informasi dr luar yg paling baik</a:t>
            </a:r>
            <a:endParaRPr/>
          </a:p>
          <a:p>
            <a:pPr indent="-469900" lvl="0" marL="469900" rtl="0" algn="l">
              <a:lnSpc>
                <a:spcPct val="80000"/>
              </a:lnSpc>
              <a:spcBef>
                <a:spcPts val="460"/>
              </a:spcBef>
              <a:spcAft>
                <a:spcPts val="0"/>
              </a:spcAft>
              <a:buClr>
                <a:schemeClr val="accent2"/>
              </a:buClr>
              <a:buSzPts val="2300"/>
              <a:buFont typeface="Noto Sans Symbols"/>
              <a:buChar char="⮚"/>
            </a:pPr>
            <a:r>
              <a:rPr b="0" i="0" lang="en-US" sz="23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Menganalisis utk mengambil keputusan ttg apa yg dpt dilakukan (keputusan yg terbaik)</a:t>
            </a:r>
            <a:endParaRPr/>
          </a:p>
          <a:p>
            <a:pPr indent="-469900" lvl="0" marL="469900" rtl="0" algn="l">
              <a:lnSpc>
                <a:spcPct val="80000"/>
              </a:lnSpc>
              <a:spcBef>
                <a:spcPts val="460"/>
              </a:spcBef>
              <a:spcAft>
                <a:spcPts val="0"/>
              </a:spcAft>
              <a:buClr>
                <a:schemeClr val="accent2"/>
              </a:buClr>
              <a:buSzPts val="2300"/>
              <a:buFont typeface="Noto Sans Symbols"/>
              <a:buChar char="⮚"/>
            </a:pPr>
            <a:r>
              <a:rPr b="0" i="0" lang="en-US" sz="23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Melaksanakan keputusan dgn segera</a:t>
            </a:r>
            <a:endParaRPr/>
          </a:p>
          <a:p>
            <a:pPr indent="-469900" lvl="0" marL="469900" rtl="0" algn="l">
              <a:lnSpc>
                <a:spcPct val="80000"/>
              </a:lnSpc>
              <a:spcBef>
                <a:spcPts val="460"/>
              </a:spcBef>
              <a:spcAft>
                <a:spcPts val="0"/>
              </a:spcAft>
              <a:buClr>
                <a:schemeClr val="accent2"/>
              </a:buClr>
              <a:buSzPts val="2300"/>
              <a:buFont typeface="Noto Sans Symbols"/>
              <a:buChar char="⮚"/>
            </a:pPr>
            <a:r>
              <a:rPr b="0" i="0" lang="en-US" sz="23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Menerima konsekuensi dr apa yg telah dilaksanakan </a:t>
            </a:r>
            <a:endParaRPr/>
          </a:p>
          <a:p>
            <a:pPr indent="-323850" lvl="0" marL="469900" rtl="0" algn="l">
              <a:lnSpc>
                <a:spcPct val="80000"/>
              </a:lnSpc>
              <a:spcBef>
                <a:spcPts val="460"/>
              </a:spcBef>
              <a:spcAft>
                <a:spcPts val="0"/>
              </a:spcAft>
              <a:buClr>
                <a:schemeClr val="accent2"/>
              </a:buClr>
              <a:buSzPts val="2300"/>
              <a:buFont typeface="Noto Sans Symbols"/>
              <a:buNone/>
            </a:pPr>
            <a:r>
              <a:t/>
            </a:r>
            <a:endParaRPr b="0" i="0" sz="2300" u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23850" lvl="0" marL="469900" rtl="0" algn="l">
              <a:spcBef>
                <a:spcPts val="460"/>
              </a:spcBef>
              <a:spcAft>
                <a:spcPts val="0"/>
              </a:spcAft>
              <a:buSzPts val="2300"/>
              <a:buNone/>
            </a:pPr>
            <a:r>
              <a:t/>
            </a:r>
            <a:endParaRPr b="0" i="0" sz="2300" u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81" name="Google Shape;281;p33"/>
          <p:cNvSpPr/>
          <p:nvPr/>
        </p:nvSpPr>
        <p:spPr>
          <a:xfrm>
            <a:off x="3779837" y="3068637"/>
            <a:ext cx="485700" cy="5763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000099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34"/>
          <p:cNvSpPr txBox="1"/>
          <p:nvPr>
            <p:ph type="title"/>
          </p:nvPr>
        </p:nvSpPr>
        <p:spPr>
          <a:xfrm>
            <a:off x="571500" y="285750"/>
            <a:ext cx="83583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600"/>
              <a:buFont typeface="Verdana"/>
              <a:buNone/>
            </a:pPr>
            <a:r>
              <a:rPr b="1" i="0" lang="en-US" sz="3600" u="none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Tugas Petani sbg </a:t>
            </a:r>
            <a:br>
              <a:rPr b="1" i="0" lang="en-US" sz="3600" u="none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b="1" i="0" lang="en-US" sz="3600" u="none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Manajer Usahatani</a:t>
            </a:r>
            <a:endParaRPr/>
          </a:p>
        </p:txBody>
      </p:sp>
      <p:sp>
        <p:nvSpPr>
          <p:cNvPr id="287" name="Google Shape;287;p34"/>
          <p:cNvSpPr txBox="1"/>
          <p:nvPr>
            <p:ph idx="1" type="body"/>
          </p:nvPr>
        </p:nvSpPr>
        <p:spPr>
          <a:xfrm>
            <a:off x="495300" y="1857375"/>
            <a:ext cx="85773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69900" lvl="0" marL="469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700"/>
              <a:buFont typeface="Noto Sans Symbols"/>
              <a:buChar char="□"/>
            </a:pPr>
            <a:r>
              <a:rPr b="0" i="0" lang="en-US" sz="27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Memilih cara produksi dlm usahatani</a:t>
            </a:r>
            <a:endParaRPr/>
          </a:p>
          <a:p>
            <a:pPr indent="-469900" lvl="0" marL="469900" marR="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2"/>
              </a:buClr>
              <a:buSzPts val="2700"/>
              <a:buFont typeface="Noto Sans Symbols"/>
              <a:buChar char="□"/>
            </a:pPr>
            <a:r>
              <a:rPr b="0" i="0" lang="en-US" sz="27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Memilih, melatih, &amp; mengkoordinasi pekerja</a:t>
            </a:r>
            <a:endParaRPr/>
          </a:p>
          <a:p>
            <a:pPr indent="-469900" lvl="0" marL="469900" marR="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2"/>
              </a:buClr>
              <a:buSzPts val="2700"/>
              <a:buFont typeface="Noto Sans Symbols"/>
              <a:buChar char="□"/>
            </a:pPr>
            <a:r>
              <a:rPr b="0" i="0" lang="en-US" sz="27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Mengawasi &amp; mengatur faktor produksi</a:t>
            </a:r>
            <a:endParaRPr/>
          </a:p>
          <a:p>
            <a:pPr indent="-469900" lvl="0" marL="469900" marR="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2"/>
              </a:buClr>
              <a:buSzPts val="2700"/>
              <a:buFont typeface="Noto Sans Symbols"/>
              <a:buChar char="□"/>
            </a:pPr>
            <a:r>
              <a:rPr b="0" i="0" lang="en-US" sz="27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Mengadakan penyesuaian thd kegiatan usahatani</a:t>
            </a:r>
            <a:endParaRPr/>
          </a:p>
          <a:p>
            <a:pPr indent="-469900" lvl="0" marL="469900" marR="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2"/>
              </a:buClr>
              <a:buSzPts val="2700"/>
              <a:buFont typeface="Noto Sans Symbols"/>
              <a:buChar char="□"/>
            </a:pPr>
            <a:r>
              <a:rPr b="0" i="0" lang="en-US" sz="27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Menyiapkan perencanaan kegiatan usahatani</a:t>
            </a:r>
            <a:endParaRPr/>
          </a:p>
          <a:p>
            <a:pPr indent="-469900" lvl="0" marL="469900" marR="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2"/>
              </a:buClr>
              <a:buSzPts val="2700"/>
              <a:buFont typeface="Noto Sans Symbols"/>
              <a:buChar char="□"/>
            </a:pPr>
            <a:r>
              <a:rPr b="0" i="0" lang="en-US" sz="27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Menyiapkan catatan &amp; pembukuan dlm usahatani</a:t>
            </a:r>
            <a:endParaRPr/>
          </a:p>
        </p:txBody>
      </p:sp>
      <p:sp>
        <p:nvSpPr>
          <p:cNvPr id="288" name="Google Shape;288;p34"/>
          <p:cNvSpPr txBox="1"/>
          <p:nvPr/>
        </p:nvSpPr>
        <p:spPr>
          <a:xfrm>
            <a:off x="6553200" y="6245225"/>
            <a:ext cx="19812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</a:pPr>
            <a:fld id="{00000000-1234-1234-1234-123412341234}" type="slidenum">
              <a:rPr b="0" i="0" lang="en-US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35"/>
          <p:cNvSpPr txBox="1"/>
          <p:nvPr>
            <p:ph idx="1" type="body"/>
          </p:nvPr>
        </p:nvSpPr>
        <p:spPr>
          <a:xfrm>
            <a:off x="428625" y="1714500"/>
            <a:ext cx="8501100" cy="485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69900" lvl="0" marL="469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300"/>
              <a:buFont typeface="Noto Sans Symbols"/>
              <a:buChar char="□"/>
            </a:pPr>
            <a:r>
              <a:rPr b="0" i="0" lang="en-US" sz="23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Kurangnya informasi ttg perubahan harga (produk &amp; input produksi), kondisi pasar, teknologi, dll</a:t>
            </a:r>
            <a:endParaRPr/>
          </a:p>
          <a:p>
            <a:pPr indent="-469900" lvl="0" marL="469900" marR="0" rtl="0" algn="l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accent2"/>
              </a:buClr>
              <a:buSzPts val="2300"/>
              <a:buFont typeface="Noto Sans Symbols"/>
              <a:buChar char="□"/>
            </a:pPr>
            <a:r>
              <a:rPr b="0" i="0" lang="en-US" sz="23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Lambat dlm menyesuaikan diri dgn perubahan kebijakan pemerintah ttg lingk, ketenagakerjaan, dll</a:t>
            </a:r>
            <a:endParaRPr/>
          </a:p>
          <a:p>
            <a:pPr indent="-469900" lvl="0" marL="469900" marR="0" rtl="0" algn="l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accent2"/>
              </a:buClr>
              <a:buSzPts val="2300"/>
              <a:buFont typeface="Noto Sans Symbols"/>
              <a:buChar char="□"/>
            </a:pPr>
            <a:r>
              <a:rPr b="0" i="0" lang="en-US" sz="23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Adanya resiko &amp; ketidakpastian, ex : bencana alam, hama &amp; penyakit, kondisi pasar (selera konsumen, harga, permintaan, dll)</a:t>
            </a:r>
            <a:endParaRPr/>
          </a:p>
          <a:p>
            <a:pPr indent="-469900" lvl="0" marL="469900" marR="0" rtl="0" algn="l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accent2"/>
              </a:buClr>
              <a:buSzPts val="2300"/>
              <a:buFont typeface="Noto Sans Symbols"/>
              <a:buChar char="□"/>
            </a:pPr>
            <a:r>
              <a:rPr b="0" i="0" lang="en-US" sz="23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Kesulitan dlm memilih brbg alternatif usahatani, waktu penjualan hasil panen, alokasi pendapatan, dll</a:t>
            </a:r>
            <a:endParaRPr/>
          </a:p>
          <a:p>
            <a:pPr indent="-469900" lvl="0" marL="469900" marR="0" rtl="0" algn="l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accent2"/>
              </a:buClr>
              <a:buSzPts val="2300"/>
              <a:buFont typeface="Noto Sans Symbols"/>
              <a:buChar char="□"/>
            </a:pPr>
            <a:r>
              <a:rPr b="0" i="0" lang="en-US" sz="23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Memutuskan bgm hrs mengalokasikan faktor produksi tetap &amp; variabel utk mencapai alokasi yg efisien. </a:t>
            </a:r>
            <a:endParaRPr/>
          </a:p>
          <a:p>
            <a:pPr indent="-323850" lvl="0" marL="469900" marR="0" rtl="0" algn="l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accent2"/>
              </a:buClr>
              <a:buSzPts val="2300"/>
              <a:buFont typeface="Noto Sans Symbols"/>
              <a:buNone/>
            </a:pPr>
            <a:r>
              <a:t/>
            </a:r>
            <a:endParaRPr b="0" i="0" sz="230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23850" lvl="0" marL="469900" marR="0" rtl="0" algn="l">
              <a:spcBef>
                <a:spcPts val="460"/>
              </a:spcBef>
              <a:spcAft>
                <a:spcPts val="0"/>
              </a:spcAft>
              <a:buClr>
                <a:schemeClr val="accent2"/>
              </a:buClr>
              <a:buSzPts val="2300"/>
              <a:buFont typeface="Noto Sans Symbols"/>
              <a:buNone/>
            </a:pPr>
            <a:r>
              <a:t/>
            </a:r>
            <a:endParaRPr b="0" i="0" sz="230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94" name="Google Shape;294;p35"/>
          <p:cNvSpPr txBox="1"/>
          <p:nvPr/>
        </p:nvSpPr>
        <p:spPr>
          <a:xfrm>
            <a:off x="6553200" y="6245225"/>
            <a:ext cx="19812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</a:pPr>
            <a:fld id="{00000000-1234-1234-1234-123412341234}" type="slidenum">
              <a:rPr b="0" i="0" lang="en-US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/>
          </a:p>
        </p:txBody>
      </p:sp>
      <p:sp>
        <p:nvSpPr>
          <p:cNvPr id="295" name="Google Shape;295;p35"/>
          <p:cNvSpPr txBox="1"/>
          <p:nvPr>
            <p:ph type="title"/>
          </p:nvPr>
        </p:nvSpPr>
        <p:spPr>
          <a:xfrm>
            <a:off x="500062" y="304800"/>
            <a:ext cx="8283600" cy="1215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600"/>
              <a:buFont typeface="Verdana"/>
              <a:buNone/>
            </a:pPr>
            <a:r>
              <a:rPr b="1" i="0" lang="en-US" sz="3600" u="none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Kendala yg dihadapi Petani sbg</a:t>
            </a:r>
            <a:br>
              <a:rPr b="1" i="0" lang="en-US" sz="3600" u="none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b="1" i="0" lang="en-US" sz="3600" u="none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Manajer Usahatani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36"/>
          <p:cNvSpPr txBox="1"/>
          <p:nvPr/>
        </p:nvSpPr>
        <p:spPr>
          <a:xfrm>
            <a:off x="6553200" y="6245225"/>
            <a:ext cx="19812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</a:pPr>
            <a:fld id="{00000000-1234-1234-1234-123412341234}" type="slidenum">
              <a:rPr b="0" i="0" lang="en-US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/>
          </a:p>
        </p:txBody>
      </p:sp>
      <p:sp>
        <p:nvSpPr>
          <p:cNvPr id="301" name="Google Shape;301;p36"/>
          <p:cNvSpPr txBox="1"/>
          <p:nvPr>
            <p:ph type="title"/>
          </p:nvPr>
        </p:nvSpPr>
        <p:spPr>
          <a:xfrm>
            <a:off x="357187" y="142875"/>
            <a:ext cx="6389700" cy="611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3200"/>
              <a:buFont typeface="Verdana"/>
              <a:buNone/>
            </a:pPr>
            <a:r>
              <a:rPr b="1" i="0" lang="en-US" sz="3200" u="none">
                <a:solidFill>
                  <a:srgbClr val="000099"/>
                </a:solidFill>
                <a:latin typeface="Verdana"/>
                <a:ea typeface="Verdana"/>
                <a:cs typeface="Verdana"/>
                <a:sym typeface="Verdana"/>
              </a:rPr>
              <a:t>II. FAKTOR EKSTERN</a:t>
            </a:r>
            <a:endParaRPr/>
          </a:p>
        </p:txBody>
      </p:sp>
      <p:sp>
        <p:nvSpPr>
          <p:cNvPr id="302" name="Google Shape;302;p36"/>
          <p:cNvSpPr txBox="1"/>
          <p:nvPr>
            <p:ph idx="1" type="body"/>
          </p:nvPr>
        </p:nvSpPr>
        <p:spPr>
          <a:xfrm>
            <a:off x="323850" y="765175"/>
            <a:ext cx="86409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69900" lvl="0" marL="469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Noto Sans Symbols"/>
              <a:buAutoNum type="arabicPeriod"/>
            </a:pPr>
            <a:r>
              <a:rPr b="1" i="0" lang="en-US" sz="2500" u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Alam</a:t>
            </a:r>
            <a:r>
              <a:rPr b="1" i="0" lang="en-US" sz="25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b="0" i="0" lang="en-US" sz="25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🡺 tanah, iklim, lingkungan biotik, lokasi </a:t>
            </a:r>
            <a:endParaRPr/>
          </a:p>
          <a:p>
            <a:pPr indent="-469900" lvl="0" marL="4699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500"/>
              <a:buNone/>
            </a:pPr>
            <a:r>
              <a:rPr b="0" i="0" lang="en-US" sz="25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    (kondisi geografis, topografis, dll)</a:t>
            </a:r>
            <a:endParaRPr/>
          </a:p>
          <a:p>
            <a:pPr indent="-469900" lvl="0" marL="4699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500"/>
              <a:buNone/>
            </a:pPr>
            <a:r>
              <a:rPr b="1" i="0" lang="en-US" sz="25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2. </a:t>
            </a:r>
            <a:r>
              <a:rPr b="1" i="0" lang="en-US" sz="2500" u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Non Alam</a:t>
            </a:r>
            <a:r>
              <a:rPr b="0" i="0" lang="en-US" sz="25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🡺 </a:t>
            </a:r>
            <a:endParaRPr/>
          </a:p>
          <a:p>
            <a:pPr indent="-469900" lvl="0" marL="4699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500"/>
              <a:buNone/>
            </a:pPr>
            <a:r>
              <a:rPr b="0" i="0" lang="en-US" sz="25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* Harga 🡺 nilai &amp; kualitas produk, permintaan &amp; </a:t>
            </a:r>
            <a:endParaRPr/>
          </a:p>
          <a:p>
            <a:pPr indent="-469900" lvl="0" marL="4699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500"/>
              <a:buNone/>
            </a:pPr>
            <a:r>
              <a:rPr b="0" i="0" lang="en-US" sz="25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penawaran produk</a:t>
            </a:r>
            <a:endParaRPr/>
          </a:p>
          <a:p>
            <a:pPr indent="-469900" lvl="0" marL="4699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500"/>
              <a:buNone/>
            </a:pPr>
            <a:r>
              <a:rPr b="0" i="0" lang="en-US" sz="25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* Pasar 🡺 konsumen (sikap &amp; perilaku konsumen)</a:t>
            </a:r>
            <a:endParaRPr/>
          </a:p>
          <a:p>
            <a:pPr indent="-469900" lvl="0" marL="4699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500"/>
              <a:buNone/>
            </a:pPr>
            <a:r>
              <a:rPr b="0" i="0" lang="en-US" sz="25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* Infrastruktur 🡺 komunikasi, teknologi, listrik, jalan</a:t>
            </a:r>
            <a:endParaRPr/>
          </a:p>
          <a:p>
            <a:pPr indent="-469900" lvl="0" marL="4699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500"/>
              <a:buNone/>
            </a:pPr>
            <a:r>
              <a:rPr b="0" i="0" lang="en-US" sz="25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* Struktur masyarakat 🡺 status petani dlm masy.                                </a:t>
            </a:r>
            <a:endParaRPr/>
          </a:p>
          <a:p>
            <a:pPr indent="-469900" lvl="0" marL="4699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500"/>
              <a:buNone/>
            </a:pPr>
            <a:r>
              <a:rPr b="0" i="0" lang="en-US" sz="25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* Adat istiadat 🡺 tradisi petani &amp; turun temurun</a:t>
            </a:r>
            <a:endParaRPr/>
          </a:p>
          <a:p>
            <a:pPr indent="-469900" lvl="0" marL="4699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500"/>
              <a:buNone/>
            </a:pPr>
            <a:r>
              <a:rPr b="0" i="0" lang="en-US" sz="25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* Penyuluhan 🡺 adopsi &amp; difusi inovasi baru</a:t>
            </a:r>
            <a:endParaRPr/>
          </a:p>
          <a:p>
            <a:pPr indent="-469900" lvl="0" marL="4699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500"/>
              <a:buNone/>
            </a:pPr>
            <a:r>
              <a:rPr b="0" i="0" lang="en-US" sz="25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* Perkreditan 🡺 akses permodalan</a:t>
            </a:r>
            <a:endParaRPr/>
          </a:p>
          <a:p>
            <a:pPr indent="-469900" lvl="0" marL="4699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500"/>
              <a:buNone/>
            </a:pPr>
            <a:r>
              <a:rPr b="0" i="0" lang="en-US" sz="25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* Kelembagaan 🡺 kelembagaan sosial &amp; ekonomi</a:t>
            </a:r>
            <a:endParaRPr/>
          </a:p>
          <a:p>
            <a:pPr indent="-469900" lvl="0" marL="4699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500"/>
              <a:buNone/>
            </a:pPr>
            <a:r>
              <a:rPr b="0" i="0" lang="en-US" sz="25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* Prinsip-prinsip ekonomi (</a:t>
            </a:r>
            <a:r>
              <a:rPr b="0" i="1" lang="en-US" sz="25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Law of Deminishing </a:t>
            </a:r>
            <a:endParaRPr/>
          </a:p>
          <a:p>
            <a:pPr indent="-469900" lvl="0" marL="4699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500"/>
              <a:buNone/>
            </a:pPr>
            <a:r>
              <a:rPr b="0" i="1" lang="en-US" sz="25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Return</a:t>
            </a:r>
            <a:r>
              <a:rPr b="0" i="0" lang="en-US" sz="25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, dsb) 	</a:t>
            </a:r>
            <a:r>
              <a:rPr b="1" i="0" lang="en-US" sz="25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</a:t>
            </a:r>
            <a:endParaRPr/>
          </a:p>
          <a:p>
            <a:pPr indent="-311150" lvl="0" marL="469900" rtl="0" algn="l">
              <a:spcBef>
                <a:spcPts val="500"/>
              </a:spcBef>
              <a:spcAft>
                <a:spcPts val="0"/>
              </a:spcAft>
              <a:buSzPts val="2500"/>
              <a:buNone/>
            </a:pPr>
            <a:r>
              <a:t/>
            </a:r>
            <a:endParaRPr b="1" i="0" sz="25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37"/>
          <p:cNvSpPr txBox="1"/>
          <p:nvPr/>
        </p:nvSpPr>
        <p:spPr>
          <a:xfrm>
            <a:off x="6553200" y="6245225"/>
            <a:ext cx="19812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</a:pPr>
            <a:fld id="{00000000-1234-1234-1234-123412341234}" type="slidenum">
              <a:rPr b="0" i="0" lang="en-US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/>
          </a:p>
        </p:txBody>
      </p:sp>
      <p:sp>
        <p:nvSpPr>
          <p:cNvPr id="308" name="Google Shape;308;p37"/>
          <p:cNvSpPr txBox="1"/>
          <p:nvPr>
            <p:ph type="title"/>
          </p:nvPr>
        </p:nvSpPr>
        <p:spPr>
          <a:xfrm>
            <a:off x="538162" y="274637"/>
            <a:ext cx="8642400" cy="777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Tahoma"/>
              <a:buNone/>
            </a:pPr>
            <a:r>
              <a:rPr b="1" i="0" lang="en-US" sz="3200" u="none">
                <a:solidFill>
                  <a:schemeClr val="accent2"/>
                </a:solidFill>
                <a:latin typeface="Tahoma"/>
                <a:ea typeface="Tahoma"/>
                <a:cs typeface="Tahoma"/>
                <a:sym typeface="Tahoma"/>
              </a:rPr>
              <a:t>Eksistensi Sistem Usahatani ??</a:t>
            </a:r>
            <a:endParaRPr/>
          </a:p>
        </p:txBody>
      </p:sp>
      <p:sp>
        <p:nvSpPr>
          <p:cNvPr id="309" name="Google Shape;309;p37"/>
          <p:cNvSpPr txBox="1"/>
          <p:nvPr>
            <p:ph idx="1" type="body"/>
          </p:nvPr>
        </p:nvSpPr>
        <p:spPr>
          <a:xfrm>
            <a:off x="539750" y="1885950"/>
            <a:ext cx="8318400" cy="42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609600" lvl="0" marL="609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i="0" lang="en-US" sz="2400" u="none">
                <a:solidFill>
                  <a:srgbClr val="000099"/>
                </a:solidFill>
                <a:latin typeface="Verdana"/>
                <a:ea typeface="Verdana"/>
                <a:cs typeface="Verdana"/>
                <a:sym typeface="Verdana"/>
              </a:rPr>
              <a:t>Faktor Ekstern          Spesialisasi</a:t>
            </a:r>
            <a:r>
              <a:rPr b="0" i="0" lang="en-US" sz="2400" u="none">
                <a:solidFill>
                  <a:srgbClr val="000099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/>
          </a:p>
          <a:p>
            <a:pPr indent="-609600" lvl="0" marL="6096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b="1" i="0" lang="en-US" sz="2400" u="none">
                <a:solidFill>
                  <a:srgbClr val="000099"/>
                </a:solidFill>
                <a:latin typeface="Verdana"/>
                <a:ea typeface="Verdana"/>
                <a:cs typeface="Verdana"/>
                <a:sym typeface="Verdana"/>
              </a:rPr>
              <a:t>Faktor Intern </a:t>
            </a:r>
            <a:r>
              <a:rPr b="1" i="0" lang="en-US" sz="1800" u="none">
                <a:solidFill>
                  <a:srgbClr val="000099"/>
                </a:solidFill>
                <a:latin typeface="Verdana"/>
                <a:ea typeface="Verdana"/>
                <a:cs typeface="Verdana"/>
                <a:sym typeface="Verdana"/>
              </a:rPr>
              <a:t>(pemanfaatannya) </a:t>
            </a:r>
            <a:r>
              <a:rPr b="1" i="0" lang="en-US" sz="2400" u="none">
                <a:solidFill>
                  <a:srgbClr val="000099"/>
                </a:solidFill>
                <a:latin typeface="Verdana"/>
                <a:ea typeface="Verdana"/>
                <a:cs typeface="Verdana"/>
                <a:sym typeface="Verdana"/>
              </a:rPr>
              <a:t>          Diversifikasi</a:t>
            </a:r>
            <a:endParaRPr/>
          </a:p>
          <a:p>
            <a:pPr indent="-609600" lvl="0" marL="6096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99FF66"/>
              </a:buClr>
              <a:buSzPts val="2800"/>
              <a:buFont typeface="Noto Sans Symbols"/>
              <a:buAutoNum type="arabicPeriod"/>
            </a:pPr>
            <a:r>
              <a:rPr b="0" i="0" lang="en-US" sz="28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Kebutuhan pangan pokok</a:t>
            </a:r>
            <a:endParaRPr/>
          </a:p>
          <a:p>
            <a:pPr indent="-609600" lvl="0" marL="6096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99FF66"/>
              </a:buClr>
              <a:buSzPts val="2800"/>
              <a:buFont typeface="Noto Sans Symbols"/>
              <a:buAutoNum type="arabicPeriod"/>
            </a:pPr>
            <a:r>
              <a:rPr b="0" i="0" lang="en-US" sz="28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Perbaikan kesuburan tanah</a:t>
            </a:r>
            <a:endParaRPr/>
          </a:p>
          <a:p>
            <a:pPr indent="-609600" lvl="0" marL="6096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99FF66"/>
              </a:buClr>
              <a:buSzPts val="2800"/>
              <a:buFont typeface="Noto Sans Symbols"/>
              <a:buAutoNum type="arabicPeriod"/>
            </a:pPr>
            <a:r>
              <a:rPr b="0" i="0" lang="en-US" sz="28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Efisiensi penggunaan tenaga kerja</a:t>
            </a:r>
            <a:endParaRPr/>
          </a:p>
          <a:p>
            <a:pPr indent="-609600" lvl="0" marL="6096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99FF66"/>
              </a:buClr>
              <a:buSzPts val="2800"/>
              <a:buFont typeface="Noto Sans Symbols"/>
              <a:buAutoNum type="arabicPeriod"/>
            </a:pPr>
            <a:r>
              <a:rPr b="0" i="0" lang="en-US" sz="28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Efisiensi penggunaan modal</a:t>
            </a:r>
            <a:endParaRPr/>
          </a:p>
          <a:p>
            <a:pPr indent="-609600" lvl="0" marL="6096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99FF66"/>
              </a:buClr>
              <a:buSzPts val="2800"/>
              <a:buFont typeface="Noto Sans Symbols"/>
              <a:buAutoNum type="arabicPeriod"/>
            </a:pPr>
            <a:r>
              <a:rPr b="0" i="0" lang="en-US" sz="28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Kebutuhan pakan/benih/bibit</a:t>
            </a:r>
            <a:endParaRPr/>
          </a:p>
          <a:p>
            <a:pPr indent="-609600" lvl="0" marL="6096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99FF66"/>
              </a:buClr>
              <a:buSzPts val="2800"/>
              <a:buFont typeface="Noto Sans Symbols"/>
              <a:buAutoNum type="arabicPeriod"/>
            </a:pPr>
            <a:r>
              <a:rPr b="0" i="0" lang="en-US" sz="28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Mengurangi resiko usahatani</a:t>
            </a:r>
            <a:endParaRPr/>
          </a:p>
          <a:p>
            <a:pPr indent="-292100" lvl="0" marL="469900" rtl="0" algn="l">
              <a:spcBef>
                <a:spcPts val="56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cxnSp>
        <p:nvCxnSpPr>
          <p:cNvPr id="310" name="Google Shape;310;p37"/>
          <p:cNvCxnSpPr/>
          <p:nvPr/>
        </p:nvCxnSpPr>
        <p:spPr>
          <a:xfrm>
            <a:off x="3279775" y="2143125"/>
            <a:ext cx="792300" cy="0"/>
          </a:xfrm>
          <a:prstGeom prst="straightConnector1">
            <a:avLst/>
          </a:prstGeom>
          <a:noFill/>
          <a:ln cap="flat" cmpd="sng" w="76200">
            <a:solidFill>
              <a:schemeClr val="accent2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cxnSp>
        <p:nvCxnSpPr>
          <p:cNvPr id="311" name="Google Shape;311;p37"/>
          <p:cNvCxnSpPr/>
          <p:nvPr/>
        </p:nvCxnSpPr>
        <p:spPr>
          <a:xfrm>
            <a:off x="5637212" y="2571750"/>
            <a:ext cx="792300" cy="0"/>
          </a:xfrm>
          <a:prstGeom prst="straightConnector1">
            <a:avLst/>
          </a:prstGeom>
          <a:noFill/>
          <a:ln cap="flat" cmpd="sng" w="76200">
            <a:solidFill>
              <a:srgbClr val="000099"/>
            </a:solidFill>
            <a:prstDash val="solid"/>
            <a:miter lim="800000"/>
            <a:headEnd len="med" w="med" type="none"/>
            <a:tailEnd len="med" w="med" type="triangl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9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>
  <p:cSld>
    <p:bg>
      <p:bgPr>
        <a:solidFill>
          <a:srgbClr val="660000"/>
        </a:solidFill>
      </p:bgPr>
    </p:bg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38"/>
          <p:cNvSpPr txBox="1"/>
          <p:nvPr/>
        </p:nvSpPr>
        <p:spPr>
          <a:xfrm>
            <a:off x="6553200" y="6245225"/>
            <a:ext cx="19812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</a:pPr>
            <a:fld id="{00000000-1234-1234-1234-123412341234}" type="slidenum">
              <a:rPr b="0" i="0" lang="en-US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/>
          </a:p>
        </p:txBody>
      </p:sp>
      <p:sp>
        <p:nvSpPr>
          <p:cNvPr id="317" name="Google Shape;317;p38"/>
          <p:cNvSpPr txBox="1"/>
          <p:nvPr>
            <p:ph type="title"/>
          </p:nvPr>
        </p:nvSpPr>
        <p:spPr>
          <a:xfrm>
            <a:off x="755650" y="260350"/>
            <a:ext cx="7848600" cy="1008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FF66"/>
              </a:buClr>
              <a:buSzPts val="3200"/>
              <a:buFont typeface="Garamond"/>
              <a:buNone/>
            </a:pPr>
            <a:r>
              <a:rPr b="1" i="0" lang="en-US" sz="3200" u="none">
                <a:solidFill>
                  <a:srgbClr val="CCFF66"/>
                </a:solidFill>
                <a:latin typeface="Garamond"/>
                <a:ea typeface="Garamond"/>
                <a:cs typeface="Garamond"/>
                <a:sym typeface="Garamond"/>
              </a:rPr>
              <a:t>Faktor Ekstern atau Faktor Intern yg lebih berpengaruh ??</a:t>
            </a:r>
            <a:endParaRPr/>
          </a:p>
        </p:txBody>
      </p:sp>
      <p:sp>
        <p:nvSpPr>
          <p:cNvPr id="318" name="Google Shape;318;p38"/>
          <p:cNvSpPr txBox="1"/>
          <p:nvPr/>
        </p:nvSpPr>
        <p:spPr>
          <a:xfrm>
            <a:off x="1331912" y="1412875"/>
            <a:ext cx="6696000" cy="5256300"/>
          </a:xfrm>
          <a:prstGeom prst="rect">
            <a:avLst/>
          </a:prstGeom>
          <a:noFill/>
          <a:ln cap="flat" cmpd="sng" w="76200">
            <a:solidFill>
              <a:srgbClr val="FF00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200"/>
              <a:buFont typeface="Arial"/>
              <a:buNone/>
            </a:pPr>
            <a:r>
              <a:rPr b="1" i="0" lang="en-US" sz="32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EKSTERN</a:t>
            </a:r>
            <a:endParaRPr/>
          </a:p>
        </p:txBody>
      </p:sp>
      <p:sp>
        <p:nvSpPr>
          <p:cNvPr id="319" name="Google Shape;319;p38"/>
          <p:cNvSpPr/>
          <p:nvPr/>
        </p:nvSpPr>
        <p:spPr>
          <a:xfrm>
            <a:off x="2339975" y="2349500"/>
            <a:ext cx="4608600" cy="3743400"/>
          </a:xfrm>
          <a:prstGeom prst="ellipse">
            <a:avLst/>
          </a:prstGeom>
          <a:noFill/>
          <a:ln cap="flat" cmpd="sng" w="76200">
            <a:solidFill>
              <a:srgbClr val="00F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erdana"/>
              <a:buNone/>
            </a:pPr>
            <a:r>
              <a:t/>
            </a:r>
            <a:endParaRPr b="1" i="0" sz="3200" u="none">
              <a:solidFill>
                <a:srgbClr val="99FF6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erdana"/>
              <a:buNone/>
            </a:pPr>
            <a:r>
              <a:t/>
            </a:r>
            <a:endParaRPr b="1" i="0" sz="3200" u="none">
              <a:solidFill>
                <a:srgbClr val="99FF6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FF66"/>
              </a:buClr>
              <a:buSzPts val="3200"/>
              <a:buFont typeface="Arial"/>
              <a:buNone/>
            </a:pPr>
            <a:r>
              <a:rPr b="1" i="0" lang="en-US" sz="3200" u="none">
                <a:solidFill>
                  <a:srgbClr val="CCFF66"/>
                </a:solidFill>
                <a:latin typeface="Arial"/>
                <a:ea typeface="Arial"/>
                <a:cs typeface="Arial"/>
                <a:sym typeface="Arial"/>
              </a:rPr>
              <a:t>INTERN</a:t>
            </a:r>
            <a:endParaRPr/>
          </a:p>
        </p:txBody>
      </p:sp>
      <p:cxnSp>
        <p:nvCxnSpPr>
          <p:cNvPr id="320" name="Google Shape;320;p38"/>
          <p:cNvCxnSpPr/>
          <p:nvPr/>
        </p:nvCxnSpPr>
        <p:spPr>
          <a:xfrm>
            <a:off x="4643437" y="2924175"/>
            <a:ext cx="0" cy="2520900"/>
          </a:xfrm>
          <a:prstGeom prst="straightConnector1">
            <a:avLst/>
          </a:prstGeom>
          <a:noFill/>
          <a:ln cap="flat" cmpd="sng" w="57150">
            <a:solidFill>
              <a:schemeClr val="accent2"/>
            </a:solidFill>
            <a:prstDash val="solid"/>
            <a:miter lim="800000"/>
            <a:headEnd len="med" w="med" type="triangle"/>
            <a:tailEnd len="med" w="med" type="triangle"/>
          </a:ln>
        </p:spPr>
      </p:cxnSp>
      <p:cxnSp>
        <p:nvCxnSpPr>
          <p:cNvPr id="321" name="Google Shape;321;p38"/>
          <p:cNvCxnSpPr/>
          <p:nvPr/>
        </p:nvCxnSpPr>
        <p:spPr>
          <a:xfrm>
            <a:off x="3492500" y="3141662"/>
            <a:ext cx="2448000" cy="2087700"/>
          </a:xfrm>
          <a:prstGeom prst="straightConnector1">
            <a:avLst/>
          </a:prstGeom>
          <a:noFill/>
          <a:ln cap="flat" cmpd="sng" w="57150">
            <a:solidFill>
              <a:schemeClr val="accent2"/>
            </a:solidFill>
            <a:prstDash val="solid"/>
            <a:miter lim="800000"/>
            <a:headEnd len="med" w="med" type="triangle"/>
            <a:tailEnd len="med" w="med" type="triangle"/>
          </a:ln>
        </p:spPr>
      </p:cxnSp>
      <p:cxnSp>
        <p:nvCxnSpPr>
          <p:cNvPr id="322" name="Google Shape;322;p38"/>
          <p:cNvCxnSpPr/>
          <p:nvPr/>
        </p:nvCxnSpPr>
        <p:spPr>
          <a:xfrm flipH="1">
            <a:off x="3347999" y="3068637"/>
            <a:ext cx="2519400" cy="2089200"/>
          </a:xfrm>
          <a:prstGeom prst="straightConnector1">
            <a:avLst/>
          </a:prstGeom>
          <a:noFill/>
          <a:ln cap="flat" cmpd="sng" w="57150">
            <a:solidFill>
              <a:schemeClr val="accent2"/>
            </a:solidFill>
            <a:prstDash val="solid"/>
            <a:miter lim="800000"/>
            <a:headEnd len="med" w="med" type="triangle"/>
            <a:tailEnd len="med" w="med" type="triangle"/>
          </a:ln>
        </p:spPr>
      </p:cxnSp>
    </p:spTree>
  </p:cSld>
  <p:clrMapOvr>
    <a:masterClrMapping/>
  </p:clrMapOvr>
  <p:transition spd="slow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39"/>
          <p:cNvSpPr txBox="1"/>
          <p:nvPr/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</a:pPr>
            <a:fld id="{00000000-1234-1234-1234-123412341234}" type="slidenum">
              <a:rPr b="0" i="0" lang="en-US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/>
          </a:p>
        </p:txBody>
      </p:sp>
      <p:sp>
        <p:nvSpPr>
          <p:cNvPr id="328" name="Google Shape;328;p39"/>
          <p:cNvSpPr txBox="1"/>
          <p:nvPr>
            <p:ph idx="1" type="subTitle"/>
          </p:nvPr>
        </p:nvSpPr>
        <p:spPr>
          <a:xfrm>
            <a:off x="0" y="0"/>
            <a:ext cx="9144000" cy="68580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0" i="0" lang="en-US" sz="24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	          </a:t>
            </a:r>
            <a:r>
              <a:rPr b="1" i="0" lang="en-US" sz="2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Karakteristik Sistem Usahatani :</a:t>
            </a:r>
            <a:endParaRPr/>
          </a:p>
          <a:p>
            <a:pPr indent="0" lvl="0" marL="0" rtl="0" algn="ctr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b="0" i="0" lang="en-US" sz="2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Petani berusaha mengendalikan sistem biologis dlm kondisi ketidakpastian utk mencapai tujuan ekonomi</a:t>
            </a:r>
            <a:endParaRPr/>
          </a:p>
          <a:p>
            <a:pPr indent="0" lvl="0" marL="0" rtl="0" algn="l">
              <a:lnSpc>
                <a:spcPct val="3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b="0" i="0" lang="en-US" sz="24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	</a:t>
            </a:r>
            <a:r>
              <a:rPr b="0" i="0" lang="en-US" sz="2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	</a:t>
            </a:r>
            <a:r>
              <a:rPr b="0" i="0" lang="en-US" sz="24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            </a:t>
            </a:r>
            <a:endParaRPr/>
          </a:p>
          <a:p>
            <a:pPr indent="0" lvl="0" marL="0" rtl="0" algn="ctr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b="1" i="0" lang="en-US" sz="2400" u="none">
                <a:solidFill>
                  <a:schemeClr val="accent2"/>
                </a:solidFill>
                <a:latin typeface="Tahoma"/>
                <a:ea typeface="Tahoma"/>
                <a:cs typeface="Tahoma"/>
                <a:sym typeface="Tahoma"/>
              </a:rPr>
              <a:t>Informasi yg diperlukan utk mempelajari </a:t>
            </a:r>
            <a:endParaRPr/>
          </a:p>
          <a:p>
            <a:pPr indent="0" lvl="0" marL="0" rtl="0" algn="ctr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b="1" i="0" lang="en-US" sz="2400" u="none">
                <a:solidFill>
                  <a:schemeClr val="accent2"/>
                </a:solidFill>
                <a:latin typeface="Tahoma"/>
                <a:ea typeface="Tahoma"/>
                <a:cs typeface="Tahoma"/>
                <a:sym typeface="Tahoma"/>
              </a:rPr>
              <a:t>sistem usahatani :</a:t>
            </a:r>
            <a:endParaRPr/>
          </a:p>
          <a:p>
            <a:pPr indent="0" lvl="0" marL="0" rtl="0" algn="ctr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b="1" i="0" sz="2400" u="none">
              <a:solidFill>
                <a:schemeClr val="accent2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b="0" i="0" lang="en-US" sz="24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      </a:t>
            </a:r>
            <a:r>
              <a:rPr b="0" i="0" lang="en-US" sz="20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1. Tujuan usahatani, sikap petani &amp; besar keluarga petani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b="0" i="0" lang="en-US" sz="20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2. Cara mengelola, tingkat penggunaan sumber produksi &amp; teknologi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b="0" i="0" lang="en-US" sz="20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3. Faktor-faktor biofisik, teknologi &amp; sosek 	 kendala dlm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b="0" i="0" lang="en-US" sz="20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pengambilan keputusan usahatani</a:t>
            </a:r>
            <a:endParaRPr/>
          </a:p>
          <a:p>
            <a:pPr indent="0" lvl="0" marL="0" rtl="0" algn="l">
              <a:lnSpc>
                <a:spcPct val="4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b="0" i="0" lang="en-US" sz="20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		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b="0" i="0" lang="en-US" sz="20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          </a:t>
            </a:r>
            <a:r>
              <a:rPr b="1" i="0" lang="en-US" sz="2000" u="none">
                <a:solidFill>
                  <a:schemeClr val="folHlink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Ciri-ciri pengelolaan usahatani</a:t>
            </a:r>
            <a:r>
              <a:rPr b="0" i="0" lang="en-US" sz="200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 :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b="0" i="0" lang="en-US" sz="20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		1. “ </a:t>
            </a:r>
            <a:r>
              <a:rPr b="0" i="1" lang="en-US" sz="20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way of life</a:t>
            </a:r>
            <a:r>
              <a:rPr b="0" i="0" lang="en-US" sz="20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“ 🡺 kepentingan utk keluarga &amp; usaha 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b="0" i="0" lang="en-US" sz="20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              (bisnis) msh tercampur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b="0" i="0" lang="en-US" sz="20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		2. orientasi pasar relatif rendah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b="0" i="0" lang="en-US" sz="20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		3. tradisi masih relatif kuat scr turun temurun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b="0" i="0" lang="en-US" sz="20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		4. pendapatan belum cukup bg keluarga petani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b="0" i="0" lang="en-US" sz="20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		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b="0" i="0" lang="en-US" sz="20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      </a:t>
            </a:r>
            <a:r>
              <a:rPr b="1" i="0" lang="en-US" sz="2000" u="none">
                <a:solidFill>
                  <a:schemeClr val="accent2"/>
                </a:solidFill>
                <a:latin typeface="Open Sans"/>
                <a:ea typeface="Open Sans"/>
                <a:cs typeface="Open Sans"/>
                <a:sym typeface="Open Sans"/>
              </a:rPr>
              <a:t>TOLAK UKUR KEBERHASILAN USAHATANI ?</a:t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SzPts val="2000"/>
              <a:buFont typeface="Noto Sans Symbols"/>
              <a:buNone/>
            </a:pPr>
            <a:r>
              <a:t/>
            </a:r>
            <a:endParaRPr b="1" i="0" sz="2000" u="none">
              <a:solidFill>
                <a:schemeClr val="accent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29" name="Google Shape;329;p39"/>
          <p:cNvSpPr/>
          <p:nvPr/>
        </p:nvSpPr>
        <p:spPr>
          <a:xfrm>
            <a:off x="4000500" y="1103312"/>
            <a:ext cx="457200" cy="3810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FF0066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cxnSp>
        <p:nvCxnSpPr>
          <p:cNvPr id="330" name="Google Shape;330;p39"/>
          <p:cNvCxnSpPr/>
          <p:nvPr/>
        </p:nvCxnSpPr>
        <p:spPr>
          <a:xfrm>
            <a:off x="6084887" y="3429000"/>
            <a:ext cx="381000" cy="0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sp>
        <p:nvSpPr>
          <p:cNvPr id="331" name="Google Shape;331;p39"/>
          <p:cNvSpPr/>
          <p:nvPr/>
        </p:nvSpPr>
        <p:spPr>
          <a:xfrm>
            <a:off x="4043362" y="3976687"/>
            <a:ext cx="457200" cy="3810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FF0066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32" name="Google Shape;332;p39"/>
          <p:cNvSpPr/>
          <p:nvPr/>
        </p:nvSpPr>
        <p:spPr>
          <a:xfrm>
            <a:off x="4043362" y="6191250"/>
            <a:ext cx="457200" cy="3810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FF0066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8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8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8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8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8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>
                                            <p:txEl>
                                              <p:pRg end="13" st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8">
                                            <p:txEl>
                                              <p:pRg end="13" st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>
                                            <p:txEl>
                                              <p:pRg end="14" st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8">
                                            <p:txEl>
                                              <p:pRg end="14" st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>
                                            <p:txEl>
                                              <p:pRg end="15" st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8">
                                            <p:txEl>
                                              <p:pRg end="15" st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>
                                            <p:txEl>
                                              <p:pRg end="16" st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8">
                                            <p:txEl>
                                              <p:pRg end="16" st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>
                                            <p:txEl>
                                              <p:pRg end="17" st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8">
                                            <p:txEl>
                                              <p:pRg end="17" st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>
                                            <p:txEl>
                                              <p:pRg end="18" st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8">
                                            <p:txEl>
                                              <p:pRg end="18" st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>
                                            <p:txEl>
                                              <p:pRg end="19" st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8">
                                            <p:txEl>
                                              <p:pRg end="19" st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>
                                            <p:txEl>
                                              <p:pRg end="20" st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8">
                                            <p:txEl>
                                              <p:pRg end="20" st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>
                                            <p:txEl>
                                              <p:pRg end="21" st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8">
                                            <p:txEl>
                                              <p:pRg end="21" st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 txBox="1"/>
          <p:nvPr/>
        </p:nvSpPr>
        <p:spPr>
          <a:xfrm>
            <a:off x="6553200" y="6245225"/>
            <a:ext cx="19812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</a:pPr>
            <a:fld id="{00000000-1234-1234-1234-123412341234}" type="slidenum">
              <a:rPr b="0" i="0" lang="en-US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/>
          </a:p>
        </p:txBody>
      </p:sp>
      <p:sp>
        <p:nvSpPr>
          <p:cNvPr id="111" name="Google Shape;111;p16"/>
          <p:cNvSpPr txBox="1"/>
          <p:nvPr>
            <p:ph type="title"/>
          </p:nvPr>
        </p:nvSpPr>
        <p:spPr>
          <a:xfrm>
            <a:off x="142875" y="71437"/>
            <a:ext cx="89646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300"/>
              <a:buFont typeface="Arial"/>
              <a:buNone/>
            </a:pPr>
            <a:r>
              <a:rPr b="1" i="0" lang="en-US" sz="2300" u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FAKTOR-FAKTOR  YG MEMPENGARUHI SISTEM USAHATANI</a:t>
            </a:r>
            <a:endParaRPr/>
          </a:p>
        </p:txBody>
      </p:sp>
      <p:sp>
        <p:nvSpPr>
          <p:cNvPr id="112" name="Google Shape;112;p16"/>
          <p:cNvSpPr txBox="1"/>
          <p:nvPr>
            <p:ph idx="1" type="body"/>
          </p:nvPr>
        </p:nvSpPr>
        <p:spPr>
          <a:xfrm>
            <a:off x="0" y="857250"/>
            <a:ext cx="9144000" cy="580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69900" lvl="0" marL="469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b="1" i="0" lang="en-US" sz="16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Tumbuhan 							Tanah </a:t>
            </a:r>
            <a:endParaRPr/>
          </a:p>
          <a:p>
            <a:pPr indent="-469900" lvl="0" marL="46990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</a:pPr>
            <a:r>
              <a:rPr b="1" i="0" lang="en-US" sz="16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Hewan 	                Lingkungan	              Lingkungan                    IKLIM</a:t>
            </a:r>
            <a:endParaRPr/>
          </a:p>
          <a:p>
            <a:pPr indent="-469900" lvl="0" marL="46990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</a:pPr>
            <a:r>
              <a:rPr b="1" i="0" lang="en-US" sz="16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Hama 	                BIOTIK                               FISIK                        Topografi</a:t>
            </a:r>
            <a:endParaRPr/>
          </a:p>
          <a:p>
            <a:pPr indent="-469900" lvl="0" marL="46990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</a:pPr>
            <a:r>
              <a:rPr b="1" i="0" lang="en-US" sz="16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Penyakit 							 dLL </a:t>
            </a:r>
            <a:endParaRPr/>
          </a:p>
          <a:p>
            <a:pPr indent="-469900" lvl="0" marL="46990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</a:pPr>
            <a:r>
              <a:rPr b="1" i="0" lang="en-US" sz="16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			      </a:t>
            </a:r>
            <a:endParaRPr/>
          </a:p>
          <a:p>
            <a:pPr indent="-469900" lvl="0" marL="46990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b="1" i="0" sz="160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469900" lvl="0" marL="46990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</a:pPr>
            <a:r>
              <a:rPr b="1" i="0" lang="en-US" sz="16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                              </a:t>
            </a:r>
            <a:endParaRPr/>
          </a:p>
          <a:p>
            <a:pPr indent="-469900" lvl="0" marL="46990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</a:pPr>
            <a:r>
              <a:rPr b="1" i="0" lang="en-US" sz="16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                                     Potensi sistem usahatani</a:t>
            </a:r>
            <a:endParaRPr/>
          </a:p>
          <a:p>
            <a:pPr indent="-469900" lvl="0" marL="46990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</a:pPr>
            <a:r>
              <a:rPr b="1" i="0" lang="en-US" sz="16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“Sapta Usaha” :						Endogen :</a:t>
            </a:r>
            <a:endParaRPr/>
          </a:p>
          <a:p>
            <a:pPr indent="-469900" lvl="0" marL="46990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Char char="-"/>
            </a:pPr>
            <a:r>
              <a:rPr b="1" i="0" lang="en-US" sz="16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Irigasi	           Teknologi            Lingkungan       - petani</a:t>
            </a:r>
            <a:endParaRPr/>
          </a:p>
          <a:p>
            <a:pPr indent="-469900" lvl="0" marL="46990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Char char="-"/>
            </a:pPr>
            <a:r>
              <a:rPr b="1" i="0" lang="en-US" sz="16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Pengolahan tnh		             SOSEK               - sumber produksi</a:t>
            </a:r>
            <a:endParaRPr/>
          </a:p>
          <a:p>
            <a:pPr indent="-469900" lvl="0" marL="46990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Char char="-"/>
            </a:pPr>
            <a:r>
              <a:rPr b="1" i="0" lang="en-US" sz="16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Pola Tanam			                                       Eksogen</a:t>
            </a:r>
            <a:r>
              <a:rPr b="1" i="0" lang="en-US" sz="1600" u="none">
                <a:solidFill>
                  <a:srgbClr val="66CCFF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b="1" i="0" lang="en-US" sz="16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endParaRPr/>
          </a:p>
          <a:p>
            <a:pPr indent="-469900" lvl="0" marL="46990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Char char="-"/>
            </a:pPr>
            <a:r>
              <a:rPr b="1" i="0" lang="en-US" sz="16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Pemupukan			                                       - harga pasar	</a:t>
            </a:r>
            <a:endParaRPr/>
          </a:p>
          <a:p>
            <a:pPr indent="-469900" lvl="0" marL="46990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Char char="-"/>
            </a:pPr>
            <a:r>
              <a:rPr b="1" i="0" lang="en-US" sz="16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Pemberantasan hama/penyakit                                 - struktur masy						                          - pelayanan</a:t>
            </a:r>
            <a:endParaRPr/>
          </a:p>
          <a:p>
            <a:pPr indent="-469900" lvl="0" marL="46990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Char char="-"/>
            </a:pPr>
            <a:r>
              <a:rPr b="1" i="0" lang="en-US" sz="16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Pasca Panen (pengolahan)                                         - kebijakan pemerth</a:t>
            </a:r>
            <a:endParaRPr/>
          </a:p>
          <a:p>
            <a:pPr indent="-469900" lvl="0" marL="46990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Char char="-"/>
            </a:pPr>
            <a:r>
              <a:rPr b="1" i="0" lang="en-US" sz="16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Pemasaran                                 		                                                                              </a:t>
            </a:r>
            <a:endParaRPr/>
          </a:p>
          <a:p>
            <a:pPr indent="-469900" lvl="0" marL="46990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</a:pPr>
            <a:r>
              <a:rPr b="1" i="0" lang="en-US" sz="16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                                                                                           - teknologi</a:t>
            </a:r>
            <a:endParaRPr/>
          </a:p>
          <a:p>
            <a:pPr indent="-469900" lvl="0" marL="46990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</a:pPr>
            <a:r>
              <a:rPr b="1" i="0" lang="en-US" sz="16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                                                                                           - permodalan</a:t>
            </a:r>
            <a:endParaRPr/>
          </a:p>
          <a:p>
            <a:pPr indent="-469900" lvl="0" marL="46990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</a:pPr>
            <a:r>
              <a:rPr b="1" i="0" lang="en-US" sz="16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/>
          </a:p>
          <a:p>
            <a:pPr indent="-368300" lvl="0" marL="46990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</a:pPr>
            <a:r>
              <a:t/>
            </a:r>
            <a:endParaRPr b="1" i="0" sz="160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469900" lvl="0" marL="46990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b="1" i="0" sz="160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469900" lvl="0" marL="46990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SzPts val="1800"/>
              <a:buNone/>
            </a:pPr>
            <a:r>
              <a:rPr b="1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</a:t>
            </a: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Eksistensi Sistem Usahatani</a:t>
            </a:r>
            <a:endParaRPr/>
          </a:p>
        </p:txBody>
      </p:sp>
      <p:grpSp>
        <p:nvGrpSpPr>
          <p:cNvPr id="113" name="Google Shape;113;p16"/>
          <p:cNvGrpSpPr/>
          <p:nvPr/>
        </p:nvGrpSpPr>
        <p:grpSpPr>
          <a:xfrm>
            <a:off x="1238250" y="725487"/>
            <a:ext cx="6164262" cy="5465763"/>
            <a:chOff x="884" y="625"/>
            <a:chExt cx="3883" cy="3443"/>
          </a:xfrm>
        </p:grpSpPr>
        <p:cxnSp>
          <p:nvCxnSpPr>
            <p:cNvPr id="114" name="Google Shape;114;p16"/>
            <p:cNvCxnSpPr/>
            <p:nvPr/>
          </p:nvCxnSpPr>
          <p:spPr>
            <a:xfrm>
              <a:off x="1020" y="663"/>
              <a:ext cx="300" cy="0"/>
            </a:xfrm>
            <a:prstGeom prst="straightConnector1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miter lim="800000"/>
              <a:headEnd len="med" w="med" type="triangle"/>
              <a:tailEnd len="med" w="med" type="none"/>
            </a:ln>
          </p:spPr>
        </p:cxnSp>
        <p:cxnSp>
          <p:nvCxnSpPr>
            <p:cNvPr id="115" name="Google Shape;115;p16"/>
            <p:cNvCxnSpPr/>
            <p:nvPr/>
          </p:nvCxnSpPr>
          <p:spPr>
            <a:xfrm>
              <a:off x="1201" y="663"/>
              <a:ext cx="0" cy="900"/>
            </a:xfrm>
            <a:prstGeom prst="straightConnector1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116" name="Google Shape;116;p16"/>
            <p:cNvCxnSpPr/>
            <p:nvPr/>
          </p:nvCxnSpPr>
          <p:spPr>
            <a:xfrm>
              <a:off x="884" y="1480"/>
              <a:ext cx="300" cy="0"/>
            </a:xfrm>
            <a:prstGeom prst="straightConnector1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miter lim="800000"/>
              <a:headEnd len="med" w="med" type="triangle"/>
              <a:tailEnd len="med" w="med" type="none"/>
            </a:ln>
          </p:spPr>
        </p:cxnSp>
        <p:cxnSp>
          <p:nvCxnSpPr>
            <p:cNvPr id="117" name="Google Shape;117;p16"/>
            <p:cNvCxnSpPr/>
            <p:nvPr/>
          </p:nvCxnSpPr>
          <p:spPr>
            <a:xfrm>
              <a:off x="4467" y="709"/>
              <a:ext cx="300" cy="0"/>
            </a:xfrm>
            <a:prstGeom prst="straightConnector1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triangle"/>
            </a:ln>
          </p:spPr>
        </p:cxnSp>
        <p:cxnSp>
          <p:nvCxnSpPr>
            <p:cNvPr id="118" name="Google Shape;118;p16"/>
            <p:cNvCxnSpPr/>
            <p:nvPr/>
          </p:nvCxnSpPr>
          <p:spPr>
            <a:xfrm>
              <a:off x="4467" y="625"/>
              <a:ext cx="0" cy="900"/>
            </a:xfrm>
            <a:prstGeom prst="straightConnector1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119" name="Google Shape;119;p16"/>
            <p:cNvCxnSpPr/>
            <p:nvPr/>
          </p:nvCxnSpPr>
          <p:spPr>
            <a:xfrm>
              <a:off x="4467" y="1525"/>
              <a:ext cx="300" cy="0"/>
            </a:xfrm>
            <a:prstGeom prst="straightConnector1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triangle"/>
            </a:ln>
          </p:spPr>
        </p:cxnSp>
        <p:cxnSp>
          <p:nvCxnSpPr>
            <p:cNvPr id="120" name="Google Shape;120;p16"/>
            <p:cNvCxnSpPr/>
            <p:nvPr/>
          </p:nvCxnSpPr>
          <p:spPr>
            <a:xfrm>
              <a:off x="2399" y="933"/>
              <a:ext cx="600" cy="0"/>
            </a:xfrm>
            <a:prstGeom prst="straightConnector1">
              <a:avLst/>
            </a:prstGeom>
            <a:noFill/>
            <a:ln cap="flat" cmpd="sng" w="5715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triangle"/>
            </a:ln>
          </p:spPr>
        </p:cxnSp>
        <p:cxnSp>
          <p:nvCxnSpPr>
            <p:cNvPr id="121" name="Google Shape;121;p16"/>
            <p:cNvCxnSpPr/>
            <p:nvPr/>
          </p:nvCxnSpPr>
          <p:spPr>
            <a:xfrm>
              <a:off x="2354" y="1068"/>
              <a:ext cx="600" cy="0"/>
            </a:xfrm>
            <a:prstGeom prst="straightConnector1">
              <a:avLst/>
            </a:prstGeom>
            <a:noFill/>
            <a:ln cap="flat" cmpd="sng" w="57150">
              <a:solidFill>
                <a:schemeClr val="dk1"/>
              </a:solidFill>
              <a:prstDash val="solid"/>
              <a:miter lim="800000"/>
              <a:headEnd len="med" w="med" type="triangle"/>
              <a:tailEnd len="med" w="med" type="none"/>
            </a:ln>
          </p:spPr>
        </p:cxnSp>
        <p:cxnSp>
          <p:nvCxnSpPr>
            <p:cNvPr id="122" name="Google Shape;122;p16"/>
            <p:cNvCxnSpPr/>
            <p:nvPr/>
          </p:nvCxnSpPr>
          <p:spPr>
            <a:xfrm>
              <a:off x="1973" y="1344"/>
              <a:ext cx="600" cy="0"/>
            </a:xfrm>
            <a:prstGeom prst="straightConnector1">
              <a:avLst/>
            </a:prstGeom>
            <a:noFill/>
            <a:ln cap="flat" cmpd="sng" w="3810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123" name="Google Shape;123;p16"/>
            <p:cNvCxnSpPr/>
            <p:nvPr/>
          </p:nvCxnSpPr>
          <p:spPr>
            <a:xfrm>
              <a:off x="2653" y="1480"/>
              <a:ext cx="600" cy="0"/>
            </a:xfrm>
            <a:prstGeom prst="straightConnector1">
              <a:avLst/>
            </a:prstGeom>
            <a:noFill/>
            <a:ln cap="flat" cmpd="sng" w="3810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124" name="Google Shape;124;p16"/>
            <p:cNvCxnSpPr/>
            <p:nvPr/>
          </p:nvCxnSpPr>
          <p:spPr>
            <a:xfrm>
              <a:off x="2653" y="1480"/>
              <a:ext cx="0" cy="300"/>
            </a:xfrm>
            <a:prstGeom prst="straightConnector1">
              <a:avLst/>
            </a:prstGeom>
            <a:noFill/>
            <a:ln cap="flat" cmpd="sng" w="3810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triangle"/>
            </a:ln>
          </p:spPr>
        </p:cxnSp>
        <p:cxnSp>
          <p:nvCxnSpPr>
            <p:cNvPr id="125" name="Google Shape;125;p16"/>
            <p:cNvCxnSpPr/>
            <p:nvPr/>
          </p:nvCxnSpPr>
          <p:spPr>
            <a:xfrm>
              <a:off x="2653" y="2024"/>
              <a:ext cx="0" cy="300"/>
            </a:xfrm>
            <a:prstGeom prst="straightConnector1">
              <a:avLst/>
            </a:prstGeom>
            <a:noFill/>
            <a:ln cap="flat" cmpd="sng" w="3810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triangle"/>
            </a:ln>
          </p:spPr>
        </p:cxnSp>
        <p:cxnSp>
          <p:nvCxnSpPr>
            <p:cNvPr id="126" name="Google Shape;126;p16"/>
            <p:cNvCxnSpPr/>
            <p:nvPr/>
          </p:nvCxnSpPr>
          <p:spPr>
            <a:xfrm>
              <a:off x="1565" y="2148"/>
              <a:ext cx="300" cy="0"/>
            </a:xfrm>
            <a:prstGeom prst="straightConnector1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miter lim="800000"/>
              <a:headEnd len="med" w="med" type="triangle"/>
              <a:tailEnd len="med" w="med" type="none"/>
            </a:ln>
          </p:spPr>
        </p:cxnSp>
        <p:cxnSp>
          <p:nvCxnSpPr>
            <p:cNvPr id="127" name="Google Shape;127;p16"/>
            <p:cNvCxnSpPr/>
            <p:nvPr/>
          </p:nvCxnSpPr>
          <p:spPr>
            <a:xfrm>
              <a:off x="1746" y="2141"/>
              <a:ext cx="0" cy="1200"/>
            </a:xfrm>
            <a:prstGeom prst="straightConnector1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128" name="Google Shape;128;p16"/>
            <p:cNvCxnSpPr/>
            <p:nvPr/>
          </p:nvCxnSpPr>
          <p:spPr>
            <a:xfrm>
              <a:off x="1610" y="3273"/>
              <a:ext cx="0" cy="0"/>
            </a:xfrm>
            <a:prstGeom prst="straightConnector1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miter lim="800000"/>
              <a:headEnd len="med" w="med" type="triangle"/>
              <a:tailEnd len="med" w="med" type="none"/>
            </a:ln>
          </p:spPr>
        </p:cxnSp>
        <p:cxnSp>
          <p:nvCxnSpPr>
            <p:cNvPr id="129" name="Google Shape;129;p16"/>
            <p:cNvCxnSpPr/>
            <p:nvPr/>
          </p:nvCxnSpPr>
          <p:spPr>
            <a:xfrm>
              <a:off x="2380" y="2478"/>
              <a:ext cx="300" cy="0"/>
            </a:xfrm>
            <a:prstGeom prst="straightConnector1">
              <a:avLst/>
            </a:prstGeom>
            <a:noFill/>
            <a:ln cap="flat" cmpd="sng" w="3810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triangle"/>
            </a:ln>
          </p:spPr>
        </p:cxnSp>
        <p:cxnSp>
          <p:nvCxnSpPr>
            <p:cNvPr id="130" name="Google Shape;130;p16"/>
            <p:cNvCxnSpPr/>
            <p:nvPr/>
          </p:nvCxnSpPr>
          <p:spPr>
            <a:xfrm>
              <a:off x="2653" y="2478"/>
              <a:ext cx="300" cy="0"/>
            </a:xfrm>
            <a:prstGeom prst="straightConnector1">
              <a:avLst/>
            </a:prstGeom>
            <a:noFill/>
            <a:ln cap="flat" cmpd="sng" w="38100">
              <a:solidFill>
                <a:schemeClr val="dk1"/>
              </a:solidFill>
              <a:prstDash val="solid"/>
              <a:miter lim="800000"/>
              <a:headEnd len="med" w="med" type="triangle"/>
              <a:tailEnd len="med" w="med" type="none"/>
            </a:ln>
          </p:spPr>
        </p:cxnSp>
        <p:cxnSp>
          <p:nvCxnSpPr>
            <p:cNvPr id="131" name="Google Shape;131;p16"/>
            <p:cNvCxnSpPr/>
            <p:nvPr/>
          </p:nvCxnSpPr>
          <p:spPr>
            <a:xfrm>
              <a:off x="2653" y="2568"/>
              <a:ext cx="0" cy="1500"/>
            </a:xfrm>
            <a:prstGeom prst="straightConnector1">
              <a:avLst/>
            </a:prstGeom>
            <a:noFill/>
            <a:ln cap="flat" cmpd="sng" w="7620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triangle"/>
            </a:ln>
          </p:spPr>
        </p:cxnSp>
        <p:cxnSp>
          <p:nvCxnSpPr>
            <p:cNvPr id="132" name="Google Shape;132;p16"/>
            <p:cNvCxnSpPr/>
            <p:nvPr/>
          </p:nvCxnSpPr>
          <p:spPr>
            <a:xfrm flipH="1" rot="10800000">
              <a:off x="3832" y="2178"/>
              <a:ext cx="300" cy="300"/>
            </a:xfrm>
            <a:prstGeom prst="straightConnector1">
              <a:avLst/>
            </a:prstGeom>
            <a:noFill/>
            <a:ln cap="flat" cmpd="sng" w="3810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triangle"/>
            </a:ln>
          </p:spPr>
        </p:cxnSp>
        <p:cxnSp>
          <p:nvCxnSpPr>
            <p:cNvPr id="133" name="Google Shape;133;p16"/>
            <p:cNvCxnSpPr/>
            <p:nvPr/>
          </p:nvCxnSpPr>
          <p:spPr>
            <a:xfrm>
              <a:off x="3832" y="2478"/>
              <a:ext cx="300" cy="600"/>
            </a:xfrm>
            <a:prstGeom prst="straightConnector1">
              <a:avLst/>
            </a:prstGeom>
            <a:noFill/>
            <a:ln cap="flat" cmpd="sng" w="3810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triangle"/>
            </a:ln>
          </p:spPr>
        </p:cxnSp>
        <p:sp>
          <p:nvSpPr>
            <p:cNvPr id="134" name="Google Shape;134;p16"/>
            <p:cNvSpPr/>
            <p:nvPr/>
          </p:nvSpPr>
          <p:spPr>
            <a:xfrm>
              <a:off x="2471" y="2341"/>
              <a:ext cx="300" cy="300"/>
            </a:xfrm>
            <a:prstGeom prst="ellipse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</p:grpSp>
    </p:spTree>
  </p:cSld>
  <p:clrMapOvr>
    <a:masterClrMapping/>
  </p:clrMapOvr>
  <p:transition spd="slow">
    <p:comb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8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2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2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2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2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2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2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end="13" st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2">
                                            <p:txEl>
                                              <p:pRg end="13" st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end="14" st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2">
                                            <p:txEl>
                                              <p:pRg end="14" st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end="15" st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2">
                                            <p:txEl>
                                              <p:pRg end="15" st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end="16" st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2">
                                            <p:txEl>
                                              <p:pRg end="16" st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end="17" st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2">
                                            <p:txEl>
                                              <p:pRg end="17" st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end="18" st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2">
                                            <p:txEl>
                                              <p:pRg end="18" st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end="19" st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2">
                                            <p:txEl>
                                              <p:pRg end="19" st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end="20" st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2">
                                            <p:txEl>
                                              <p:pRg end="20" st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end="21" st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2">
                                            <p:txEl>
                                              <p:pRg end="21" st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7"/>
          <p:cNvSpPr txBox="1"/>
          <p:nvPr/>
        </p:nvSpPr>
        <p:spPr>
          <a:xfrm>
            <a:off x="6553200" y="6245225"/>
            <a:ext cx="19812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</a:pPr>
            <a:fld id="{00000000-1234-1234-1234-123412341234}" type="slidenum">
              <a:rPr b="0" i="0" lang="en-US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/>
          </a:p>
        </p:txBody>
      </p:sp>
      <p:sp>
        <p:nvSpPr>
          <p:cNvPr id="140" name="Google Shape;140;p17"/>
          <p:cNvSpPr txBox="1"/>
          <p:nvPr>
            <p:ph type="title"/>
          </p:nvPr>
        </p:nvSpPr>
        <p:spPr>
          <a:xfrm>
            <a:off x="1428750" y="214312"/>
            <a:ext cx="6850200" cy="406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200"/>
              <a:buFont typeface="Arial"/>
              <a:buNone/>
            </a:pPr>
            <a:r>
              <a:rPr b="1" i="0" lang="en-US" sz="3200" u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Eksistensi Sistem Usahatani </a:t>
            </a:r>
            <a:endParaRPr/>
          </a:p>
        </p:txBody>
      </p:sp>
      <p:sp>
        <p:nvSpPr>
          <p:cNvPr id="141" name="Google Shape;141;p17"/>
          <p:cNvSpPr txBox="1"/>
          <p:nvPr>
            <p:ph idx="1" type="body"/>
          </p:nvPr>
        </p:nvSpPr>
        <p:spPr>
          <a:xfrm>
            <a:off x="285750" y="1714500"/>
            <a:ext cx="8715300" cy="492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609600" lvl="0" marL="609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b="0" i="0" lang="en-US" sz="22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1).    </a:t>
            </a:r>
            <a:r>
              <a:rPr b="1" i="0" lang="en-US" sz="22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Cara mengusahakan (bentuk usahatani ) </a:t>
            </a:r>
            <a:r>
              <a:rPr b="0" i="0" lang="en-US" sz="22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:</a:t>
            </a:r>
            <a:endParaRPr/>
          </a:p>
          <a:p>
            <a:pPr indent="-609600" lvl="0" marL="60960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SzPts val="2200"/>
              <a:buNone/>
            </a:pPr>
            <a:r>
              <a:rPr b="0" i="0" lang="en-US" sz="22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	</a:t>
            </a:r>
            <a:r>
              <a:rPr b="1" i="0" lang="en-US" sz="22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-</a:t>
            </a:r>
            <a:r>
              <a:rPr b="0" i="0" lang="en-US" sz="22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b="1" i="0" lang="en-US" sz="22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Usahatani Perorangan (</a:t>
            </a:r>
            <a:r>
              <a:rPr b="1" i="1" lang="en-US" sz="22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individual farm</a:t>
            </a:r>
            <a:r>
              <a:rPr b="1" i="0" lang="en-US" sz="22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) </a:t>
            </a:r>
            <a:r>
              <a:rPr b="0" i="0" lang="en-US" sz="22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: usahatani yg </a:t>
            </a:r>
            <a:endParaRPr/>
          </a:p>
          <a:p>
            <a:pPr indent="-609600" lvl="0" marL="60960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SzPts val="2200"/>
              <a:buNone/>
            </a:pPr>
            <a:r>
              <a:rPr b="0" i="0" lang="en-US" sz="22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        seluruh proses dikerjakan oleh petani sendiri &amp; keluarganya,</a:t>
            </a:r>
            <a:endParaRPr/>
          </a:p>
          <a:p>
            <a:pPr indent="-609600" lvl="0" marL="60960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SzPts val="2200"/>
              <a:buNone/>
            </a:pPr>
            <a:r>
              <a:rPr b="0" i="0" lang="en-US" sz="22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        mulai dr perencanaan, mengolah tanah sd pemasaran hasil</a:t>
            </a:r>
            <a:endParaRPr/>
          </a:p>
          <a:p>
            <a:pPr indent="-609600" lvl="0" marL="60960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SzPts val="2200"/>
              <a:buNone/>
            </a:pPr>
            <a:r>
              <a:rPr b="0" i="0" lang="en-US" sz="22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	</a:t>
            </a:r>
            <a:r>
              <a:rPr b="1" i="0" lang="en-US" sz="22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-</a:t>
            </a:r>
            <a:r>
              <a:rPr b="0" i="0" lang="en-US" sz="22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b="1" i="0" lang="en-US" sz="22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Usahatani Kolektif (</a:t>
            </a:r>
            <a:r>
              <a:rPr b="1" i="1" lang="en-US" sz="22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collective farm</a:t>
            </a:r>
            <a:r>
              <a:rPr b="1" i="0" lang="en-US" sz="22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) </a:t>
            </a:r>
            <a:r>
              <a:rPr b="0" i="0" lang="en-US" sz="22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: usahatani yg</a:t>
            </a:r>
            <a:endParaRPr/>
          </a:p>
          <a:p>
            <a:pPr indent="-609600" lvl="0" marL="60960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SzPts val="2200"/>
              <a:buNone/>
            </a:pPr>
            <a:r>
              <a:rPr b="0" i="0" lang="en-US" sz="22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        seluruh proses produksinya dikerjakan bersama oleh suatu</a:t>
            </a:r>
            <a:endParaRPr/>
          </a:p>
          <a:p>
            <a:pPr indent="-609600" lvl="0" marL="60960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SzPts val="2200"/>
              <a:buNone/>
            </a:pPr>
            <a:r>
              <a:rPr b="0" i="0" lang="en-US" sz="22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        kelompok &amp; hasilnya dibagi dlm bentuk natura &amp; keuntungan,</a:t>
            </a:r>
            <a:endParaRPr/>
          </a:p>
          <a:p>
            <a:pPr indent="-609600" lvl="0" marL="60960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SzPts val="2200"/>
              <a:buNone/>
            </a:pPr>
            <a:r>
              <a:rPr b="0" i="0" lang="en-US" sz="22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        ex : TRI</a:t>
            </a:r>
            <a:endParaRPr/>
          </a:p>
          <a:p>
            <a:pPr indent="-609600" lvl="0" marL="60960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SzPts val="2200"/>
              <a:buNone/>
            </a:pPr>
            <a:r>
              <a:rPr b="0" i="0" lang="en-US" sz="22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	</a:t>
            </a:r>
            <a:r>
              <a:rPr b="1" i="0" lang="en-US" sz="22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-</a:t>
            </a:r>
            <a:r>
              <a:rPr b="0" i="0" lang="en-US" sz="22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b="1" i="0" lang="en-US" sz="22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Usahatani Kooperatif (</a:t>
            </a:r>
            <a:r>
              <a:rPr b="1" i="1" lang="en-US" sz="22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cooperative farm </a:t>
            </a:r>
            <a:r>
              <a:rPr b="1" i="0" lang="en-US" sz="22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) </a:t>
            </a:r>
            <a:r>
              <a:rPr b="0" i="0" lang="en-US" sz="22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: usahatani yg </a:t>
            </a:r>
            <a:endParaRPr/>
          </a:p>
          <a:p>
            <a:pPr indent="-609600" lvl="0" marL="60960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SzPts val="2200"/>
              <a:buNone/>
            </a:pPr>
            <a:r>
              <a:rPr b="0" i="0" lang="en-US" sz="22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         setiap prosesnya dikerjakan scr individual, &amp; bbrp kegiatan</a:t>
            </a:r>
            <a:endParaRPr/>
          </a:p>
          <a:p>
            <a:pPr indent="-609600" lvl="0" marL="60960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SzPts val="2200"/>
              <a:buNone/>
            </a:pPr>
            <a:r>
              <a:rPr b="0" i="0" lang="en-US" sz="22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         penting dikerjakan oleh kelompok, dlm pembelian saprodi,</a:t>
            </a:r>
            <a:endParaRPr/>
          </a:p>
          <a:p>
            <a:pPr indent="-609600" lvl="0" marL="60960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SzPts val="2200"/>
              <a:buNone/>
            </a:pPr>
            <a:r>
              <a:rPr b="0" i="0" lang="en-US" sz="22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         pemberantasan hama, pemasaran &amp;  pembuatan saluran, </a:t>
            </a:r>
            <a:endParaRPr/>
          </a:p>
          <a:p>
            <a:pPr indent="-609600" lvl="0" marL="60960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SzPts val="2200"/>
              <a:buNone/>
            </a:pPr>
            <a:r>
              <a:rPr b="0" i="0" lang="en-US" sz="22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         ex : PIR</a:t>
            </a:r>
            <a:endParaRPr/>
          </a:p>
          <a:p>
            <a:pPr indent="-330200" lvl="0" marL="469900" rtl="0" algn="l">
              <a:spcBef>
                <a:spcPts val="44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 b="0" i="0" sz="220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42" name="Google Shape;142;p17"/>
          <p:cNvSpPr/>
          <p:nvPr/>
        </p:nvSpPr>
        <p:spPr>
          <a:xfrm>
            <a:off x="4211637" y="620712"/>
            <a:ext cx="647700" cy="5049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7030A0"/>
          </a:solidFill>
          <a:ln cap="flat" cmpd="sng" w="9525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43" name="Google Shape;143;p17"/>
          <p:cNvSpPr txBox="1"/>
          <p:nvPr/>
        </p:nvSpPr>
        <p:spPr>
          <a:xfrm>
            <a:off x="2357437" y="1122362"/>
            <a:ext cx="4842000" cy="5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800"/>
              <a:buFont typeface="Tahoma"/>
              <a:buNone/>
            </a:pPr>
            <a:r>
              <a:rPr b="1" i="0" lang="en-US" sz="2800" u="none">
                <a:solidFill>
                  <a:srgbClr val="000099"/>
                </a:solidFill>
                <a:latin typeface="Tahoma"/>
                <a:ea typeface="Tahoma"/>
                <a:cs typeface="Tahoma"/>
                <a:sym typeface="Tahoma"/>
              </a:rPr>
              <a:t>KLASIFIKASI USAHATANI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6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1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1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1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1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1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end="13" st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1">
                                            <p:txEl>
                                              <p:pRg end="13" st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8"/>
          <p:cNvSpPr txBox="1"/>
          <p:nvPr/>
        </p:nvSpPr>
        <p:spPr>
          <a:xfrm>
            <a:off x="6553200" y="6245225"/>
            <a:ext cx="19812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</a:pPr>
            <a:fld id="{00000000-1234-1234-1234-123412341234}" type="slidenum">
              <a:rPr b="0" i="0" lang="en-US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/>
          </a:p>
        </p:txBody>
      </p:sp>
      <p:sp>
        <p:nvSpPr>
          <p:cNvPr id="149" name="Google Shape;149;p18"/>
          <p:cNvSpPr txBox="1"/>
          <p:nvPr>
            <p:ph type="title"/>
          </p:nvPr>
        </p:nvSpPr>
        <p:spPr>
          <a:xfrm>
            <a:off x="574675" y="692150"/>
            <a:ext cx="8001000" cy="684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3800"/>
              <a:buFont typeface="Tahoma"/>
              <a:buNone/>
            </a:pPr>
            <a:r>
              <a:rPr b="1" i="0" lang="en-US" sz="3800" u="none">
                <a:solidFill>
                  <a:srgbClr val="000099"/>
                </a:solidFill>
                <a:latin typeface="Tahoma"/>
                <a:ea typeface="Tahoma"/>
                <a:cs typeface="Tahoma"/>
                <a:sym typeface="Tahoma"/>
              </a:rPr>
              <a:t>KLASIFIKASI USAHATANI</a:t>
            </a:r>
            <a:endParaRPr/>
          </a:p>
        </p:txBody>
      </p:sp>
      <p:sp>
        <p:nvSpPr>
          <p:cNvPr id="150" name="Google Shape;150;p18"/>
          <p:cNvSpPr txBox="1"/>
          <p:nvPr>
            <p:ph idx="1" type="body"/>
          </p:nvPr>
        </p:nvSpPr>
        <p:spPr>
          <a:xfrm>
            <a:off x="357187" y="1968500"/>
            <a:ext cx="8572500" cy="455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71500" lvl="0" marL="571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i="0" lang="en-US" sz="2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2). Corak &amp; Sifat Usahatani </a:t>
            </a:r>
            <a:r>
              <a:rPr b="0" i="0" lang="en-US" sz="2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:</a:t>
            </a:r>
            <a:endParaRPr/>
          </a:p>
          <a:p>
            <a:pPr indent="-571500" lvl="0" marL="5715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None/>
            </a:pPr>
            <a:r>
              <a:rPr b="1" i="0" lang="en-US" sz="2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    -</a:t>
            </a:r>
            <a:r>
              <a:rPr b="0" i="0" lang="en-US" sz="2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b="1" i="0" lang="en-US" sz="2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Usahatani Subsisten (</a:t>
            </a:r>
            <a:r>
              <a:rPr b="1" i="1" lang="en-US" sz="2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subsistence farm</a:t>
            </a:r>
            <a:r>
              <a:rPr b="1" i="0" lang="en-US" sz="2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) </a:t>
            </a:r>
            <a:r>
              <a:rPr b="0" i="0" lang="en-US" sz="2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:</a:t>
            </a:r>
            <a:endParaRPr/>
          </a:p>
          <a:p>
            <a:pPr indent="-571500" lvl="0" marL="5715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None/>
            </a:pPr>
            <a:r>
              <a:rPr b="0" i="0" lang="en-US" sz="2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      Usahatani yg berorientasi pd pemenuhan </a:t>
            </a:r>
            <a:endParaRPr/>
          </a:p>
          <a:p>
            <a:pPr indent="-571500" lvl="0" marL="5715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None/>
            </a:pPr>
            <a:r>
              <a:rPr b="0" i="0" lang="en-US" sz="2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      kebutuhan sendiri &amp; keluarga</a:t>
            </a:r>
            <a:endParaRPr/>
          </a:p>
          <a:p>
            <a:pPr indent="-571500" lvl="0" marL="5715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None/>
            </a:pPr>
            <a:r>
              <a:rPr b="1" i="0" lang="en-US" sz="2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    -</a:t>
            </a:r>
            <a:r>
              <a:rPr b="0" i="0" lang="en-US" sz="2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b="1" i="0" lang="en-US" sz="2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Usahatani Komersial (</a:t>
            </a:r>
            <a:r>
              <a:rPr b="1" i="1" lang="en-US" sz="2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commercial farm</a:t>
            </a:r>
            <a:r>
              <a:rPr b="1" i="0" lang="en-US" sz="2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) </a:t>
            </a:r>
            <a:r>
              <a:rPr b="0" i="0" lang="en-US" sz="2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:</a:t>
            </a:r>
            <a:endParaRPr/>
          </a:p>
          <a:p>
            <a:pPr indent="-571500" lvl="0" marL="5715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None/>
            </a:pPr>
            <a:r>
              <a:rPr b="0" i="0" lang="en-US" sz="2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      Usahatani yg berorientasi pd keuntungan/ </a:t>
            </a:r>
            <a:endParaRPr/>
          </a:p>
          <a:p>
            <a:pPr indent="-571500" lvl="0" marL="5715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None/>
            </a:pPr>
            <a:r>
              <a:rPr b="0" i="0" lang="en-US" sz="2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      profit 🡺 kualitas &amp; kuantitas produk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9"/>
          <p:cNvSpPr txBox="1"/>
          <p:nvPr/>
        </p:nvSpPr>
        <p:spPr>
          <a:xfrm>
            <a:off x="6553200" y="6245225"/>
            <a:ext cx="19812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</a:pPr>
            <a:fld id="{00000000-1234-1234-1234-123412341234}" type="slidenum">
              <a:rPr b="0" i="0" lang="en-US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/>
          </a:p>
        </p:txBody>
      </p:sp>
      <p:sp>
        <p:nvSpPr>
          <p:cNvPr id="156" name="Google Shape;156;p19"/>
          <p:cNvSpPr txBox="1"/>
          <p:nvPr>
            <p:ph type="title"/>
          </p:nvPr>
        </p:nvSpPr>
        <p:spPr>
          <a:xfrm flipH="1">
            <a:off x="323887" y="-387350"/>
            <a:ext cx="71400" cy="71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800">
              <a:solidFill>
                <a:schemeClr val="dk2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57" name="Google Shape;157;p19"/>
          <p:cNvSpPr txBox="1"/>
          <p:nvPr>
            <p:ph idx="1" type="body"/>
          </p:nvPr>
        </p:nvSpPr>
        <p:spPr>
          <a:xfrm>
            <a:off x="288925" y="1196975"/>
            <a:ext cx="8604300" cy="532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609600" lvl="0" marL="609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b="0" i="0" lang="en-US" sz="22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3)	  </a:t>
            </a:r>
            <a:r>
              <a:rPr b="1" i="0" lang="en-US" sz="22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Pola Usahatani :</a:t>
            </a:r>
            <a:endParaRPr/>
          </a:p>
          <a:p>
            <a:pPr indent="-609600" lvl="0" marL="60960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200"/>
              <a:buNone/>
            </a:pPr>
            <a:r>
              <a:rPr b="0" i="0" lang="en-US" sz="22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	   </a:t>
            </a:r>
            <a:r>
              <a:rPr b="1" i="0" lang="en-US" sz="22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-</a:t>
            </a:r>
            <a:r>
              <a:rPr b="0" i="0" lang="en-US" sz="22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b="1" i="0" lang="en-US" sz="22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Usahatani  Khusus</a:t>
            </a:r>
            <a:r>
              <a:rPr b="0" i="0" lang="en-US" sz="22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: hanya diusahakan satu cabang </a:t>
            </a:r>
            <a:endParaRPr/>
          </a:p>
          <a:p>
            <a:pPr indent="-609600" lvl="0" marL="60960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200"/>
              <a:buNone/>
            </a:pPr>
            <a:r>
              <a:rPr b="0" i="0" lang="en-US" sz="22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           usahatani saja, ex : tnm pangan, perikanan, peternakan</a:t>
            </a:r>
            <a:endParaRPr/>
          </a:p>
          <a:p>
            <a:pPr indent="-609600" lvl="0" marL="60960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200"/>
              <a:buNone/>
            </a:pPr>
            <a:r>
              <a:rPr b="0" i="0" lang="en-US" sz="22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	   </a:t>
            </a:r>
            <a:r>
              <a:rPr b="1" i="0" lang="en-US" sz="22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-</a:t>
            </a:r>
            <a:r>
              <a:rPr b="0" i="0" lang="en-US" sz="22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b="1" i="0" lang="en-US" sz="22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Usahatani  Tidak Khusus </a:t>
            </a:r>
            <a:r>
              <a:rPr b="0" i="0" lang="en-US" sz="22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: diusahakan berbagai macam </a:t>
            </a:r>
            <a:endParaRPr/>
          </a:p>
          <a:p>
            <a:pPr indent="-609600" lvl="0" marL="60960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200"/>
              <a:buNone/>
            </a:pPr>
            <a:r>
              <a:rPr b="0" i="0" lang="en-US" sz="22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           cabang usahatani scr bersama, tp msh tegas batas cabang </a:t>
            </a:r>
            <a:endParaRPr/>
          </a:p>
          <a:p>
            <a:pPr indent="-609600" lvl="0" marL="60960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200"/>
              <a:buNone/>
            </a:pPr>
            <a:r>
              <a:rPr b="0" i="0" lang="en-US" sz="22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           usahanya, ex : tanaman dgn peternakan/perikanan</a:t>
            </a:r>
            <a:endParaRPr/>
          </a:p>
          <a:p>
            <a:pPr indent="-609600" lvl="0" marL="60960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200"/>
              <a:buNone/>
            </a:pPr>
            <a:r>
              <a:rPr b="0" i="0" lang="en-US" sz="22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        </a:t>
            </a:r>
            <a:r>
              <a:rPr b="1" i="0" lang="en-US" sz="22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-</a:t>
            </a:r>
            <a:r>
              <a:rPr b="0" i="0" lang="en-US" sz="22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b="1" i="0" lang="en-US" sz="22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Usahatani  campuran (</a:t>
            </a:r>
            <a:r>
              <a:rPr b="1" i="1" lang="en-US" sz="22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mixed farm</a:t>
            </a:r>
            <a:r>
              <a:rPr b="1" i="0" lang="en-US" sz="22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) </a:t>
            </a:r>
            <a:r>
              <a:rPr b="0" i="0" lang="en-US" sz="22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: diusahakan</a:t>
            </a:r>
            <a:endParaRPr/>
          </a:p>
          <a:p>
            <a:pPr indent="-609600" lvl="0" marL="60960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200"/>
              <a:buNone/>
            </a:pPr>
            <a:r>
              <a:rPr b="0" i="0" lang="en-US" sz="22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           usahatani scr campuran antara tanaman dgn tanaman, </a:t>
            </a:r>
            <a:endParaRPr/>
          </a:p>
          <a:p>
            <a:pPr indent="-609600" lvl="0" marL="60960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200"/>
              <a:buNone/>
            </a:pPr>
            <a:r>
              <a:rPr b="0" i="0" lang="en-US" sz="22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           tanaman dgn ternak/ikan 🡺 tumpang sari, mina padi</a:t>
            </a:r>
            <a:endParaRPr b="0" i="0" sz="220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609600" lvl="0" marL="60960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Noto Sans Symbols"/>
              <a:buAutoNum type="arabicParenR" startAt="4"/>
            </a:pPr>
            <a:r>
              <a:rPr b="1" i="0" lang="en-US" sz="22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Tipe Usahatani</a:t>
            </a:r>
            <a:r>
              <a:rPr b="0" i="0" lang="en-US" sz="22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		   sesuai dengan </a:t>
            </a:r>
            <a:r>
              <a:rPr b="1" i="0" lang="en-US" sz="2200" u="none">
                <a:solidFill>
                  <a:srgbClr val="000099"/>
                </a:solidFill>
                <a:latin typeface="Tahoma"/>
                <a:ea typeface="Tahoma"/>
                <a:cs typeface="Tahoma"/>
                <a:sym typeface="Tahoma"/>
              </a:rPr>
              <a:t>komoditas</a:t>
            </a:r>
            <a:r>
              <a:rPr b="0" i="0" lang="en-US" sz="22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yg diusahakan, ex : usahatani padi, usahatani melon, usahatani tembakau, usahatani  ikan gurami, usahatani ternak itik, dsb</a:t>
            </a:r>
            <a:endParaRPr/>
          </a:p>
        </p:txBody>
      </p:sp>
      <p:cxnSp>
        <p:nvCxnSpPr>
          <p:cNvPr id="158" name="Google Shape;158;p19"/>
          <p:cNvCxnSpPr/>
          <p:nvPr/>
        </p:nvCxnSpPr>
        <p:spPr>
          <a:xfrm>
            <a:off x="3352800" y="5072062"/>
            <a:ext cx="719100" cy="0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sp>
        <p:nvSpPr>
          <p:cNvPr id="159" name="Google Shape;159;p19"/>
          <p:cNvSpPr txBox="1"/>
          <p:nvPr/>
        </p:nvSpPr>
        <p:spPr>
          <a:xfrm>
            <a:off x="1920875" y="257175"/>
            <a:ext cx="5459400" cy="57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3200"/>
              <a:buFont typeface="Tahoma"/>
              <a:buNone/>
            </a:pPr>
            <a:r>
              <a:rPr b="1" i="0" lang="en-US" sz="3200" u="none">
                <a:solidFill>
                  <a:srgbClr val="000099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KLASIFIKASI USAHATANI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7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7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0"/>
          <p:cNvSpPr txBox="1"/>
          <p:nvPr>
            <p:ph idx="1" type="body"/>
          </p:nvPr>
        </p:nvSpPr>
        <p:spPr>
          <a:xfrm>
            <a:off x="357187" y="1214437"/>
            <a:ext cx="8429700" cy="500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69900" lvl="0" marL="469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Noto Sans Symbols"/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5).</a:t>
            </a:r>
            <a:r>
              <a:rPr b="1" i="0" lang="en-US" sz="22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Tempat Budidaya :</a:t>
            </a:r>
            <a:endParaRPr/>
          </a:p>
          <a:p>
            <a:pPr indent="-469900" lvl="0" marL="4699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Noto Sans Symbols"/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    - Usahatani Sawah : lahan sawah (sawah pengairan teknis, </a:t>
            </a:r>
            <a:endParaRPr/>
          </a:p>
          <a:p>
            <a:pPr indent="-469900" lvl="0" marL="4699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Noto Sans Symbols"/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      sawah pengairan ½ teknis, sawah pengairan sederhana,</a:t>
            </a:r>
            <a:endParaRPr/>
          </a:p>
          <a:p>
            <a:pPr indent="-469900" lvl="0" marL="4699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Noto Sans Symbols"/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      sawah tadah hujan)</a:t>
            </a:r>
            <a:endParaRPr/>
          </a:p>
          <a:p>
            <a:pPr indent="-469900" lvl="0" marL="4699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Noto Sans Symbols"/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    - Usahatani Tegal : lahan tegalan (lahan kering, tanpa irigasi)</a:t>
            </a:r>
            <a:endParaRPr/>
          </a:p>
          <a:p>
            <a:pPr indent="-469900" lvl="0" marL="4699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Noto Sans Symbols"/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    - Usahatani Pekarangan : lahan pekarangan</a:t>
            </a:r>
            <a:endParaRPr/>
          </a:p>
          <a:p>
            <a:pPr indent="-469900" lvl="0" marL="4699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Noto Sans Symbols"/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    - Usahatani Tambak</a:t>
            </a:r>
            <a:endParaRPr/>
          </a:p>
          <a:p>
            <a:pPr indent="-469900" lvl="0" marL="4699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Noto Sans Symbols"/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    - Usahatani Sawah + Tegal (sistem sorjan)</a:t>
            </a:r>
            <a:endParaRPr/>
          </a:p>
          <a:p>
            <a:pPr indent="-469900" lvl="0" marL="4699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Noto Sans Symbols"/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6). </a:t>
            </a:r>
            <a:r>
              <a:rPr b="1" i="0" lang="en-US" sz="22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Masa Budidaya Komoditas :</a:t>
            </a:r>
            <a:endParaRPr/>
          </a:p>
          <a:p>
            <a:pPr indent="-469900" lvl="0" marL="4699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Noto Sans Symbols"/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    - Usahatani Tanaman Semusim : padi, kedelai, kc tanah, </a:t>
            </a:r>
            <a:endParaRPr/>
          </a:p>
          <a:p>
            <a:pPr indent="-469900" lvl="0" marL="4699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Noto Sans Symbols"/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      tembakau, tebu, dll</a:t>
            </a:r>
            <a:endParaRPr/>
          </a:p>
          <a:p>
            <a:pPr indent="-469900" lvl="0" marL="4699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Noto Sans Symbols"/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    - Usahatani Tanaman Tahunan : kopi, teh, cengkeh, karet, dll</a:t>
            </a:r>
            <a:endParaRPr/>
          </a:p>
        </p:txBody>
      </p:sp>
      <p:sp>
        <p:nvSpPr>
          <p:cNvPr id="165" name="Google Shape;165;p20"/>
          <p:cNvSpPr txBox="1"/>
          <p:nvPr/>
        </p:nvSpPr>
        <p:spPr>
          <a:xfrm>
            <a:off x="6553200" y="6245225"/>
            <a:ext cx="19812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</a:pPr>
            <a:fld id="{00000000-1234-1234-1234-123412341234}" type="slidenum">
              <a:rPr b="0" i="0" lang="en-US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/>
          </a:p>
        </p:txBody>
      </p:sp>
      <p:sp>
        <p:nvSpPr>
          <p:cNvPr id="166" name="Google Shape;166;p20"/>
          <p:cNvSpPr txBox="1"/>
          <p:nvPr>
            <p:ph type="title"/>
          </p:nvPr>
        </p:nvSpPr>
        <p:spPr>
          <a:xfrm>
            <a:off x="574675" y="304800"/>
            <a:ext cx="8001000" cy="584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3200"/>
              <a:buFont typeface="Tahoma"/>
              <a:buNone/>
            </a:pPr>
            <a:r>
              <a:rPr b="1" i="0" lang="en-US" sz="3200" u="none">
                <a:solidFill>
                  <a:srgbClr val="000099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KLASIFIKASI USAHATANI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1"/>
          <p:cNvSpPr txBox="1"/>
          <p:nvPr/>
        </p:nvSpPr>
        <p:spPr>
          <a:xfrm>
            <a:off x="6553200" y="6245225"/>
            <a:ext cx="19812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</a:pPr>
            <a:fld id="{00000000-1234-1234-1234-123412341234}" type="slidenum">
              <a:rPr b="0" i="0" lang="en-US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/>
          </a:p>
        </p:txBody>
      </p:sp>
      <p:sp>
        <p:nvSpPr>
          <p:cNvPr id="172" name="Google Shape;172;p21"/>
          <p:cNvSpPr txBox="1"/>
          <p:nvPr>
            <p:ph type="title"/>
          </p:nvPr>
        </p:nvSpPr>
        <p:spPr>
          <a:xfrm>
            <a:off x="574675" y="404812"/>
            <a:ext cx="8001000" cy="1008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3200"/>
              <a:buFont typeface="Verdana"/>
              <a:buNone/>
            </a:pPr>
            <a:r>
              <a:rPr b="1" i="0" lang="en-US" sz="3200" u="none">
                <a:solidFill>
                  <a:srgbClr val="000099"/>
                </a:solidFill>
                <a:latin typeface="Verdana"/>
                <a:ea typeface="Verdana"/>
                <a:cs typeface="Verdana"/>
                <a:sym typeface="Verdana"/>
              </a:rPr>
              <a:t>PENGELOLAAN USAHATANI</a:t>
            </a:r>
            <a:br>
              <a:rPr b="1" i="0" lang="en-US" sz="3200" u="none">
                <a:solidFill>
                  <a:srgbClr val="000099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b="1" i="0" lang="en-US" sz="3200" u="none">
                <a:solidFill>
                  <a:srgbClr val="000099"/>
                </a:solidFill>
                <a:latin typeface="Verdana"/>
                <a:ea typeface="Verdana"/>
                <a:cs typeface="Verdana"/>
                <a:sym typeface="Verdana"/>
              </a:rPr>
              <a:t>(</a:t>
            </a:r>
            <a:r>
              <a:rPr b="1" i="1" lang="en-US" sz="3200" u="none">
                <a:solidFill>
                  <a:srgbClr val="000099"/>
                </a:solidFill>
                <a:latin typeface="Verdana"/>
                <a:ea typeface="Verdana"/>
                <a:cs typeface="Verdana"/>
                <a:sym typeface="Verdana"/>
              </a:rPr>
              <a:t>FARM MANAGEMENT</a:t>
            </a:r>
            <a:r>
              <a:rPr b="1" i="0" lang="en-US" sz="3200" u="none">
                <a:solidFill>
                  <a:srgbClr val="000099"/>
                </a:solidFill>
                <a:latin typeface="Verdana"/>
                <a:ea typeface="Verdana"/>
                <a:cs typeface="Verdana"/>
                <a:sym typeface="Verdana"/>
              </a:rPr>
              <a:t>)</a:t>
            </a:r>
            <a:endParaRPr/>
          </a:p>
        </p:txBody>
      </p:sp>
      <p:sp>
        <p:nvSpPr>
          <p:cNvPr id="173" name="Google Shape;173;p21"/>
          <p:cNvSpPr txBox="1"/>
          <p:nvPr>
            <p:ph idx="1" type="body"/>
          </p:nvPr>
        </p:nvSpPr>
        <p:spPr>
          <a:xfrm>
            <a:off x="428625" y="1963737"/>
            <a:ext cx="8429700" cy="453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69900" lvl="0" marL="469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300"/>
              <a:buFont typeface="Noto Sans Symbols"/>
              <a:buChar char="□"/>
            </a:pPr>
            <a:r>
              <a:rPr b="1" i="0" lang="en-US" sz="23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PENGELOLAAN USAHATANI :</a:t>
            </a:r>
            <a:endParaRPr/>
          </a:p>
          <a:p>
            <a:pPr indent="-469900" lvl="0" marL="469900" rtl="0" algn="l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SzPts val="2300"/>
              <a:buNone/>
            </a:pPr>
            <a:r>
              <a:rPr b="0" i="0" lang="en-US" sz="23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1. </a:t>
            </a:r>
            <a:r>
              <a:rPr b="1" i="0" lang="en-US" sz="23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SENI</a:t>
            </a:r>
            <a:r>
              <a:rPr b="0" i="0" lang="en-US" sz="23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🡺 ketrampilan/pengalaman petani dlm </a:t>
            </a:r>
            <a:endParaRPr/>
          </a:p>
          <a:p>
            <a:pPr indent="-469900" lvl="0" marL="469900" rtl="0" algn="l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SzPts val="2300"/>
              <a:buNone/>
            </a:pPr>
            <a:r>
              <a:rPr b="0" i="0" lang="en-US" sz="23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mengambil keputusan utk mengkombinasikan</a:t>
            </a:r>
            <a:endParaRPr/>
          </a:p>
          <a:p>
            <a:pPr indent="-469900" lvl="0" marL="469900" rtl="0" algn="l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SzPts val="2300"/>
              <a:buNone/>
            </a:pPr>
            <a:r>
              <a:rPr b="0" i="0" lang="en-US" sz="23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faktor produksi pd situasi resiko &amp; ketidakpastian</a:t>
            </a:r>
            <a:endParaRPr/>
          </a:p>
          <a:p>
            <a:pPr indent="-469900" lvl="0" marL="469900" rtl="0" algn="l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SzPts val="2300"/>
              <a:buNone/>
            </a:pPr>
            <a:r>
              <a:rPr b="0" i="0" lang="en-US" sz="23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2. </a:t>
            </a:r>
            <a:r>
              <a:rPr b="1" i="0" lang="en-US" sz="23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ILMU</a:t>
            </a:r>
            <a:r>
              <a:rPr b="0" i="0" lang="en-US" sz="23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🡺 obyektif/sesuai fakta &amp; scr sistematik </a:t>
            </a:r>
            <a:endParaRPr/>
          </a:p>
          <a:p>
            <a:pPr indent="-469900" lvl="0" marL="469900" rtl="0" algn="l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SzPts val="2300"/>
              <a:buNone/>
            </a:pPr>
            <a:r>
              <a:rPr b="0" i="0" lang="en-US" sz="23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dpt dipelajari, termasuk penerapan prinsip-prinsip </a:t>
            </a:r>
            <a:endParaRPr/>
          </a:p>
          <a:p>
            <a:pPr indent="-469900" lvl="0" marL="469900" rtl="0" algn="l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SzPts val="2300"/>
              <a:buNone/>
            </a:pPr>
            <a:r>
              <a:rPr b="0" i="0" lang="en-US" sz="23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ekonomi &amp; penggunaan metode matematis dlm </a:t>
            </a:r>
            <a:endParaRPr/>
          </a:p>
          <a:p>
            <a:pPr indent="-469900" lvl="0" marL="469900" rtl="0" algn="l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SzPts val="2300"/>
              <a:buNone/>
            </a:pPr>
            <a:r>
              <a:rPr b="0" i="0" lang="en-US" sz="23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pemecahan masalah/pengambilan keputusan usahatani.</a:t>
            </a:r>
            <a:endParaRPr/>
          </a:p>
          <a:p>
            <a:pPr indent="-469900" lvl="0" marL="469900" rtl="0" algn="l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SzPts val="2300"/>
              <a:buNone/>
            </a:pPr>
            <a:r>
              <a:rPr b="0" i="0" lang="en-US" sz="23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3. </a:t>
            </a:r>
            <a:r>
              <a:rPr b="1" i="0" lang="en-US" sz="23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BISNIS</a:t>
            </a:r>
            <a:r>
              <a:rPr b="0" i="0" lang="en-US" sz="23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🡺 perhitungan besarnya penerimaan &amp; biaya </a:t>
            </a:r>
            <a:endParaRPr/>
          </a:p>
          <a:p>
            <a:pPr indent="-469900" lvl="0" marL="469900" rtl="0" algn="l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SzPts val="2300"/>
              <a:buNone/>
            </a:pPr>
            <a:r>
              <a:rPr b="0" i="0" lang="en-US" sz="23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produksi, shg efisien &amp; pendapatan/keuntungan maks.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2"/>
          <p:cNvSpPr txBox="1"/>
          <p:nvPr/>
        </p:nvSpPr>
        <p:spPr>
          <a:xfrm>
            <a:off x="6553200" y="6245225"/>
            <a:ext cx="19812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</a:pPr>
            <a:fld id="{00000000-1234-1234-1234-123412341234}" type="slidenum">
              <a:rPr b="0" i="0" lang="en-US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/>
          </a:p>
        </p:txBody>
      </p:sp>
      <p:sp>
        <p:nvSpPr>
          <p:cNvPr id="179" name="Google Shape;179;p22"/>
          <p:cNvSpPr txBox="1"/>
          <p:nvPr>
            <p:ph type="title"/>
          </p:nvPr>
        </p:nvSpPr>
        <p:spPr>
          <a:xfrm>
            <a:off x="574675" y="404812"/>
            <a:ext cx="8001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3600"/>
              <a:buFont typeface="Arial"/>
              <a:buNone/>
            </a:pPr>
            <a:r>
              <a:rPr b="1" i="0" lang="en-US" sz="3600" u="non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PENGELOLAAN USAHATANI</a:t>
            </a:r>
            <a:endParaRPr/>
          </a:p>
        </p:txBody>
      </p:sp>
      <p:sp>
        <p:nvSpPr>
          <p:cNvPr id="180" name="Google Shape;180;p22"/>
          <p:cNvSpPr txBox="1"/>
          <p:nvPr>
            <p:ph idx="1" type="body"/>
          </p:nvPr>
        </p:nvSpPr>
        <p:spPr>
          <a:xfrm>
            <a:off x="323850" y="1943100"/>
            <a:ext cx="8496300" cy="42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69900" lvl="0" marL="469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Noto Sans Symbols"/>
              <a:buChar char="□"/>
            </a:pPr>
            <a:r>
              <a:rPr b="1" i="0" lang="en-US" sz="2200" u="non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USAHATANI SBG PROSES PRODUKSI</a:t>
            </a:r>
            <a:r>
              <a:rPr b="0" i="0" lang="en-US" sz="2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🡺 Usahatani hrs tanggap &amp; siap melaks. perubahan (komoditi, teknologi, permintaan konsumen &amp; alokasi faktor-faktor produksi) 🡺 tingkat produktivitas &amp; penerimaan usahatani.</a:t>
            </a:r>
            <a:endParaRPr/>
          </a:p>
          <a:p>
            <a:pPr indent="-469900" lvl="0" marL="469900" rtl="0" algn="l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Noto Sans Symbols"/>
              <a:buChar char="□"/>
            </a:pPr>
            <a:r>
              <a:rPr b="0" i="0" lang="en-US" sz="2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Usahatani hrs memperhatikan hal-hal :</a:t>
            </a:r>
            <a:endParaRPr/>
          </a:p>
          <a:p>
            <a:pPr indent="-469900" lvl="0" marL="469900" rtl="0" algn="l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SzPts val="2200"/>
              <a:buNone/>
            </a:pPr>
            <a:r>
              <a:rPr b="0" i="0" lang="en-US" sz="2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1. Ketersediaan, pemanfaatan &amp; pengelolaan SDA :</a:t>
            </a:r>
            <a:endParaRPr/>
          </a:p>
          <a:p>
            <a:pPr indent="-469900" lvl="0" marL="469900" rtl="0" algn="l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SzPts val="2200"/>
              <a:buNone/>
            </a:pPr>
            <a:r>
              <a:rPr b="0" i="0" lang="en-US" sz="2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a. Keunggulan SDA scr lokalitas &amp; lingkungan alam</a:t>
            </a:r>
            <a:endParaRPr/>
          </a:p>
          <a:p>
            <a:pPr indent="-469900" lvl="0" marL="469900" rtl="0" algn="l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SzPts val="2200"/>
              <a:buNone/>
            </a:pPr>
            <a:r>
              <a:rPr b="0" i="0" lang="en-US" sz="2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b. Kondisi populasi, luas, waktu &amp; intensitas serangan HPT </a:t>
            </a:r>
            <a:endParaRPr/>
          </a:p>
          <a:p>
            <a:pPr indent="-469900" lvl="0" marL="469900" rtl="0" algn="l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SzPts val="2200"/>
              <a:buNone/>
            </a:pPr>
            <a:r>
              <a:rPr b="0" i="0" lang="en-US" sz="2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c. Pengaturan pola tanam (komoditi, waktu tanam, tata </a:t>
            </a:r>
            <a:endParaRPr/>
          </a:p>
          <a:p>
            <a:pPr indent="-469900" lvl="0" marL="469900" rtl="0" algn="l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SzPts val="2200"/>
              <a:buNone/>
            </a:pPr>
            <a:r>
              <a:rPr b="0" i="0" lang="en-US" sz="2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tanam, intensitas pertanaman &amp; teknik bertanam)</a:t>
            </a:r>
            <a:endParaRPr/>
          </a:p>
          <a:p>
            <a:pPr indent="-469900" lvl="0" marL="469900" rtl="0" algn="l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SzPts val="2200"/>
              <a:buNone/>
            </a:pPr>
            <a:r>
              <a:rPr b="0" i="0" lang="en-US" sz="2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d. Pemeliharaan, pengolahan &amp; pelestarian kesuburan lahan</a:t>
            </a:r>
            <a:endParaRPr/>
          </a:p>
          <a:p>
            <a:pPr indent="-469900" lvl="0" marL="469900" rtl="0" algn="l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SzPts val="2200"/>
              <a:buNone/>
            </a:pPr>
            <a:r>
              <a:rPr b="0" i="0" lang="en-US" sz="2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e. Perluasan lahan yg masih memungkinkan (reklamasi &amp;  </a:t>
            </a:r>
            <a:endParaRPr/>
          </a:p>
          <a:p>
            <a:pPr indent="-469900" lvl="0" marL="469900" rtl="0" algn="l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SzPts val="2200"/>
              <a:buNone/>
            </a:pPr>
            <a:r>
              <a:rPr b="0" i="0" lang="en-US" sz="2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rehabilitasi)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_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