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594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986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9007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2623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5075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764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9118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8271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461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70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40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0270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854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073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2619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12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2402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6690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42011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21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00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0979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6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8137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51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454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65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081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906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826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940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C73349-9845-4175-AB63-BEBE228055A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444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5CC29-57FE-44A6-8D79-1ACE76BB3997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22/08/2021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C73349-9845-4175-AB63-BEBE228055AB}" type="slidenum">
              <a:rPr lang="id-ID" smtClean="0">
                <a:solidFill>
                  <a:srgbClr val="90C226"/>
                </a:solidFill>
              </a:rPr>
              <a:pPr/>
              <a:t>‹#›</a:t>
            </a:fld>
            <a:endParaRPr lang="id-ID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37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effectLst/>
              </a:rPr>
              <a:t>UNS ACTIVE</a:t>
            </a:r>
          </a:p>
          <a:p>
            <a:pPr lvl="0"/>
            <a:r>
              <a:rPr lang="en-US" dirty="0" err="1">
                <a:effectLst/>
              </a:rPr>
              <a:t>Achiefment</a:t>
            </a:r>
            <a:r>
              <a:rPr lang="en-US" dirty="0">
                <a:effectLst/>
              </a:rPr>
              <a:t> orientation</a:t>
            </a:r>
          </a:p>
          <a:p>
            <a:pPr lvl="0"/>
            <a:r>
              <a:rPr lang="en-US" dirty="0">
                <a:effectLst/>
              </a:rPr>
              <a:t>Customer satisfaction</a:t>
            </a:r>
          </a:p>
          <a:p>
            <a:pPr lvl="0"/>
            <a:r>
              <a:rPr lang="en-US" dirty="0">
                <a:effectLst/>
              </a:rPr>
              <a:t>Team Work</a:t>
            </a:r>
          </a:p>
          <a:p>
            <a:pPr lvl="0"/>
            <a:r>
              <a:rPr lang="en-US" dirty="0" err="1">
                <a:effectLst/>
              </a:rPr>
              <a:t>Intregrity</a:t>
            </a:r>
            <a:endParaRPr lang="en-US" dirty="0">
              <a:effectLst/>
            </a:endParaRPr>
          </a:p>
          <a:p>
            <a:pPr lvl="0"/>
            <a:r>
              <a:rPr lang="en-US" dirty="0">
                <a:effectLst/>
              </a:rPr>
              <a:t>Visionary</a:t>
            </a:r>
          </a:p>
          <a:p>
            <a:pPr lvl="0"/>
            <a:r>
              <a:rPr lang="en-US" dirty="0" err="1">
                <a:effectLst/>
              </a:rPr>
              <a:t>Enterpreunership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0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76672"/>
            <a:ext cx="8210873" cy="6192688"/>
          </a:xfrm>
        </p:spPr>
        <p:txBody>
          <a:bodyPr>
            <a:normAutofit/>
          </a:bodyPr>
          <a:lstStyle/>
          <a:p>
            <a:pPr marL="0" marR="0" indent="-6350">
              <a:lnSpc>
                <a:spcPct val="115000"/>
              </a:lnSpc>
              <a:spcBef>
                <a:spcPts val="0"/>
              </a:spcBef>
              <a:spcAft>
                <a:spcPts val="2205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Franklin Gothic"/>
                <a:ea typeface="Franklin Gothic"/>
                <a:cs typeface="Franklin Gothic"/>
              </a:rPr>
              <a:t>VISI MISI FAKULTAS</a:t>
            </a:r>
            <a:endParaRPr lang="en-US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920"/>
              </a:spcAft>
              <a:buNone/>
            </a:pP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Visi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-6350">
              <a:lnSpc>
                <a:spcPct val="100000"/>
              </a:lnSpc>
              <a:spcBef>
                <a:spcPts val="0"/>
              </a:spcBef>
              <a:spcAft>
                <a:spcPts val="4115"/>
              </a:spcAft>
            </a:pP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Sebagai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penyelenggara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pendidikan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dan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pengembangan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ilmu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pengetahuan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dan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teknologi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di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bidang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pertanian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terpadu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berkelanjutan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yang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unggul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di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tingat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Nasional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dan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Internasional</a:t>
            </a:r>
            <a:endParaRPr lang="en-US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920"/>
              </a:spcAft>
              <a:buNone/>
            </a:pPr>
            <a:r>
              <a:rPr lang="en-US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Misi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spcBef>
                <a:spcPts val="0"/>
              </a:spcBef>
              <a:spcAft>
                <a:spcPts val="920"/>
              </a:spcAft>
              <a:buClr>
                <a:srgbClr val="000000"/>
              </a:buClr>
              <a:buSzPts val="2000"/>
              <a:buFont typeface="+mj-lt"/>
              <a:buAutoNum type="arabicPeriod"/>
            </a:pP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Menyelenggarakan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pendidikan</a:t>
            </a:r>
            <a:r>
              <a:rPr lang="en-US" sz="2000" b="1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pertanian</a:t>
            </a:r>
            <a:r>
              <a:rPr lang="en-US" sz="2000" b="1" dirty="0" smtClean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terpadu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berkelanjutan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lulusan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bertaqwa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kompeten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pertanian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terpadu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berkelanjutan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berwawasan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global</a:t>
            </a:r>
            <a:endParaRPr lang="en-US" sz="2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0"/>
              </a:spcBef>
              <a:spcAft>
                <a:spcPts val="920"/>
              </a:spcAft>
              <a:buClr>
                <a:srgbClr val="000000"/>
              </a:buClr>
              <a:buSzPts val="2000"/>
              <a:buFont typeface="+mj-lt"/>
              <a:buAutoNum type="arabicPeriod"/>
            </a:pP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Mengembangkan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teknologi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berguna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pertanian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terpadu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berkelanjutan</a:t>
            </a:r>
            <a:endParaRPr lang="en-US" sz="2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+mj-lt"/>
              <a:buAutoNum type="arabicPeriod"/>
            </a:pP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Menyelenggarakan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pengabdian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penerapan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teknologi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pertanian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terpadu</a:t>
            </a:r>
            <a:r>
              <a:rPr lang="en-US" sz="20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berkelanjutan</a:t>
            </a:r>
            <a:endParaRPr lang="en-US" sz="20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9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548680"/>
            <a:ext cx="8210873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VISI MISI PROGRAM STUDI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rgbClr val="FF0000"/>
                </a:solidFill>
              </a:rPr>
              <a:t>Visi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penyelenggara</a:t>
            </a:r>
            <a:r>
              <a:rPr lang="en-US" b="1" dirty="0"/>
              <a:t> </a:t>
            </a:r>
            <a:r>
              <a:rPr lang="en-US" b="1" dirty="0" err="1"/>
              <a:t>pendidikan</a:t>
            </a:r>
            <a:r>
              <a:rPr lang="en-US" b="1" dirty="0"/>
              <a:t> dan </a:t>
            </a:r>
            <a:r>
              <a:rPr lang="en-US" b="1" dirty="0" err="1"/>
              <a:t>pusat</a:t>
            </a:r>
            <a:r>
              <a:rPr lang="en-US" b="1" dirty="0"/>
              <a:t> </a:t>
            </a:r>
            <a:r>
              <a:rPr lang="en-US" b="1" dirty="0" err="1"/>
              <a:t>pengembangan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pengetahuan</a:t>
            </a:r>
            <a:r>
              <a:rPr lang="en-US" b="1" dirty="0"/>
              <a:t> dan </a:t>
            </a:r>
            <a:r>
              <a:rPr lang="en-US" b="1" dirty="0" err="1"/>
              <a:t>teknologi</a:t>
            </a:r>
            <a:r>
              <a:rPr lang="en-US" b="1" dirty="0"/>
              <a:t> di </a:t>
            </a:r>
            <a:r>
              <a:rPr lang="en-US" b="1" dirty="0" err="1"/>
              <a:t>bidang</a:t>
            </a:r>
            <a:r>
              <a:rPr lang="en-US" b="1" dirty="0"/>
              <a:t> </a:t>
            </a:r>
            <a:r>
              <a:rPr lang="en-US" b="1" dirty="0" err="1"/>
              <a:t>budidaya</a:t>
            </a:r>
            <a:r>
              <a:rPr lang="en-US" b="1" dirty="0"/>
              <a:t> </a:t>
            </a:r>
            <a:r>
              <a:rPr lang="en-US" b="1" dirty="0" err="1"/>
              <a:t>tanaman</a:t>
            </a:r>
            <a:r>
              <a:rPr lang="en-US" b="1" dirty="0"/>
              <a:t> yang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menghasilkan</a:t>
            </a:r>
            <a:r>
              <a:rPr lang="en-US" b="1" dirty="0"/>
              <a:t> </a:t>
            </a:r>
            <a:r>
              <a:rPr lang="en-US" b="1" dirty="0" err="1"/>
              <a:t>lulusan</a:t>
            </a:r>
            <a:r>
              <a:rPr lang="en-US" b="1" dirty="0"/>
              <a:t> yang </a:t>
            </a:r>
            <a:r>
              <a:rPr lang="en-US" b="1" dirty="0" err="1"/>
              <a:t>kompeten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mewujudkan</a:t>
            </a:r>
            <a:r>
              <a:rPr lang="en-US" b="1" dirty="0"/>
              <a:t> </a:t>
            </a:r>
            <a:r>
              <a:rPr lang="en-US" b="1" dirty="0" err="1"/>
              <a:t>pertanian</a:t>
            </a:r>
            <a:r>
              <a:rPr lang="en-US" b="1" dirty="0"/>
              <a:t> </a:t>
            </a:r>
            <a:r>
              <a:rPr lang="en-US" b="1" dirty="0" err="1"/>
              <a:t>terpadu</a:t>
            </a:r>
            <a:r>
              <a:rPr lang="en-US" b="1" dirty="0"/>
              <a:t> </a:t>
            </a:r>
            <a:r>
              <a:rPr lang="en-US" b="1" dirty="0" err="1"/>
              <a:t>berkelanjutan</a:t>
            </a:r>
            <a:r>
              <a:rPr lang="en-US" b="1" dirty="0"/>
              <a:t> yang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bersaing</a:t>
            </a:r>
            <a:r>
              <a:rPr lang="en-US" b="1" dirty="0"/>
              <a:t> di </a:t>
            </a:r>
            <a:r>
              <a:rPr lang="en-US" b="1" dirty="0" err="1"/>
              <a:t>tingat</a:t>
            </a:r>
            <a:r>
              <a:rPr lang="en-US" b="1" dirty="0"/>
              <a:t> </a:t>
            </a:r>
            <a:r>
              <a:rPr lang="en-US" b="1" dirty="0" err="1"/>
              <a:t>Nasional</a:t>
            </a:r>
            <a:r>
              <a:rPr lang="en-US" b="1" dirty="0"/>
              <a:t> dan </a:t>
            </a:r>
            <a:r>
              <a:rPr lang="en-US" b="1" dirty="0" err="1"/>
              <a:t>Internasional</a:t>
            </a:r>
            <a:endParaRPr lang="en-US" dirty="0"/>
          </a:p>
          <a:p>
            <a:pPr marL="0" indent="0">
              <a:buNone/>
            </a:pPr>
            <a:r>
              <a:rPr lang="en-US" sz="2000" b="1" dirty="0" err="1">
                <a:solidFill>
                  <a:srgbClr val="FF0000"/>
                </a:solidFill>
              </a:rPr>
              <a:t>Misi</a:t>
            </a:r>
            <a:endParaRPr lang="en-US" sz="2000" dirty="0">
              <a:solidFill>
                <a:srgbClr val="FF0000"/>
              </a:solidFill>
            </a:endParaRPr>
          </a:p>
          <a:p>
            <a:pPr lvl="0" fontAlgn="base"/>
            <a:r>
              <a:rPr lang="en-US" b="1" dirty="0" err="1"/>
              <a:t>Menyelenggarakan</a:t>
            </a:r>
            <a:r>
              <a:rPr lang="en-US" b="1" dirty="0"/>
              <a:t> </a:t>
            </a:r>
            <a:r>
              <a:rPr lang="en-US" b="1" dirty="0" err="1"/>
              <a:t>pendidikan</a:t>
            </a:r>
            <a:r>
              <a:rPr lang="en-US" b="1" dirty="0"/>
              <a:t> di </a:t>
            </a:r>
            <a:r>
              <a:rPr lang="en-US" b="1" dirty="0" err="1"/>
              <a:t>bidang</a:t>
            </a:r>
            <a:r>
              <a:rPr lang="en-US" b="1" dirty="0"/>
              <a:t> </a:t>
            </a:r>
            <a:r>
              <a:rPr lang="en-US" b="1" dirty="0" err="1"/>
              <a:t>budidaya</a:t>
            </a:r>
            <a:r>
              <a:rPr lang="en-US" b="1" dirty="0"/>
              <a:t> </a:t>
            </a:r>
            <a:r>
              <a:rPr lang="en-US" b="1" dirty="0" err="1"/>
              <a:t>tanaman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menghasilkan</a:t>
            </a:r>
            <a:r>
              <a:rPr lang="en-US" b="1" dirty="0"/>
              <a:t> </a:t>
            </a:r>
            <a:r>
              <a:rPr lang="en-US" b="1" dirty="0" err="1"/>
              <a:t>lulusan</a:t>
            </a:r>
            <a:r>
              <a:rPr lang="en-US" b="1" dirty="0"/>
              <a:t> yang </a:t>
            </a:r>
            <a:r>
              <a:rPr lang="en-US" b="1" dirty="0" err="1"/>
              <a:t>kompeten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mewujudkan</a:t>
            </a:r>
            <a:r>
              <a:rPr lang="en-US" b="1" dirty="0"/>
              <a:t> </a:t>
            </a:r>
            <a:r>
              <a:rPr lang="en-US" b="1" dirty="0" err="1"/>
              <a:t>pertanian</a:t>
            </a:r>
            <a:r>
              <a:rPr lang="en-US" b="1" dirty="0"/>
              <a:t> </a:t>
            </a:r>
            <a:r>
              <a:rPr lang="en-US" b="1" dirty="0" err="1"/>
              <a:t>terpadu</a:t>
            </a:r>
            <a:r>
              <a:rPr lang="en-US" b="1" dirty="0"/>
              <a:t> </a:t>
            </a:r>
            <a:r>
              <a:rPr lang="en-US" b="1" dirty="0" err="1"/>
              <a:t>berkelanjutan</a:t>
            </a:r>
            <a:endParaRPr lang="en-US" dirty="0"/>
          </a:p>
          <a:p>
            <a:pPr lvl="0" fontAlgn="base"/>
            <a:r>
              <a:rPr lang="en-US" b="1" dirty="0" err="1"/>
              <a:t>Menyelenggarakan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r>
              <a:rPr lang="en-US" b="1" dirty="0"/>
              <a:t> yang </a:t>
            </a:r>
            <a:r>
              <a:rPr lang="en-US" b="1" dirty="0" err="1"/>
              <a:t>mengarah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pengembangan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pengetahuan</a:t>
            </a:r>
            <a:r>
              <a:rPr lang="en-US" b="1" dirty="0"/>
              <a:t> dan </a:t>
            </a:r>
            <a:r>
              <a:rPr lang="en-US" b="1" dirty="0" err="1"/>
              <a:t>teknologi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penyelesaian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di </a:t>
            </a:r>
            <a:r>
              <a:rPr lang="en-US" b="1" dirty="0" err="1"/>
              <a:t>bidang</a:t>
            </a:r>
            <a:r>
              <a:rPr lang="en-US" b="1" dirty="0"/>
              <a:t> </a:t>
            </a:r>
            <a:r>
              <a:rPr lang="en-US" b="1" dirty="0" err="1"/>
              <a:t>budidaya</a:t>
            </a:r>
            <a:r>
              <a:rPr lang="en-US" b="1" dirty="0"/>
              <a:t> </a:t>
            </a:r>
            <a:r>
              <a:rPr lang="en-US" b="1" dirty="0" err="1"/>
              <a:t>tanaman</a:t>
            </a:r>
            <a:r>
              <a:rPr lang="en-US" b="1" dirty="0"/>
              <a:t>, </a:t>
            </a:r>
            <a:r>
              <a:rPr lang="en-US" b="1" dirty="0" err="1"/>
              <a:t>khususnya</a:t>
            </a:r>
            <a:r>
              <a:rPr lang="en-US" b="1" dirty="0"/>
              <a:t> </a:t>
            </a:r>
            <a:r>
              <a:rPr lang="en-US" b="1" dirty="0" err="1"/>
              <a:t>tanaman</a:t>
            </a:r>
            <a:r>
              <a:rPr lang="en-US" b="1" dirty="0"/>
              <a:t> </a:t>
            </a:r>
            <a:r>
              <a:rPr lang="en-US" b="1" dirty="0" err="1"/>
              <a:t>unggulan</a:t>
            </a:r>
            <a:r>
              <a:rPr lang="en-US" b="1" dirty="0"/>
              <a:t> </a:t>
            </a:r>
            <a:r>
              <a:rPr lang="en-US" b="1" dirty="0" err="1"/>
              <a:t>lokal</a:t>
            </a:r>
            <a:r>
              <a:rPr lang="en-US" b="1" dirty="0"/>
              <a:t>. </a:t>
            </a:r>
            <a:endParaRPr lang="en-US" dirty="0"/>
          </a:p>
          <a:p>
            <a:pPr lvl="0" fontAlgn="base"/>
            <a:r>
              <a:rPr lang="en-US" b="1" dirty="0" err="1"/>
              <a:t>Menyelenggarakan</a:t>
            </a:r>
            <a:r>
              <a:rPr lang="en-US" b="1" dirty="0"/>
              <a:t> </a:t>
            </a:r>
            <a:r>
              <a:rPr lang="en-US" b="1" dirty="0" err="1"/>
              <a:t>pengabdian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penerapan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pengembangan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pengetahuan</a:t>
            </a:r>
            <a:r>
              <a:rPr lang="en-US" b="1" dirty="0"/>
              <a:t> dan </a:t>
            </a:r>
            <a:r>
              <a:rPr lang="en-US" b="1" dirty="0" err="1"/>
              <a:t>teknologi</a:t>
            </a:r>
            <a:r>
              <a:rPr lang="en-US" b="1" dirty="0"/>
              <a:t>. </a:t>
            </a:r>
            <a:endParaRPr lang="en-US" dirty="0"/>
          </a:p>
          <a:p>
            <a:pPr lvl="0" fontAlgn="base"/>
            <a:r>
              <a:rPr lang="en-US" b="1" dirty="0" err="1"/>
              <a:t>Meningkatkan</a:t>
            </a:r>
            <a:r>
              <a:rPr lang="en-US" b="1" dirty="0"/>
              <a:t> dan </a:t>
            </a:r>
            <a:r>
              <a:rPr lang="en-US" b="1" dirty="0" err="1"/>
              <a:t>mengembangkan</a:t>
            </a:r>
            <a:r>
              <a:rPr lang="en-US" b="1" dirty="0"/>
              <a:t> </a:t>
            </a:r>
            <a:r>
              <a:rPr lang="en-US" b="1" dirty="0" err="1"/>
              <a:t>kerjasama</a:t>
            </a:r>
            <a:r>
              <a:rPr lang="en-US" b="1" dirty="0"/>
              <a:t> di </a:t>
            </a:r>
            <a:r>
              <a:rPr lang="en-US" b="1" dirty="0" err="1"/>
              <a:t>tingkat</a:t>
            </a:r>
            <a:r>
              <a:rPr lang="en-US" b="1" dirty="0"/>
              <a:t> </a:t>
            </a:r>
            <a:r>
              <a:rPr lang="en-US" b="1" dirty="0" err="1"/>
              <a:t>nasional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internasional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801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184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Wisp</vt:lpstr>
      <vt:lpstr>1_Facet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</cp:revision>
  <dcterms:created xsi:type="dcterms:W3CDTF">2021-08-22T14:09:56Z</dcterms:created>
  <dcterms:modified xsi:type="dcterms:W3CDTF">2021-08-22T15:17:16Z</dcterms:modified>
</cp:coreProperties>
</file>