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1" r:id="rId2"/>
    <p:sldId id="272" r:id="rId3"/>
    <p:sldId id="275" r:id="rId4"/>
    <p:sldId id="292" r:id="rId5"/>
    <p:sldId id="293" r:id="rId6"/>
    <p:sldId id="294" r:id="rId7"/>
    <p:sldId id="279" r:id="rId8"/>
    <p:sldId id="280" r:id="rId9"/>
    <p:sldId id="281" r:id="rId10"/>
    <p:sldId id="282" r:id="rId11"/>
    <p:sldId id="283" r:id="rId12"/>
    <p:sldId id="284" r:id="rId13"/>
    <p:sldId id="269" r:id="rId14"/>
    <p:sldId id="267" r:id="rId15"/>
    <p:sldId id="270" r:id="rId16"/>
    <p:sldId id="273" r:id="rId17"/>
    <p:sldId id="274" r:id="rId18"/>
    <p:sldId id="285" r:id="rId19"/>
    <p:sldId id="286" r:id="rId20"/>
    <p:sldId id="287" r:id="rId21"/>
    <p:sldId id="288" r:id="rId22"/>
    <p:sldId id="289" r:id="rId23"/>
    <p:sldId id="290" r:id="rId24"/>
    <p:sldId id="291" r:id="rId25"/>
    <p:sldId id="26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206A44-4455-475D-95A2-4F4BC5D23B09}"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E2818A9A-EC0A-4117-873E-8E1312E07F0D}">
      <dgm:prSet phldrT="[Text]"/>
      <dgm:spPr/>
      <dgm:t>
        <a:bodyPr/>
        <a:lstStyle/>
        <a:p>
          <a:r>
            <a:rPr lang="en-US" dirty="0" err="1"/>
            <a:t>Jenis</a:t>
          </a:r>
          <a:r>
            <a:rPr lang="en-US" dirty="0"/>
            <a:t> </a:t>
          </a:r>
          <a:r>
            <a:rPr lang="en-US" dirty="0" err="1"/>
            <a:t>Produk</a:t>
          </a:r>
          <a:endParaRPr lang="en-US" dirty="0"/>
        </a:p>
      </dgm:t>
    </dgm:pt>
    <dgm:pt modelId="{C2F8FBA6-684C-443A-99E3-FA9287E5F99D}" type="parTrans" cxnId="{16730C92-320A-4854-9343-E852BB156620}">
      <dgm:prSet/>
      <dgm:spPr/>
      <dgm:t>
        <a:bodyPr/>
        <a:lstStyle/>
        <a:p>
          <a:endParaRPr lang="en-US"/>
        </a:p>
      </dgm:t>
    </dgm:pt>
    <dgm:pt modelId="{6FAEFC81-E6A5-433E-B508-970C786D525C}" type="sibTrans" cxnId="{16730C92-320A-4854-9343-E852BB156620}">
      <dgm:prSet/>
      <dgm:spPr/>
      <dgm:t>
        <a:bodyPr/>
        <a:lstStyle/>
        <a:p>
          <a:endParaRPr lang="en-US"/>
        </a:p>
      </dgm:t>
    </dgm:pt>
    <dgm:pt modelId="{D3EE6C85-C0EF-4640-895A-CC397893C7BF}">
      <dgm:prSet phldrT="[Text]"/>
      <dgm:spPr/>
      <dgm:t>
        <a:bodyPr/>
        <a:lstStyle/>
        <a:p>
          <a:r>
            <a:rPr lang="en-US" dirty="0">
              <a:effectLst/>
              <a:latin typeface="Times New Roman" panose="02020603050405020304" pitchFamily="18" charset="0"/>
              <a:ea typeface="Calibri" panose="020F0502020204030204" pitchFamily="34" charset="0"/>
              <a:cs typeface="Times New Roman" panose="02020603050405020304" pitchFamily="18" charset="0"/>
            </a:rPr>
            <a:t>Usaha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membuat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berbahan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dasar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dirty="0">
              <a:effectLst/>
              <a:latin typeface="Times New Roman" panose="02020603050405020304" pitchFamily="18" charset="0"/>
              <a:ea typeface="Calibri" panose="020F0502020204030204" pitchFamily="34" charset="0"/>
              <a:cs typeface="Times New Roman" panose="02020603050405020304" pitchFamily="18" charset="0"/>
            </a:rPr>
            <a:t> dan susu.</a:t>
          </a:r>
          <a:endParaRPr lang="en-US" dirty="0"/>
        </a:p>
      </dgm:t>
    </dgm:pt>
    <dgm:pt modelId="{4113397D-67E8-438C-BEFE-F9EEA9777A5E}" type="parTrans" cxnId="{D5CA64DA-3E26-4068-B0E2-C742086A422F}">
      <dgm:prSet/>
      <dgm:spPr/>
      <dgm:t>
        <a:bodyPr/>
        <a:lstStyle/>
        <a:p>
          <a:endParaRPr lang="en-US"/>
        </a:p>
      </dgm:t>
    </dgm:pt>
    <dgm:pt modelId="{F9336465-4290-40AC-8656-FE3E631B5594}" type="sibTrans" cxnId="{D5CA64DA-3E26-4068-B0E2-C742086A422F}">
      <dgm:prSet/>
      <dgm:spPr/>
      <dgm:t>
        <a:bodyPr/>
        <a:lstStyle/>
        <a:p>
          <a:endParaRPr lang="en-US"/>
        </a:p>
      </dgm:t>
    </dgm:pt>
    <dgm:pt modelId="{2E65F318-F5CE-4E15-8E92-DA72B07BC91E}">
      <dgm:prSet phldrT="[Text]"/>
      <dgm:spPr/>
      <dgm:t>
        <a:bodyPr/>
        <a:lstStyle/>
        <a:p>
          <a:r>
            <a:rPr lang="en-US" dirty="0"/>
            <a:t>Nama </a:t>
          </a:r>
          <a:r>
            <a:rPr lang="en-US" dirty="0" err="1"/>
            <a:t>Produk</a:t>
          </a:r>
          <a:endParaRPr lang="en-US" dirty="0"/>
        </a:p>
      </dgm:t>
    </dgm:pt>
    <dgm:pt modelId="{E3FCF49D-88B2-4908-8E49-4A6C6BEE697D}" type="parTrans" cxnId="{F36711CC-9D3D-4D5F-91C9-B46713E94176}">
      <dgm:prSet/>
      <dgm:spPr/>
      <dgm:t>
        <a:bodyPr/>
        <a:lstStyle/>
        <a:p>
          <a:endParaRPr lang="en-US"/>
        </a:p>
      </dgm:t>
    </dgm:pt>
    <dgm:pt modelId="{65231773-0469-404A-98A0-1497483066A2}" type="sibTrans" cxnId="{F36711CC-9D3D-4D5F-91C9-B46713E94176}">
      <dgm:prSet/>
      <dgm:spPr/>
      <dgm:t>
        <a:bodyPr/>
        <a:lstStyle/>
        <a:p>
          <a:endParaRPr lang="en-US"/>
        </a:p>
      </dgm:t>
    </dgm:pt>
    <dgm:pt modelId="{5407155B-CD4E-44FA-9126-89EE7C50CF4D}">
      <dgm:prSet phldrT="[Text]"/>
      <dgm:spPr/>
      <dgm:t>
        <a:bodyPr/>
        <a:lstStyle/>
        <a:p>
          <a:r>
            <a:rPr lang="en-US" dirty="0">
              <a:effectLst/>
              <a:latin typeface="Times New Roman" panose="02020603050405020304" pitchFamily="18" charset="0"/>
              <a:ea typeface="Calibri" panose="020F0502020204030204" pitchFamily="34" charset="0"/>
              <a:cs typeface="Times New Roman" panose="02020603050405020304" pitchFamily="18" charset="0"/>
            </a:rPr>
            <a:t>S2Dasi</a:t>
          </a:r>
          <a:endParaRPr lang="en-US" dirty="0"/>
        </a:p>
      </dgm:t>
    </dgm:pt>
    <dgm:pt modelId="{D4E56B70-3181-44A6-ADBC-46831A98A842}" type="parTrans" cxnId="{6AE310AC-1307-4CA3-AB66-3427E0096171}">
      <dgm:prSet/>
      <dgm:spPr/>
      <dgm:t>
        <a:bodyPr/>
        <a:lstStyle/>
        <a:p>
          <a:endParaRPr lang="en-US"/>
        </a:p>
      </dgm:t>
    </dgm:pt>
    <dgm:pt modelId="{03B25744-2DD2-4A7A-8AE3-4BBB7BA4DAEE}" type="sibTrans" cxnId="{6AE310AC-1307-4CA3-AB66-3427E0096171}">
      <dgm:prSet/>
      <dgm:spPr/>
      <dgm:t>
        <a:bodyPr/>
        <a:lstStyle/>
        <a:p>
          <a:endParaRPr lang="en-US"/>
        </a:p>
      </dgm:t>
    </dgm:pt>
    <dgm:pt modelId="{69A310B7-4718-4276-B971-E1873216E271}">
      <dgm:prSet phldrT="[Text]"/>
      <dgm:spPr/>
      <dgm:t>
        <a:bodyPr/>
        <a:lstStyle/>
        <a:p>
          <a:r>
            <a:rPr lang="en-US" dirty="0" err="1"/>
            <a:t>Karakteristik</a:t>
          </a:r>
          <a:endParaRPr lang="en-US" dirty="0"/>
        </a:p>
      </dgm:t>
    </dgm:pt>
    <dgm:pt modelId="{DA525DBB-8EE5-403F-AC3D-7BA5351B033C}" type="parTrans" cxnId="{D00F8194-A070-4C3D-ACC3-9737FC2E654B}">
      <dgm:prSet/>
      <dgm:spPr/>
      <dgm:t>
        <a:bodyPr/>
        <a:lstStyle/>
        <a:p>
          <a:endParaRPr lang="en-US"/>
        </a:p>
      </dgm:t>
    </dgm:pt>
    <dgm:pt modelId="{A5A354A4-A779-4280-8EA9-E319D170D141}" type="sibTrans" cxnId="{D00F8194-A070-4C3D-ACC3-9737FC2E654B}">
      <dgm:prSet/>
      <dgm:spPr/>
      <dgm:t>
        <a:bodyPr/>
        <a:lstStyle/>
        <a:p>
          <a:endParaRPr lang="en-US"/>
        </a:p>
      </dgm:t>
    </dgm:pt>
    <dgm:pt modelId="{806A30AB-F46A-4C0E-8B71-569750EC7F60}">
      <dgm:prSet phldrT="[Text]"/>
      <dgm:spPr/>
      <dgm:t>
        <a:bodyPr/>
        <a:lstStyle/>
        <a:p>
          <a:r>
            <a:rPr lang="en-US" dirty="0">
              <a:effectLst/>
              <a:latin typeface="Times New Roman" panose="02020603050405020304" pitchFamily="18" charset="0"/>
              <a:ea typeface="Calibri" panose="020F0502020204030204" pitchFamily="34" charset="0"/>
            </a:rPr>
            <a:t>merupakan </a:t>
          </a:r>
          <a:r>
            <a:rPr lang="en-US" dirty="0" err="1">
              <a:effectLst/>
              <a:latin typeface="Times New Roman" panose="02020603050405020304" pitchFamily="18" charset="0"/>
              <a:ea typeface="Calibri" panose="020F0502020204030204" pitchFamily="34" charset="0"/>
            </a:rPr>
            <a:t>usaha</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dibidang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produksi</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sabun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berbahan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daun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sirih</a:t>
          </a:r>
          <a:r>
            <a:rPr lang="en-US" dirty="0">
              <a:effectLst/>
              <a:latin typeface="Times New Roman" panose="02020603050405020304" pitchFamily="18" charset="0"/>
              <a:ea typeface="Calibri" panose="020F0502020204030204" pitchFamily="34" charset="0"/>
            </a:rPr>
            <a:t> dan susu</a:t>
          </a:r>
          <a:endParaRPr lang="en-US" dirty="0"/>
        </a:p>
      </dgm:t>
    </dgm:pt>
    <dgm:pt modelId="{D709116E-B611-4D6A-A32F-757D83B88530}" type="parTrans" cxnId="{83E1A1CB-6E78-42AE-9237-B920C35D67A5}">
      <dgm:prSet/>
      <dgm:spPr/>
      <dgm:t>
        <a:bodyPr/>
        <a:lstStyle/>
        <a:p>
          <a:endParaRPr lang="en-US"/>
        </a:p>
      </dgm:t>
    </dgm:pt>
    <dgm:pt modelId="{546BD914-2E22-4F07-887E-67855158D4FD}" type="sibTrans" cxnId="{83E1A1CB-6E78-42AE-9237-B920C35D67A5}">
      <dgm:prSet/>
      <dgm:spPr/>
      <dgm:t>
        <a:bodyPr/>
        <a:lstStyle/>
        <a:p>
          <a:endParaRPr lang="en-US"/>
        </a:p>
      </dgm:t>
    </dgm:pt>
    <dgm:pt modelId="{9CA56A4E-B736-4971-9277-9571FA009201}" type="pres">
      <dgm:prSet presAssocID="{A8206A44-4455-475D-95A2-4F4BC5D23B09}" presName="linearFlow" presStyleCnt="0">
        <dgm:presLayoutVars>
          <dgm:dir/>
          <dgm:animLvl val="lvl"/>
          <dgm:resizeHandles val="exact"/>
        </dgm:presLayoutVars>
      </dgm:prSet>
      <dgm:spPr/>
    </dgm:pt>
    <dgm:pt modelId="{70F93CF6-8F9D-4A94-8816-CC3E983A3DCC}" type="pres">
      <dgm:prSet presAssocID="{E2818A9A-EC0A-4117-873E-8E1312E07F0D}" presName="composite" presStyleCnt="0"/>
      <dgm:spPr/>
    </dgm:pt>
    <dgm:pt modelId="{9DF2B02D-3E07-4E04-A6DA-40E30748C486}" type="pres">
      <dgm:prSet presAssocID="{E2818A9A-EC0A-4117-873E-8E1312E07F0D}" presName="parTx" presStyleLbl="node1" presStyleIdx="0" presStyleCnt="3">
        <dgm:presLayoutVars>
          <dgm:chMax val="0"/>
          <dgm:chPref val="0"/>
          <dgm:bulletEnabled val="1"/>
        </dgm:presLayoutVars>
      </dgm:prSet>
      <dgm:spPr/>
    </dgm:pt>
    <dgm:pt modelId="{0040C270-8C18-400D-A81D-D656A0196E5B}" type="pres">
      <dgm:prSet presAssocID="{E2818A9A-EC0A-4117-873E-8E1312E07F0D}" presName="parSh" presStyleLbl="node1" presStyleIdx="0" presStyleCnt="3"/>
      <dgm:spPr/>
    </dgm:pt>
    <dgm:pt modelId="{6687D6D9-4EE3-4AD2-9E71-EF4E3184824A}" type="pres">
      <dgm:prSet presAssocID="{E2818A9A-EC0A-4117-873E-8E1312E07F0D}" presName="desTx" presStyleLbl="fgAcc1" presStyleIdx="0" presStyleCnt="3">
        <dgm:presLayoutVars>
          <dgm:bulletEnabled val="1"/>
        </dgm:presLayoutVars>
      </dgm:prSet>
      <dgm:spPr/>
    </dgm:pt>
    <dgm:pt modelId="{9EB20B2D-6960-48A9-B623-8E1DF5539E29}" type="pres">
      <dgm:prSet presAssocID="{6FAEFC81-E6A5-433E-B508-970C786D525C}" presName="sibTrans" presStyleLbl="sibTrans2D1" presStyleIdx="0" presStyleCnt="2"/>
      <dgm:spPr/>
    </dgm:pt>
    <dgm:pt modelId="{8263CEC2-AAFD-4A58-BBFF-06B02397573F}" type="pres">
      <dgm:prSet presAssocID="{6FAEFC81-E6A5-433E-B508-970C786D525C}" presName="connTx" presStyleLbl="sibTrans2D1" presStyleIdx="0" presStyleCnt="2"/>
      <dgm:spPr/>
    </dgm:pt>
    <dgm:pt modelId="{9EA94F73-3D94-40F9-9421-F584F4F38C27}" type="pres">
      <dgm:prSet presAssocID="{2E65F318-F5CE-4E15-8E92-DA72B07BC91E}" presName="composite" presStyleCnt="0"/>
      <dgm:spPr/>
    </dgm:pt>
    <dgm:pt modelId="{D1A35EC6-D416-4B49-91EA-EA8203F193F7}" type="pres">
      <dgm:prSet presAssocID="{2E65F318-F5CE-4E15-8E92-DA72B07BC91E}" presName="parTx" presStyleLbl="node1" presStyleIdx="0" presStyleCnt="3">
        <dgm:presLayoutVars>
          <dgm:chMax val="0"/>
          <dgm:chPref val="0"/>
          <dgm:bulletEnabled val="1"/>
        </dgm:presLayoutVars>
      </dgm:prSet>
      <dgm:spPr/>
    </dgm:pt>
    <dgm:pt modelId="{EBCD1281-D878-48D4-8999-15CFEBF30C30}" type="pres">
      <dgm:prSet presAssocID="{2E65F318-F5CE-4E15-8E92-DA72B07BC91E}" presName="parSh" presStyleLbl="node1" presStyleIdx="1" presStyleCnt="3"/>
      <dgm:spPr/>
    </dgm:pt>
    <dgm:pt modelId="{AC3FFDA8-E914-498E-A253-5F87935D7963}" type="pres">
      <dgm:prSet presAssocID="{2E65F318-F5CE-4E15-8E92-DA72B07BC91E}" presName="desTx" presStyleLbl="fgAcc1" presStyleIdx="1" presStyleCnt="3">
        <dgm:presLayoutVars>
          <dgm:bulletEnabled val="1"/>
        </dgm:presLayoutVars>
      </dgm:prSet>
      <dgm:spPr/>
    </dgm:pt>
    <dgm:pt modelId="{7C1FFA76-FE67-4039-A53B-CA2039C66B84}" type="pres">
      <dgm:prSet presAssocID="{65231773-0469-404A-98A0-1497483066A2}" presName="sibTrans" presStyleLbl="sibTrans2D1" presStyleIdx="1" presStyleCnt="2"/>
      <dgm:spPr/>
    </dgm:pt>
    <dgm:pt modelId="{548A3225-B39F-4810-BD70-5B25EACA1AD2}" type="pres">
      <dgm:prSet presAssocID="{65231773-0469-404A-98A0-1497483066A2}" presName="connTx" presStyleLbl="sibTrans2D1" presStyleIdx="1" presStyleCnt="2"/>
      <dgm:spPr/>
    </dgm:pt>
    <dgm:pt modelId="{2655D22A-E644-43CC-BC12-A4156D7D880D}" type="pres">
      <dgm:prSet presAssocID="{69A310B7-4718-4276-B971-E1873216E271}" presName="composite" presStyleCnt="0"/>
      <dgm:spPr/>
    </dgm:pt>
    <dgm:pt modelId="{490B508A-2D96-4432-BA80-97074F8E29E6}" type="pres">
      <dgm:prSet presAssocID="{69A310B7-4718-4276-B971-E1873216E271}" presName="parTx" presStyleLbl="node1" presStyleIdx="1" presStyleCnt="3">
        <dgm:presLayoutVars>
          <dgm:chMax val="0"/>
          <dgm:chPref val="0"/>
          <dgm:bulletEnabled val="1"/>
        </dgm:presLayoutVars>
      </dgm:prSet>
      <dgm:spPr/>
    </dgm:pt>
    <dgm:pt modelId="{DC2DB2C2-8E0E-4E9C-8741-FA9E0AEC550A}" type="pres">
      <dgm:prSet presAssocID="{69A310B7-4718-4276-B971-E1873216E271}" presName="parSh" presStyleLbl="node1" presStyleIdx="2" presStyleCnt="3"/>
      <dgm:spPr/>
    </dgm:pt>
    <dgm:pt modelId="{23D71A73-E219-4867-A3A6-884F08AEFB02}" type="pres">
      <dgm:prSet presAssocID="{69A310B7-4718-4276-B971-E1873216E271}" presName="desTx" presStyleLbl="fgAcc1" presStyleIdx="2" presStyleCnt="3">
        <dgm:presLayoutVars>
          <dgm:bulletEnabled val="1"/>
        </dgm:presLayoutVars>
      </dgm:prSet>
      <dgm:spPr/>
    </dgm:pt>
  </dgm:ptLst>
  <dgm:cxnLst>
    <dgm:cxn modelId="{74255513-48B8-44EA-A23D-5010DA323605}" type="presOf" srcId="{69A310B7-4718-4276-B971-E1873216E271}" destId="{490B508A-2D96-4432-BA80-97074F8E29E6}" srcOrd="0" destOrd="0" presId="urn:microsoft.com/office/officeart/2005/8/layout/process3"/>
    <dgm:cxn modelId="{13628018-A858-4A34-89D2-35B3D882E93B}" type="presOf" srcId="{E2818A9A-EC0A-4117-873E-8E1312E07F0D}" destId="{9DF2B02D-3E07-4E04-A6DA-40E30748C486}" srcOrd="0" destOrd="0" presId="urn:microsoft.com/office/officeart/2005/8/layout/process3"/>
    <dgm:cxn modelId="{DE13D91F-C734-47BB-B7F4-A99135C47C20}" type="presOf" srcId="{65231773-0469-404A-98A0-1497483066A2}" destId="{548A3225-B39F-4810-BD70-5B25EACA1AD2}" srcOrd="1" destOrd="0" presId="urn:microsoft.com/office/officeart/2005/8/layout/process3"/>
    <dgm:cxn modelId="{19C5A35C-E696-4072-9F3E-0978DA21DACB}" type="presOf" srcId="{6FAEFC81-E6A5-433E-B508-970C786D525C}" destId="{8263CEC2-AAFD-4A58-BBFF-06B02397573F}" srcOrd="1" destOrd="0" presId="urn:microsoft.com/office/officeart/2005/8/layout/process3"/>
    <dgm:cxn modelId="{D173BC65-3969-4BBD-9065-05A258FB732D}" type="presOf" srcId="{69A310B7-4718-4276-B971-E1873216E271}" destId="{DC2DB2C2-8E0E-4E9C-8741-FA9E0AEC550A}" srcOrd="1" destOrd="0" presId="urn:microsoft.com/office/officeart/2005/8/layout/process3"/>
    <dgm:cxn modelId="{FE52D967-AEBC-4A86-9CE6-41A038E01840}" type="presOf" srcId="{6FAEFC81-E6A5-433E-B508-970C786D525C}" destId="{9EB20B2D-6960-48A9-B623-8E1DF5539E29}" srcOrd="0" destOrd="0" presId="urn:microsoft.com/office/officeart/2005/8/layout/process3"/>
    <dgm:cxn modelId="{33E07B55-E03A-4BE9-9E3E-5BAE1F927DE4}" type="presOf" srcId="{A8206A44-4455-475D-95A2-4F4BC5D23B09}" destId="{9CA56A4E-B736-4971-9277-9571FA009201}" srcOrd="0" destOrd="0" presId="urn:microsoft.com/office/officeart/2005/8/layout/process3"/>
    <dgm:cxn modelId="{8F69788A-BDF6-40FD-8580-35C938A61243}" type="presOf" srcId="{2E65F318-F5CE-4E15-8E92-DA72B07BC91E}" destId="{EBCD1281-D878-48D4-8999-15CFEBF30C30}" srcOrd="1" destOrd="0" presId="urn:microsoft.com/office/officeart/2005/8/layout/process3"/>
    <dgm:cxn modelId="{16730C92-320A-4854-9343-E852BB156620}" srcId="{A8206A44-4455-475D-95A2-4F4BC5D23B09}" destId="{E2818A9A-EC0A-4117-873E-8E1312E07F0D}" srcOrd="0" destOrd="0" parTransId="{C2F8FBA6-684C-443A-99E3-FA9287E5F99D}" sibTransId="{6FAEFC81-E6A5-433E-B508-970C786D525C}"/>
    <dgm:cxn modelId="{67AD4892-34AC-4B15-AA5F-2D5EA3CEBE43}" type="presOf" srcId="{D3EE6C85-C0EF-4640-895A-CC397893C7BF}" destId="{6687D6D9-4EE3-4AD2-9E71-EF4E3184824A}" srcOrd="0" destOrd="0" presId="urn:microsoft.com/office/officeart/2005/8/layout/process3"/>
    <dgm:cxn modelId="{D00F8194-A070-4C3D-ACC3-9737FC2E654B}" srcId="{A8206A44-4455-475D-95A2-4F4BC5D23B09}" destId="{69A310B7-4718-4276-B971-E1873216E271}" srcOrd="2" destOrd="0" parTransId="{DA525DBB-8EE5-403F-AC3D-7BA5351B033C}" sibTransId="{A5A354A4-A779-4280-8EA9-E319D170D141}"/>
    <dgm:cxn modelId="{C4AA819C-757D-45BF-AED0-8818EC48EE2B}" type="presOf" srcId="{E2818A9A-EC0A-4117-873E-8E1312E07F0D}" destId="{0040C270-8C18-400D-A81D-D656A0196E5B}" srcOrd="1" destOrd="0" presId="urn:microsoft.com/office/officeart/2005/8/layout/process3"/>
    <dgm:cxn modelId="{6AE310AC-1307-4CA3-AB66-3427E0096171}" srcId="{2E65F318-F5CE-4E15-8E92-DA72B07BC91E}" destId="{5407155B-CD4E-44FA-9126-89EE7C50CF4D}" srcOrd="0" destOrd="0" parTransId="{D4E56B70-3181-44A6-ADBC-46831A98A842}" sibTransId="{03B25744-2DD2-4A7A-8AE3-4BBB7BA4DAEE}"/>
    <dgm:cxn modelId="{63315ABA-571E-41C4-9654-1766361633E1}" type="presOf" srcId="{806A30AB-F46A-4C0E-8B71-569750EC7F60}" destId="{23D71A73-E219-4867-A3A6-884F08AEFB02}" srcOrd="0" destOrd="0" presId="urn:microsoft.com/office/officeart/2005/8/layout/process3"/>
    <dgm:cxn modelId="{FF8242C8-0170-4270-BC81-9033DBDABAA0}" type="presOf" srcId="{2E65F318-F5CE-4E15-8E92-DA72B07BC91E}" destId="{D1A35EC6-D416-4B49-91EA-EA8203F193F7}" srcOrd="0" destOrd="0" presId="urn:microsoft.com/office/officeart/2005/8/layout/process3"/>
    <dgm:cxn modelId="{83E1A1CB-6E78-42AE-9237-B920C35D67A5}" srcId="{69A310B7-4718-4276-B971-E1873216E271}" destId="{806A30AB-F46A-4C0E-8B71-569750EC7F60}" srcOrd="0" destOrd="0" parTransId="{D709116E-B611-4D6A-A32F-757D83B88530}" sibTransId="{546BD914-2E22-4F07-887E-67855158D4FD}"/>
    <dgm:cxn modelId="{F36711CC-9D3D-4D5F-91C9-B46713E94176}" srcId="{A8206A44-4455-475D-95A2-4F4BC5D23B09}" destId="{2E65F318-F5CE-4E15-8E92-DA72B07BC91E}" srcOrd="1" destOrd="0" parTransId="{E3FCF49D-88B2-4908-8E49-4A6C6BEE697D}" sibTransId="{65231773-0469-404A-98A0-1497483066A2}"/>
    <dgm:cxn modelId="{D5CA64DA-3E26-4068-B0E2-C742086A422F}" srcId="{E2818A9A-EC0A-4117-873E-8E1312E07F0D}" destId="{D3EE6C85-C0EF-4640-895A-CC397893C7BF}" srcOrd="0" destOrd="0" parTransId="{4113397D-67E8-438C-BEFE-F9EEA9777A5E}" sibTransId="{F9336465-4290-40AC-8656-FE3E631B5594}"/>
    <dgm:cxn modelId="{9A6087E8-188F-4757-9CB4-7836B8EC8EAA}" type="presOf" srcId="{65231773-0469-404A-98A0-1497483066A2}" destId="{7C1FFA76-FE67-4039-A53B-CA2039C66B84}" srcOrd="0" destOrd="0" presId="urn:microsoft.com/office/officeart/2005/8/layout/process3"/>
    <dgm:cxn modelId="{78F1A9F2-5855-4EC9-9319-29DD05834122}" type="presOf" srcId="{5407155B-CD4E-44FA-9126-89EE7C50CF4D}" destId="{AC3FFDA8-E914-498E-A253-5F87935D7963}" srcOrd="0" destOrd="0" presId="urn:microsoft.com/office/officeart/2005/8/layout/process3"/>
    <dgm:cxn modelId="{7104FFA7-82EC-4B2A-A985-4EBA6831571D}" type="presParOf" srcId="{9CA56A4E-B736-4971-9277-9571FA009201}" destId="{70F93CF6-8F9D-4A94-8816-CC3E983A3DCC}" srcOrd="0" destOrd="0" presId="urn:microsoft.com/office/officeart/2005/8/layout/process3"/>
    <dgm:cxn modelId="{CB05ACCA-E3DF-4526-A687-230559E0D1F6}" type="presParOf" srcId="{70F93CF6-8F9D-4A94-8816-CC3E983A3DCC}" destId="{9DF2B02D-3E07-4E04-A6DA-40E30748C486}" srcOrd="0" destOrd="0" presId="urn:microsoft.com/office/officeart/2005/8/layout/process3"/>
    <dgm:cxn modelId="{C68AF91E-0BCB-4509-A63E-5EBDA52E73DA}" type="presParOf" srcId="{70F93CF6-8F9D-4A94-8816-CC3E983A3DCC}" destId="{0040C270-8C18-400D-A81D-D656A0196E5B}" srcOrd="1" destOrd="0" presId="urn:microsoft.com/office/officeart/2005/8/layout/process3"/>
    <dgm:cxn modelId="{285629E1-D3DA-4974-B5B4-3AEFA9171422}" type="presParOf" srcId="{70F93CF6-8F9D-4A94-8816-CC3E983A3DCC}" destId="{6687D6D9-4EE3-4AD2-9E71-EF4E3184824A}" srcOrd="2" destOrd="0" presId="urn:microsoft.com/office/officeart/2005/8/layout/process3"/>
    <dgm:cxn modelId="{FAFE6D34-2894-4397-937F-0E6556BA6D69}" type="presParOf" srcId="{9CA56A4E-B736-4971-9277-9571FA009201}" destId="{9EB20B2D-6960-48A9-B623-8E1DF5539E29}" srcOrd="1" destOrd="0" presId="urn:microsoft.com/office/officeart/2005/8/layout/process3"/>
    <dgm:cxn modelId="{6687B115-9D2A-43D6-A758-A332D692AEEA}" type="presParOf" srcId="{9EB20B2D-6960-48A9-B623-8E1DF5539E29}" destId="{8263CEC2-AAFD-4A58-BBFF-06B02397573F}" srcOrd="0" destOrd="0" presId="urn:microsoft.com/office/officeart/2005/8/layout/process3"/>
    <dgm:cxn modelId="{69C5D06E-802D-43B4-8122-5BF2341720A9}" type="presParOf" srcId="{9CA56A4E-B736-4971-9277-9571FA009201}" destId="{9EA94F73-3D94-40F9-9421-F584F4F38C27}" srcOrd="2" destOrd="0" presId="urn:microsoft.com/office/officeart/2005/8/layout/process3"/>
    <dgm:cxn modelId="{1CB379FA-7439-43E7-A962-F6D8E27B461A}" type="presParOf" srcId="{9EA94F73-3D94-40F9-9421-F584F4F38C27}" destId="{D1A35EC6-D416-4B49-91EA-EA8203F193F7}" srcOrd="0" destOrd="0" presId="urn:microsoft.com/office/officeart/2005/8/layout/process3"/>
    <dgm:cxn modelId="{86DA378D-315B-4286-905A-8E3F947FDE9F}" type="presParOf" srcId="{9EA94F73-3D94-40F9-9421-F584F4F38C27}" destId="{EBCD1281-D878-48D4-8999-15CFEBF30C30}" srcOrd="1" destOrd="0" presId="urn:microsoft.com/office/officeart/2005/8/layout/process3"/>
    <dgm:cxn modelId="{1451832F-912D-4673-BF77-04C68F6CD67B}" type="presParOf" srcId="{9EA94F73-3D94-40F9-9421-F584F4F38C27}" destId="{AC3FFDA8-E914-498E-A253-5F87935D7963}" srcOrd="2" destOrd="0" presId="urn:microsoft.com/office/officeart/2005/8/layout/process3"/>
    <dgm:cxn modelId="{F50C4EAD-8A71-45E4-8247-4AE6525BC702}" type="presParOf" srcId="{9CA56A4E-B736-4971-9277-9571FA009201}" destId="{7C1FFA76-FE67-4039-A53B-CA2039C66B84}" srcOrd="3" destOrd="0" presId="urn:microsoft.com/office/officeart/2005/8/layout/process3"/>
    <dgm:cxn modelId="{0EFE8983-25A6-4D08-BB0A-ACE90DC4EEB8}" type="presParOf" srcId="{7C1FFA76-FE67-4039-A53B-CA2039C66B84}" destId="{548A3225-B39F-4810-BD70-5B25EACA1AD2}" srcOrd="0" destOrd="0" presId="urn:microsoft.com/office/officeart/2005/8/layout/process3"/>
    <dgm:cxn modelId="{2B01E9A6-FE0E-4C06-A209-5FD2B6C7E2FC}" type="presParOf" srcId="{9CA56A4E-B736-4971-9277-9571FA009201}" destId="{2655D22A-E644-43CC-BC12-A4156D7D880D}" srcOrd="4" destOrd="0" presId="urn:microsoft.com/office/officeart/2005/8/layout/process3"/>
    <dgm:cxn modelId="{5C8C52D2-2FA0-48DA-8512-475002742CF3}" type="presParOf" srcId="{2655D22A-E644-43CC-BC12-A4156D7D880D}" destId="{490B508A-2D96-4432-BA80-97074F8E29E6}" srcOrd="0" destOrd="0" presId="urn:microsoft.com/office/officeart/2005/8/layout/process3"/>
    <dgm:cxn modelId="{F3B4EE92-7DA0-4A48-861D-FF727CCB57CA}" type="presParOf" srcId="{2655D22A-E644-43CC-BC12-A4156D7D880D}" destId="{DC2DB2C2-8E0E-4E9C-8741-FA9E0AEC550A}" srcOrd="1" destOrd="0" presId="urn:microsoft.com/office/officeart/2005/8/layout/process3"/>
    <dgm:cxn modelId="{BCA0F62E-3730-44E6-A91A-FACF9E1580B3}" type="presParOf" srcId="{2655D22A-E644-43CC-BC12-A4156D7D880D}" destId="{23D71A73-E219-4867-A3A6-884F08AEFB02}"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7D50F3-F35E-4697-8B65-190A0200EDA7}"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13A113B3-E57E-4E8B-A52C-25E930F18521}">
      <dgm:prSet phldrT="[Text]"/>
      <dgm:spPr/>
      <dgm:t>
        <a:bodyPr/>
        <a:lstStyle/>
        <a:p>
          <a:r>
            <a:rPr lang="en-US" dirty="0" err="1"/>
            <a:t>Keunggulan</a:t>
          </a:r>
          <a:r>
            <a:rPr lang="en-US" dirty="0"/>
            <a:t> </a:t>
          </a:r>
          <a:r>
            <a:rPr lang="en-US" dirty="0" err="1"/>
            <a:t>produk</a:t>
          </a:r>
          <a:endParaRPr lang="en-US" dirty="0"/>
        </a:p>
      </dgm:t>
    </dgm:pt>
    <dgm:pt modelId="{D7A2AFB9-5CAF-4636-812B-0960012CE703}" type="parTrans" cxnId="{99FCCA53-5A2A-421D-B6D1-1E935C2205D0}">
      <dgm:prSet/>
      <dgm:spPr/>
      <dgm:t>
        <a:bodyPr/>
        <a:lstStyle/>
        <a:p>
          <a:endParaRPr lang="en-US"/>
        </a:p>
      </dgm:t>
    </dgm:pt>
    <dgm:pt modelId="{E91E2EDF-3C31-4975-AF57-40722F00E32A}" type="sibTrans" cxnId="{99FCCA53-5A2A-421D-B6D1-1E935C2205D0}">
      <dgm:prSet/>
      <dgm:spPr/>
      <dgm:t>
        <a:bodyPr/>
        <a:lstStyle/>
        <a:p>
          <a:endParaRPr lang="en-US"/>
        </a:p>
      </dgm:t>
    </dgm:pt>
    <dgm:pt modelId="{AA2ED75C-E747-4B17-A27F-07391BAAD6E8}">
      <dgm:prSet phldrT="[Text]"/>
      <dgm:spPr/>
      <dgm:t>
        <a:bodyPr/>
        <a:lstStyle/>
        <a:p>
          <a:pPr>
            <a:buFont typeface="Wingdings" panose="05000000000000000000" pitchFamily="2" charset="2"/>
            <a:buChar char="ü"/>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berbahan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100%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alami</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162C84E4-358A-4731-B0DB-4E7E8CA6616F}" type="parTrans" cxnId="{C744D63E-C4A6-47DC-A19F-7425F324DB62}">
      <dgm:prSet/>
      <dgm:spPr/>
      <dgm:t>
        <a:bodyPr/>
        <a:lstStyle/>
        <a:p>
          <a:endParaRPr lang="en-US"/>
        </a:p>
      </dgm:t>
    </dgm:pt>
    <dgm:pt modelId="{DF90E99E-35BE-4949-8031-6132AFC755CF}" type="sibTrans" cxnId="{C744D63E-C4A6-47DC-A19F-7425F324DB62}">
      <dgm:prSet/>
      <dgm:spPr/>
      <dgm:t>
        <a:bodyPr/>
        <a:lstStyle/>
        <a:p>
          <a:endParaRPr lang="en-US"/>
        </a:p>
      </dgm:t>
    </dgm:pt>
    <dgm:pt modelId="{FFB2D53A-A5E8-4E78-A93C-BC80661CD352}">
      <dgm:prSet phldrT="[Text]"/>
      <dgm:spPr/>
      <dgm:t>
        <a:bodyPr/>
        <a:lstStyle/>
        <a:p>
          <a:pPr>
            <a:buFont typeface="Wingdings" panose="05000000000000000000" pitchFamily="2" charset="2"/>
            <a:buChar char="ü"/>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Kandungan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susu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dapat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mencerahkan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9B3DE75C-ACEF-402E-8531-2F18F04F5EDA}" type="parTrans" cxnId="{D7E22F35-EA70-477F-B41E-AE61AA84D2C9}">
      <dgm:prSet/>
      <dgm:spPr/>
      <dgm:t>
        <a:bodyPr/>
        <a:lstStyle/>
        <a:p>
          <a:endParaRPr lang="en-US"/>
        </a:p>
      </dgm:t>
    </dgm:pt>
    <dgm:pt modelId="{F0EF5BFD-741D-4565-A0BC-AEB07E94C630}" type="sibTrans" cxnId="{D7E22F35-EA70-477F-B41E-AE61AA84D2C9}">
      <dgm:prSet/>
      <dgm:spPr/>
      <dgm:t>
        <a:bodyPr/>
        <a:lstStyle/>
        <a:p>
          <a:endParaRPr lang="en-US"/>
        </a:p>
      </dgm:t>
    </dgm:pt>
    <dgm:pt modelId="{00272B31-D7BF-4B83-AFF8-79B11A6463D8}">
      <dgm:prSet phldrT="[Text]"/>
      <dgm:spPr/>
      <dgm:t>
        <a:bodyPr/>
        <a:lstStyle/>
        <a:p>
          <a:pPr>
            <a:buFont typeface="Wingdings" panose="05000000000000000000" pitchFamily="2" charset="2"/>
            <a:buChar char="ü"/>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Kandungan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dapat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memudarkan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flek</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hitam</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17EA5590-5034-4D88-AA4E-769952209770}" type="parTrans" cxnId="{D8B3FC62-2999-4755-8146-EBE2953D8D32}">
      <dgm:prSet/>
      <dgm:spPr/>
      <dgm:t>
        <a:bodyPr/>
        <a:lstStyle/>
        <a:p>
          <a:endParaRPr lang="en-US"/>
        </a:p>
      </dgm:t>
    </dgm:pt>
    <dgm:pt modelId="{601141E9-C665-4C70-AD33-BF5CB838EBA6}" type="sibTrans" cxnId="{D8B3FC62-2999-4755-8146-EBE2953D8D32}">
      <dgm:prSet/>
      <dgm:spPr/>
      <dgm:t>
        <a:bodyPr/>
        <a:lstStyle/>
        <a:p>
          <a:endParaRPr lang="en-US"/>
        </a:p>
      </dgm:t>
    </dgm:pt>
    <dgm:pt modelId="{FB935B9D-4E88-43E9-A4B3-92FBF4D00CB2}">
      <dgm:prSet phldrT="[Text]"/>
      <dgm:spPr/>
      <dgm:t>
        <a:bodyPr/>
        <a:lstStyle/>
        <a:p>
          <a:r>
            <a:rPr lang="en-US" dirty="0" err="1"/>
            <a:t>Spesifikasi</a:t>
          </a:r>
          <a:r>
            <a:rPr lang="en-US" dirty="0"/>
            <a:t> </a:t>
          </a:r>
          <a:r>
            <a:rPr lang="en-US" dirty="0" err="1"/>
            <a:t>Produk</a:t>
          </a:r>
          <a:endParaRPr lang="en-US" dirty="0"/>
        </a:p>
      </dgm:t>
    </dgm:pt>
    <dgm:pt modelId="{C80F79F7-C1C9-4F0C-BC46-92225B71E526}" type="parTrans" cxnId="{7813E324-9E49-4D25-ACCC-1E6C09FA050D}">
      <dgm:prSet/>
      <dgm:spPr/>
      <dgm:t>
        <a:bodyPr/>
        <a:lstStyle/>
        <a:p>
          <a:endParaRPr lang="en-US"/>
        </a:p>
      </dgm:t>
    </dgm:pt>
    <dgm:pt modelId="{0C8A0D01-34BE-42FD-B6B1-A455D4B54A4A}" type="sibTrans" cxnId="{7813E324-9E49-4D25-ACCC-1E6C09FA050D}">
      <dgm:prSet/>
      <dgm:spPr/>
      <dgm:t>
        <a:bodyPr/>
        <a:lstStyle/>
        <a:p>
          <a:endParaRPr lang="en-US"/>
        </a:p>
      </dgm:t>
    </dgm:pt>
    <dgm:pt modelId="{5E8A697F-0528-4D79-83A4-F26B98E071E7}">
      <dgm:prSet phldrT="[Text]"/>
      <dgm:spPr/>
      <dgm:t>
        <a:bodyPr/>
        <a:lstStyle/>
        <a:p>
          <a:pPr>
            <a:buFont typeface="Wingdings" panose="05000000000000000000" pitchFamily="2" charset="2"/>
            <a:buChar char="ü"/>
          </a:pPr>
          <a:r>
            <a:rPr lang="en-US" dirty="0">
              <a:effectLst/>
              <a:latin typeface="Times New Roman" panose="02020603050405020304" pitchFamily="18" charset="0"/>
              <a:ea typeface="Calibri" panose="020F0502020204030204" pitchFamily="34" charset="0"/>
              <a:cs typeface="Times New Roman" panose="02020603050405020304" pitchFamily="18" charset="0"/>
            </a:rPr>
            <a:t>Aman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sensitif</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9A042DE6-7BF4-4562-9A30-A2680DF57E8D}" type="parTrans" cxnId="{2489911C-B627-4239-80E6-6B056142D65B}">
      <dgm:prSet/>
      <dgm:spPr/>
      <dgm:t>
        <a:bodyPr/>
        <a:lstStyle/>
        <a:p>
          <a:endParaRPr lang="en-US"/>
        </a:p>
      </dgm:t>
    </dgm:pt>
    <dgm:pt modelId="{CD07A8F6-3759-4F70-89C6-4F1C1E1D92AF}" type="sibTrans" cxnId="{2489911C-B627-4239-80E6-6B056142D65B}">
      <dgm:prSet/>
      <dgm:spPr/>
      <dgm:t>
        <a:bodyPr/>
        <a:lstStyle/>
        <a:p>
          <a:endParaRPr lang="en-US"/>
        </a:p>
      </dgm:t>
    </dgm:pt>
    <dgm:pt modelId="{14B36270-E5D8-4383-91D2-175E232D28E3}">
      <dgm:prSet phldrT="[Text]"/>
      <dgm:spPr/>
      <dgm:t>
        <a:bodyPr/>
        <a:lstStyle/>
        <a:p>
          <a:pPr>
            <a:buFont typeface="Wingdings" panose="05000000000000000000" pitchFamily="2" charset="2"/>
            <a:buChar char="ü"/>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Bila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membeli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dalam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jumlah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besar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akan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mendapat</a:t>
          </a:r>
          <a:r>
            <a:rPr lang="en-US" dirty="0">
              <a:effectLst/>
              <a:latin typeface="Times New Roman" panose="02020603050405020304" pitchFamily="18" charset="0"/>
              <a:ea typeface="Calibri" panose="020F0502020204030204" pitchFamily="34" charset="0"/>
              <a:cs typeface="Times New Roman" panose="02020603050405020304" pitchFamily="18" charset="0"/>
            </a:rPr>
            <a:t> bonus.</a:t>
          </a:r>
          <a:endParaRPr lang="en-US" dirty="0"/>
        </a:p>
      </dgm:t>
    </dgm:pt>
    <dgm:pt modelId="{3F48C80F-78F7-4A24-A908-FED031155A6B}" type="parTrans" cxnId="{E7FF643E-D4B4-47FF-99F9-62D3E031A1AA}">
      <dgm:prSet/>
      <dgm:spPr/>
      <dgm:t>
        <a:bodyPr/>
        <a:lstStyle/>
        <a:p>
          <a:endParaRPr lang="en-US"/>
        </a:p>
      </dgm:t>
    </dgm:pt>
    <dgm:pt modelId="{A22E1C7C-ABB7-40BC-86FE-5CB6A2B30B13}" type="sibTrans" cxnId="{E7FF643E-D4B4-47FF-99F9-62D3E031A1AA}">
      <dgm:prSet/>
      <dgm:spPr/>
      <dgm:t>
        <a:bodyPr/>
        <a:lstStyle/>
        <a:p>
          <a:endParaRPr lang="en-US"/>
        </a:p>
      </dgm:t>
    </dgm:pt>
    <dgm:pt modelId="{5C5508A0-F630-47C3-A89F-143B3850D67A}">
      <dgm:prSet phldrT="[Text]"/>
      <dgm:spPr/>
      <dgm:t>
        <a:bodyPr/>
        <a:lstStyle/>
        <a:p>
          <a:pPr>
            <a:buFont typeface="Wingdings" panose="05000000000000000000" pitchFamily="2" charset="2"/>
            <a:buChar char="ü"/>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menggunakan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bahan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dasar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9A8C5027-645A-4C57-84FE-36C57024DAF3}" type="parTrans" cxnId="{416514A7-6EA4-43FA-B6CD-5DAFA1C052F2}">
      <dgm:prSet/>
      <dgm:spPr/>
      <dgm:t>
        <a:bodyPr/>
        <a:lstStyle/>
        <a:p>
          <a:endParaRPr lang="en-US"/>
        </a:p>
      </dgm:t>
    </dgm:pt>
    <dgm:pt modelId="{4D406A36-57FD-4BA2-9E43-9DBE6E876E32}" type="sibTrans" cxnId="{416514A7-6EA4-43FA-B6CD-5DAFA1C052F2}">
      <dgm:prSet/>
      <dgm:spPr/>
      <dgm:t>
        <a:bodyPr/>
        <a:lstStyle/>
        <a:p>
          <a:endParaRPr lang="en-US"/>
        </a:p>
      </dgm:t>
    </dgm:pt>
    <dgm:pt modelId="{79C89B20-F829-4942-AD77-BF2AD7985F05}">
      <dgm:prSet phldrT="[Text]"/>
      <dgm:spPr/>
      <dgm:t>
        <a:bodyPr/>
        <a:lstStyle/>
        <a:p>
          <a:pPr>
            <a:buFont typeface="Wingdings" panose="05000000000000000000" pitchFamily="2" charset="2"/>
            <a:buChar char="ü"/>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dirty="0">
              <a:effectLst/>
              <a:latin typeface="Times New Roman" panose="02020603050405020304" pitchFamily="18" charset="0"/>
              <a:ea typeface="Calibri" panose="020F0502020204030204" pitchFamily="34" charset="0"/>
              <a:cs typeface="Times New Roman" panose="02020603050405020304" pitchFamily="18" charset="0"/>
            </a:rPr>
            <a:t> juga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menggunakan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campuran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susu.</a:t>
          </a:r>
          <a:endParaRPr lang="en-US" dirty="0"/>
        </a:p>
      </dgm:t>
    </dgm:pt>
    <dgm:pt modelId="{04B9E6C8-B6FD-43FC-ADF5-EE89E59F6A81}" type="parTrans" cxnId="{225A578E-F6BB-4CBF-8058-D52775791118}">
      <dgm:prSet/>
      <dgm:spPr/>
      <dgm:t>
        <a:bodyPr/>
        <a:lstStyle/>
        <a:p>
          <a:endParaRPr lang="en-US"/>
        </a:p>
      </dgm:t>
    </dgm:pt>
    <dgm:pt modelId="{B56FE19F-B2D3-4919-A797-DF289282D5F2}" type="sibTrans" cxnId="{225A578E-F6BB-4CBF-8058-D52775791118}">
      <dgm:prSet/>
      <dgm:spPr/>
      <dgm:t>
        <a:bodyPr/>
        <a:lstStyle/>
        <a:p>
          <a:endParaRPr lang="en-US"/>
        </a:p>
      </dgm:t>
    </dgm:pt>
    <dgm:pt modelId="{46DDFB3E-0A2C-4399-9F06-3860AEE040B3}">
      <dgm:prSet phldrT="[Text]"/>
      <dgm:spPr/>
      <dgm:t>
        <a:bodyPr/>
        <a:lstStyle/>
        <a:p>
          <a:pPr>
            <a:buFont typeface="Wingdings" panose="05000000000000000000" pitchFamily="2" charset="2"/>
            <a:buChar char="ü"/>
          </a:pPr>
          <a:r>
            <a:rPr lang="en-US" dirty="0">
              <a:effectLst/>
              <a:latin typeface="Times New Roman" panose="02020603050405020304" pitchFamily="18" charset="0"/>
              <a:ea typeface="Calibri" panose="020F0502020204030204" pitchFamily="34" charset="0"/>
              <a:cs typeface="Times New Roman" panose="02020603050405020304" pitchFamily="18" charset="0"/>
            </a:rPr>
            <a:t>Essential oil.</a:t>
          </a:r>
          <a:endParaRPr lang="en-US" dirty="0"/>
        </a:p>
      </dgm:t>
    </dgm:pt>
    <dgm:pt modelId="{C0BBA47A-B6D9-4389-BB82-51E1A41C94BE}" type="parTrans" cxnId="{455E64B2-5228-4FE6-810C-0BF68C1C2872}">
      <dgm:prSet/>
      <dgm:spPr/>
      <dgm:t>
        <a:bodyPr/>
        <a:lstStyle/>
        <a:p>
          <a:endParaRPr lang="en-US"/>
        </a:p>
      </dgm:t>
    </dgm:pt>
    <dgm:pt modelId="{1FE8EFE3-ED0E-495B-B84B-9554536574D3}" type="sibTrans" cxnId="{455E64B2-5228-4FE6-810C-0BF68C1C2872}">
      <dgm:prSet/>
      <dgm:spPr/>
      <dgm:t>
        <a:bodyPr/>
        <a:lstStyle/>
        <a:p>
          <a:endParaRPr lang="en-US"/>
        </a:p>
      </dgm:t>
    </dgm:pt>
    <dgm:pt modelId="{F8834D82-014F-4C13-8E84-1A5D65A995DE}">
      <dgm:prSet phldrT="[Text]"/>
      <dgm:spPr/>
      <dgm:t>
        <a:bodyPr/>
        <a:lstStyle/>
        <a:p>
          <a:pPr>
            <a:buFont typeface="Wingdings" panose="05000000000000000000" pitchFamily="2" charset="2"/>
            <a:buChar char="ü"/>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Berbentuk</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sehingga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lebih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praktis</a:t>
          </a:r>
          <a:r>
            <a:rPr lang="en-US" dirty="0">
              <a:effectLst/>
              <a:latin typeface="Times New Roman" panose="02020603050405020304" pitchFamily="18" charset="0"/>
              <a:ea typeface="Calibri" panose="020F0502020204030204" pitchFamily="34" charset="0"/>
              <a:cs typeface="Times New Roman" panose="02020603050405020304" pitchFamily="18" charset="0"/>
            </a:rPr>
            <a:t> da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higienis</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29AB4473-5B6A-41F4-AA98-0BC5173583D1}" type="sibTrans" cxnId="{AEE762D2-9E43-476F-9ED8-ED4E9D4F0CDF}">
      <dgm:prSet/>
      <dgm:spPr/>
      <dgm:t>
        <a:bodyPr/>
        <a:lstStyle/>
        <a:p>
          <a:endParaRPr lang="en-US"/>
        </a:p>
      </dgm:t>
    </dgm:pt>
    <dgm:pt modelId="{95E3243A-A1CA-4FD4-B08B-7CEC858F01D0}" type="parTrans" cxnId="{AEE762D2-9E43-476F-9ED8-ED4E9D4F0CDF}">
      <dgm:prSet/>
      <dgm:spPr/>
      <dgm:t>
        <a:bodyPr/>
        <a:lstStyle/>
        <a:p>
          <a:endParaRPr lang="en-US"/>
        </a:p>
      </dgm:t>
    </dgm:pt>
    <dgm:pt modelId="{AD65C68A-AA75-4507-802A-9445421F058B}">
      <dgm:prSet phldrT="[Text]"/>
      <dgm:spPr/>
      <dgm:t>
        <a:bodyPr/>
        <a:lstStyle/>
        <a:p>
          <a:r>
            <a:rPr lang="en-US" dirty="0" err="1"/>
            <a:t>Pengemasan</a:t>
          </a:r>
          <a:endParaRPr lang="en-US" dirty="0"/>
        </a:p>
      </dgm:t>
    </dgm:pt>
    <dgm:pt modelId="{C6106C56-7CA7-4A91-865D-83E62859222D}" type="parTrans" cxnId="{C030F16E-9283-4ECF-BCF8-15EFAB147766}">
      <dgm:prSet/>
      <dgm:spPr/>
      <dgm:t>
        <a:bodyPr/>
        <a:lstStyle/>
        <a:p>
          <a:endParaRPr lang="en-US"/>
        </a:p>
      </dgm:t>
    </dgm:pt>
    <dgm:pt modelId="{FC5D1291-F587-440A-A939-B1F33BA15782}" type="sibTrans" cxnId="{C030F16E-9283-4ECF-BCF8-15EFAB147766}">
      <dgm:prSet/>
      <dgm:spPr/>
      <dgm:t>
        <a:bodyPr/>
        <a:lstStyle/>
        <a:p>
          <a:endParaRPr lang="en-US"/>
        </a:p>
      </dgm:t>
    </dgm:pt>
    <dgm:pt modelId="{6F2C83DB-CA7F-44F5-90C1-8C0C9DC1BAC6}">
      <dgm:prSet phldrT="[Text]"/>
      <dgm:spPr/>
      <dgm:t>
        <a:bodyPr/>
        <a:lstStyle/>
        <a:p>
          <a:pPr>
            <a:buFont typeface="Wingdings" panose="05000000000000000000" pitchFamily="2" charset="2"/>
            <a:buChar char="ü"/>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dikemas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menarik</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dalam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botol</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plastik</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bening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berisi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D488C16C-F474-4031-B0FC-66D4886D69D9}" type="parTrans" cxnId="{704A6126-5063-4023-BAFA-78AB71895937}">
      <dgm:prSet/>
      <dgm:spPr/>
      <dgm:t>
        <a:bodyPr/>
        <a:lstStyle/>
        <a:p>
          <a:endParaRPr lang="en-US"/>
        </a:p>
      </dgm:t>
    </dgm:pt>
    <dgm:pt modelId="{23032147-54B3-4922-B73A-5BD29D9B7635}" type="sibTrans" cxnId="{704A6126-5063-4023-BAFA-78AB71895937}">
      <dgm:prSet/>
      <dgm:spPr/>
      <dgm:t>
        <a:bodyPr/>
        <a:lstStyle/>
        <a:p>
          <a:endParaRPr lang="en-US"/>
        </a:p>
      </dgm:t>
    </dgm:pt>
    <dgm:pt modelId="{9C9C21EB-D5D9-4B3F-BDF5-F8AB49D5A570}" type="pres">
      <dgm:prSet presAssocID="{AE7D50F3-F35E-4697-8B65-190A0200EDA7}" presName="layout" presStyleCnt="0">
        <dgm:presLayoutVars>
          <dgm:chMax/>
          <dgm:chPref/>
          <dgm:dir/>
          <dgm:resizeHandles/>
        </dgm:presLayoutVars>
      </dgm:prSet>
      <dgm:spPr/>
    </dgm:pt>
    <dgm:pt modelId="{F682F0C0-BB64-459E-AB79-712C849B72C0}" type="pres">
      <dgm:prSet presAssocID="{13A113B3-E57E-4E8B-A52C-25E930F18521}" presName="root" presStyleCnt="0">
        <dgm:presLayoutVars>
          <dgm:chMax/>
          <dgm:chPref/>
        </dgm:presLayoutVars>
      </dgm:prSet>
      <dgm:spPr/>
    </dgm:pt>
    <dgm:pt modelId="{21115DB4-B9F9-4EBB-A08A-77E8B8FD21FC}" type="pres">
      <dgm:prSet presAssocID="{13A113B3-E57E-4E8B-A52C-25E930F18521}" presName="rootComposite" presStyleCnt="0">
        <dgm:presLayoutVars/>
      </dgm:prSet>
      <dgm:spPr/>
    </dgm:pt>
    <dgm:pt modelId="{851BCFE7-7D23-4584-A881-AB69289DE2B5}" type="pres">
      <dgm:prSet presAssocID="{13A113B3-E57E-4E8B-A52C-25E930F18521}" presName="ParentAccent" presStyleLbl="alignNode1" presStyleIdx="0" presStyleCnt="3"/>
      <dgm:spPr/>
    </dgm:pt>
    <dgm:pt modelId="{3C19986E-5AF8-480D-826D-BCAFF5B50261}" type="pres">
      <dgm:prSet presAssocID="{13A113B3-E57E-4E8B-A52C-25E930F18521}" presName="ParentSmallAccent" presStyleLbl="fgAcc1" presStyleIdx="0" presStyleCnt="3"/>
      <dgm:spPr/>
    </dgm:pt>
    <dgm:pt modelId="{76652643-3AD8-4254-99B5-EBE3813AC4EA}" type="pres">
      <dgm:prSet presAssocID="{13A113B3-E57E-4E8B-A52C-25E930F18521}" presName="Parent" presStyleLbl="revTx" presStyleIdx="0" presStyleCnt="13">
        <dgm:presLayoutVars>
          <dgm:chMax/>
          <dgm:chPref val="4"/>
          <dgm:bulletEnabled val="1"/>
        </dgm:presLayoutVars>
      </dgm:prSet>
      <dgm:spPr/>
    </dgm:pt>
    <dgm:pt modelId="{3AB95B9A-BC3B-4F14-BB98-D52BD9932D81}" type="pres">
      <dgm:prSet presAssocID="{13A113B3-E57E-4E8B-A52C-25E930F18521}" presName="childShape" presStyleCnt="0">
        <dgm:presLayoutVars>
          <dgm:chMax val="0"/>
          <dgm:chPref val="0"/>
        </dgm:presLayoutVars>
      </dgm:prSet>
      <dgm:spPr/>
    </dgm:pt>
    <dgm:pt modelId="{FFE9DEBF-E758-43CC-A0E3-E4AE1C042EE2}" type="pres">
      <dgm:prSet presAssocID="{AA2ED75C-E747-4B17-A27F-07391BAAD6E8}" presName="childComposite" presStyleCnt="0">
        <dgm:presLayoutVars>
          <dgm:chMax val="0"/>
          <dgm:chPref val="0"/>
        </dgm:presLayoutVars>
      </dgm:prSet>
      <dgm:spPr/>
    </dgm:pt>
    <dgm:pt modelId="{B8C45348-B38B-47F6-8305-0B63DCBD4F74}" type="pres">
      <dgm:prSet presAssocID="{AA2ED75C-E747-4B17-A27F-07391BAAD6E8}" presName="ChildAccent" presStyleLbl="solidFgAcc1" presStyleIdx="0" presStyleCnt="10"/>
      <dgm:spPr/>
    </dgm:pt>
    <dgm:pt modelId="{7E9F3828-3CD4-4DFD-9BF2-D02D5B8A20DF}" type="pres">
      <dgm:prSet presAssocID="{AA2ED75C-E747-4B17-A27F-07391BAAD6E8}" presName="Child" presStyleLbl="revTx" presStyleIdx="1" presStyleCnt="13">
        <dgm:presLayoutVars>
          <dgm:chMax val="0"/>
          <dgm:chPref val="0"/>
          <dgm:bulletEnabled val="1"/>
        </dgm:presLayoutVars>
      </dgm:prSet>
      <dgm:spPr/>
    </dgm:pt>
    <dgm:pt modelId="{AAC120D4-41F1-4538-85D6-5F2CB5DF641F}" type="pres">
      <dgm:prSet presAssocID="{FFB2D53A-A5E8-4E78-A93C-BC80661CD352}" presName="childComposite" presStyleCnt="0">
        <dgm:presLayoutVars>
          <dgm:chMax val="0"/>
          <dgm:chPref val="0"/>
        </dgm:presLayoutVars>
      </dgm:prSet>
      <dgm:spPr/>
    </dgm:pt>
    <dgm:pt modelId="{8F062150-1FB8-4317-ADC7-3D296DF938D9}" type="pres">
      <dgm:prSet presAssocID="{FFB2D53A-A5E8-4E78-A93C-BC80661CD352}" presName="ChildAccent" presStyleLbl="solidFgAcc1" presStyleIdx="1" presStyleCnt="10"/>
      <dgm:spPr/>
    </dgm:pt>
    <dgm:pt modelId="{BDB3C5DA-7733-4C38-8332-F8A796FA49BC}" type="pres">
      <dgm:prSet presAssocID="{FFB2D53A-A5E8-4E78-A93C-BC80661CD352}" presName="Child" presStyleLbl="revTx" presStyleIdx="2" presStyleCnt="13">
        <dgm:presLayoutVars>
          <dgm:chMax val="0"/>
          <dgm:chPref val="0"/>
          <dgm:bulletEnabled val="1"/>
        </dgm:presLayoutVars>
      </dgm:prSet>
      <dgm:spPr/>
    </dgm:pt>
    <dgm:pt modelId="{4E497DFF-104F-4452-AE34-C5C3107118F9}" type="pres">
      <dgm:prSet presAssocID="{00272B31-D7BF-4B83-AFF8-79B11A6463D8}" presName="childComposite" presStyleCnt="0">
        <dgm:presLayoutVars>
          <dgm:chMax val="0"/>
          <dgm:chPref val="0"/>
        </dgm:presLayoutVars>
      </dgm:prSet>
      <dgm:spPr/>
    </dgm:pt>
    <dgm:pt modelId="{6EC93867-3819-4FCB-9E87-52FF939622AD}" type="pres">
      <dgm:prSet presAssocID="{00272B31-D7BF-4B83-AFF8-79B11A6463D8}" presName="ChildAccent" presStyleLbl="solidFgAcc1" presStyleIdx="2" presStyleCnt="10"/>
      <dgm:spPr/>
    </dgm:pt>
    <dgm:pt modelId="{6AADB00F-0FC2-4882-A60C-3CBC0A92299A}" type="pres">
      <dgm:prSet presAssocID="{00272B31-D7BF-4B83-AFF8-79B11A6463D8}" presName="Child" presStyleLbl="revTx" presStyleIdx="3" presStyleCnt="13">
        <dgm:presLayoutVars>
          <dgm:chMax val="0"/>
          <dgm:chPref val="0"/>
          <dgm:bulletEnabled val="1"/>
        </dgm:presLayoutVars>
      </dgm:prSet>
      <dgm:spPr/>
    </dgm:pt>
    <dgm:pt modelId="{92C12181-6941-46BA-962D-966FBC008290}" type="pres">
      <dgm:prSet presAssocID="{FB935B9D-4E88-43E9-A4B3-92FBF4D00CB2}" presName="root" presStyleCnt="0">
        <dgm:presLayoutVars>
          <dgm:chMax/>
          <dgm:chPref/>
        </dgm:presLayoutVars>
      </dgm:prSet>
      <dgm:spPr/>
    </dgm:pt>
    <dgm:pt modelId="{CA0DB8EE-4DC1-447D-B40D-6D12199AC7D1}" type="pres">
      <dgm:prSet presAssocID="{FB935B9D-4E88-43E9-A4B3-92FBF4D00CB2}" presName="rootComposite" presStyleCnt="0">
        <dgm:presLayoutVars/>
      </dgm:prSet>
      <dgm:spPr/>
    </dgm:pt>
    <dgm:pt modelId="{DC5833E5-67E2-4963-B33E-3BF6B17C5305}" type="pres">
      <dgm:prSet presAssocID="{FB935B9D-4E88-43E9-A4B3-92FBF4D00CB2}" presName="ParentAccent" presStyleLbl="alignNode1" presStyleIdx="1" presStyleCnt="3" custLinFactNeighborX="-930" custLinFactNeighborY="9983"/>
      <dgm:spPr/>
    </dgm:pt>
    <dgm:pt modelId="{6F68C639-3732-4D87-BB4B-842C68B654D9}" type="pres">
      <dgm:prSet presAssocID="{FB935B9D-4E88-43E9-A4B3-92FBF4D00CB2}" presName="ParentSmallAccent" presStyleLbl="fgAcc1" presStyleIdx="1" presStyleCnt="3"/>
      <dgm:spPr/>
    </dgm:pt>
    <dgm:pt modelId="{38F8CDF5-A142-4693-A78D-C1F3359FA55A}" type="pres">
      <dgm:prSet presAssocID="{FB935B9D-4E88-43E9-A4B3-92FBF4D00CB2}" presName="Parent" presStyleLbl="revTx" presStyleIdx="4" presStyleCnt="13">
        <dgm:presLayoutVars>
          <dgm:chMax/>
          <dgm:chPref val="4"/>
          <dgm:bulletEnabled val="1"/>
        </dgm:presLayoutVars>
      </dgm:prSet>
      <dgm:spPr/>
    </dgm:pt>
    <dgm:pt modelId="{3BDC66CB-104C-4A9B-8B07-1A33FA7C66DF}" type="pres">
      <dgm:prSet presAssocID="{FB935B9D-4E88-43E9-A4B3-92FBF4D00CB2}" presName="childShape" presStyleCnt="0">
        <dgm:presLayoutVars>
          <dgm:chMax val="0"/>
          <dgm:chPref val="0"/>
        </dgm:presLayoutVars>
      </dgm:prSet>
      <dgm:spPr/>
    </dgm:pt>
    <dgm:pt modelId="{1853BA09-DCBC-4E09-B72C-3432592EFDE1}" type="pres">
      <dgm:prSet presAssocID="{F8834D82-014F-4C13-8E84-1A5D65A995DE}" presName="childComposite" presStyleCnt="0">
        <dgm:presLayoutVars>
          <dgm:chMax val="0"/>
          <dgm:chPref val="0"/>
        </dgm:presLayoutVars>
      </dgm:prSet>
      <dgm:spPr/>
    </dgm:pt>
    <dgm:pt modelId="{DAFABADF-8258-4E60-BE87-74E06914AC96}" type="pres">
      <dgm:prSet presAssocID="{F8834D82-014F-4C13-8E84-1A5D65A995DE}" presName="ChildAccent" presStyleLbl="solidFgAcc1" presStyleIdx="3" presStyleCnt="10" custLinFactX="-700000" custLinFactY="300000" custLinFactNeighborX="-729590" custLinFactNeighborY="393053"/>
      <dgm:spPr/>
    </dgm:pt>
    <dgm:pt modelId="{37DB4129-6FAA-4125-9B6E-A1ACD946AEB3}" type="pres">
      <dgm:prSet presAssocID="{F8834D82-014F-4C13-8E84-1A5D65A995DE}" presName="Child" presStyleLbl="revTx" presStyleIdx="5" presStyleCnt="13" custLinFactX="-11835" custLinFactY="100000" custLinFactNeighborX="-100000" custLinFactNeighborY="198541">
        <dgm:presLayoutVars>
          <dgm:chMax val="0"/>
          <dgm:chPref val="0"/>
          <dgm:bulletEnabled val="1"/>
        </dgm:presLayoutVars>
      </dgm:prSet>
      <dgm:spPr/>
    </dgm:pt>
    <dgm:pt modelId="{D1EC9599-F116-422B-A020-FC4C907A7574}" type="pres">
      <dgm:prSet presAssocID="{5C5508A0-F630-47C3-A89F-143B3850D67A}" presName="childComposite" presStyleCnt="0">
        <dgm:presLayoutVars>
          <dgm:chMax val="0"/>
          <dgm:chPref val="0"/>
        </dgm:presLayoutVars>
      </dgm:prSet>
      <dgm:spPr/>
    </dgm:pt>
    <dgm:pt modelId="{3C3262AC-587B-4B5C-8367-AFF90D3A7D71}" type="pres">
      <dgm:prSet presAssocID="{5C5508A0-F630-47C3-A89F-143B3850D67A}" presName="ChildAccent" presStyleLbl="solidFgAcc1" presStyleIdx="4" presStyleCnt="10" custLinFactY="-100000" custLinFactNeighborX="-3089" custLinFactNeighborY="-149892"/>
      <dgm:spPr/>
    </dgm:pt>
    <dgm:pt modelId="{FFD14EDF-6B67-445B-BAEB-6239C9518D2F}" type="pres">
      <dgm:prSet presAssocID="{5C5508A0-F630-47C3-A89F-143B3850D67A}" presName="Child" presStyleLbl="revTx" presStyleIdx="6" presStyleCnt="13" custLinFactNeighborX="2119" custLinFactNeighborY="-85754">
        <dgm:presLayoutVars>
          <dgm:chMax val="0"/>
          <dgm:chPref val="0"/>
          <dgm:bulletEnabled val="1"/>
        </dgm:presLayoutVars>
      </dgm:prSet>
      <dgm:spPr/>
    </dgm:pt>
    <dgm:pt modelId="{05201871-C770-4A90-BD32-FCA1198185D2}" type="pres">
      <dgm:prSet presAssocID="{79C89B20-F829-4942-AD77-BF2AD7985F05}" presName="childComposite" presStyleCnt="0">
        <dgm:presLayoutVars>
          <dgm:chMax val="0"/>
          <dgm:chPref val="0"/>
        </dgm:presLayoutVars>
      </dgm:prSet>
      <dgm:spPr/>
    </dgm:pt>
    <dgm:pt modelId="{0FFD5E8C-2071-40CA-BA6F-80ADE4F37311}" type="pres">
      <dgm:prSet presAssocID="{79C89B20-F829-4942-AD77-BF2AD7985F05}" presName="ChildAccent" presStyleLbl="solidFgAcc1" presStyleIdx="5" presStyleCnt="10" custLinFactY="-100000" custLinFactNeighborX="3997" custLinFactNeighborY="-115831"/>
      <dgm:spPr/>
    </dgm:pt>
    <dgm:pt modelId="{341F79DC-17E3-40B6-BCF8-5ADE1C8009D3}" type="pres">
      <dgm:prSet presAssocID="{79C89B20-F829-4942-AD77-BF2AD7985F05}" presName="Child" presStyleLbl="revTx" presStyleIdx="7" presStyleCnt="13" custLinFactNeighborX="2119" custLinFactNeighborY="-85754">
        <dgm:presLayoutVars>
          <dgm:chMax val="0"/>
          <dgm:chPref val="0"/>
          <dgm:bulletEnabled val="1"/>
        </dgm:presLayoutVars>
      </dgm:prSet>
      <dgm:spPr/>
    </dgm:pt>
    <dgm:pt modelId="{B5A60806-6C68-4A1F-BD72-0B367811E9DE}" type="pres">
      <dgm:prSet presAssocID="{5E8A697F-0528-4D79-83A4-F26B98E071E7}" presName="childComposite" presStyleCnt="0">
        <dgm:presLayoutVars>
          <dgm:chMax val="0"/>
          <dgm:chPref val="0"/>
        </dgm:presLayoutVars>
      </dgm:prSet>
      <dgm:spPr/>
    </dgm:pt>
    <dgm:pt modelId="{A78729CD-0179-4E07-8DDF-CE3857F59FF2}" type="pres">
      <dgm:prSet presAssocID="{5E8A697F-0528-4D79-83A4-F26B98E071E7}" presName="ChildAccent" presStyleLbl="solidFgAcc1" presStyleIdx="6" presStyleCnt="10" custLinFactX="-700000" custLinFactY="200000" custLinFactNeighborX="-729590" custLinFactNeighborY="275493"/>
      <dgm:spPr/>
    </dgm:pt>
    <dgm:pt modelId="{83A8BFEC-197E-4582-B2CE-B8FB3C67B1EF}" type="pres">
      <dgm:prSet presAssocID="{5E8A697F-0528-4D79-83A4-F26B98E071E7}" presName="Child" presStyleLbl="revTx" presStyleIdx="8" presStyleCnt="13" custLinFactX="-9624" custLinFactY="100000" custLinFactNeighborX="-100000" custLinFactNeighborY="100743">
        <dgm:presLayoutVars>
          <dgm:chMax val="0"/>
          <dgm:chPref val="0"/>
          <dgm:bulletEnabled val="1"/>
        </dgm:presLayoutVars>
      </dgm:prSet>
      <dgm:spPr/>
    </dgm:pt>
    <dgm:pt modelId="{631BCB1D-469A-4EE3-AA7F-E178EBA385FD}" type="pres">
      <dgm:prSet presAssocID="{14B36270-E5D8-4383-91D2-175E232D28E3}" presName="childComposite" presStyleCnt="0">
        <dgm:presLayoutVars>
          <dgm:chMax val="0"/>
          <dgm:chPref val="0"/>
        </dgm:presLayoutVars>
      </dgm:prSet>
      <dgm:spPr/>
    </dgm:pt>
    <dgm:pt modelId="{602B6569-479E-4B98-B7B6-05827B78C145}" type="pres">
      <dgm:prSet presAssocID="{14B36270-E5D8-4383-91D2-175E232D28E3}" presName="ChildAccent" presStyleLbl="solidFgAcc1" presStyleIdx="7" presStyleCnt="10" custLinFactX="-700000" custLinFactNeighborX="-729590" custLinFactNeighborY="-33909"/>
      <dgm:spPr/>
    </dgm:pt>
    <dgm:pt modelId="{B731DE7D-4F61-4D8C-81A4-C07276A918F9}" type="pres">
      <dgm:prSet presAssocID="{14B36270-E5D8-4383-91D2-175E232D28E3}" presName="Child" presStyleLbl="revTx" presStyleIdx="9" presStyleCnt="13" custLinFactX="-11519" custLinFactNeighborX="-100000" custLinFactNeighborY="-7089">
        <dgm:presLayoutVars>
          <dgm:chMax val="0"/>
          <dgm:chPref val="0"/>
          <dgm:bulletEnabled val="1"/>
        </dgm:presLayoutVars>
      </dgm:prSet>
      <dgm:spPr/>
    </dgm:pt>
    <dgm:pt modelId="{C5B5C1DC-945C-4CBE-B3D5-13FA46E4FB60}" type="pres">
      <dgm:prSet presAssocID="{46DDFB3E-0A2C-4399-9F06-3860AEE040B3}" presName="childComposite" presStyleCnt="0">
        <dgm:presLayoutVars>
          <dgm:chMax val="0"/>
          <dgm:chPref val="0"/>
        </dgm:presLayoutVars>
      </dgm:prSet>
      <dgm:spPr/>
    </dgm:pt>
    <dgm:pt modelId="{59E867C2-9FC1-4969-AADF-95CC192020EE}" type="pres">
      <dgm:prSet presAssocID="{46DDFB3E-0A2C-4399-9F06-3860AEE040B3}" presName="ChildAccent" presStyleLbl="solidFgAcc1" presStyleIdx="8" presStyleCnt="10" custLinFactY="-310285" custLinFactNeighborX="0" custLinFactNeighborY="-400000"/>
      <dgm:spPr/>
    </dgm:pt>
    <dgm:pt modelId="{40E21059-DF8F-4F1E-9825-246BBED94F9E}" type="pres">
      <dgm:prSet presAssocID="{46DDFB3E-0A2C-4399-9F06-3860AEE040B3}" presName="Child" presStyleLbl="revTx" presStyleIdx="10" presStyleCnt="13" custLinFactY="-100000" custLinFactNeighborX="3524" custLinFactNeighborY="-188482">
        <dgm:presLayoutVars>
          <dgm:chMax val="0"/>
          <dgm:chPref val="0"/>
          <dgm:bulletEnabled val="1"/>
        </dgm:presLayoutVars>
      </dgm:prSet>
      <dgm:spPr/>
    </dgm:pt>
    <dgm:pt modelId="{2C7A6884-9E1F-457B-AEAE-970660B89DE7}" type="pres">
      <dgm:prSet presAssocID="{6F2C83DB-CA7F-44F5-90C1-8C0C9DC1BAC6}" presName="childComposite" presStyleCnt="0">
        <dgm:presLayoutVars>
          <dgm:chMax val="0"/>
          <dgm:chPref val="0"/>
        </dgm:presLayoutVars>
      </dgm:prSet>
      <dgm:spPr/>
    </dgm:pt>
    <dgm:pt modelId="{ED83E778-41AA-4D36-B982-8FA814E91B59}" type="pres">
      <dgm:prSet presAssocID="{6F2C83DB-CA7F-44F5-90C1-8C0C9DC1BAC6}" presName="ChildAccent" presStyleLbl="solidFgAcc1" presStyleIdx="9" presStyleCnt="10" custLinFactX="700000" custLinFactY="-673839" custLinFactNeighborX="742076" custLinFactNeighborY="-700000"/>
      <dgm:spPr/>
    </dgm:pt>
    <dgm:pt modelId="{7BFA5872-B03F-4869-9BF7-DF33957EE6A1}" type="pres">
      <dgm:prSet presAssocID="{6F2C83DB-CA7F-44F5-90C1-8C0C9DC1BAC6}" presName="Child" presStyleLbl="revTx" presStyleIdx="11" presStyleCnt="13" custLinFactX="13483" custLinFactY="-292928" custLinFactNeighborX="100000" custLinFactNeighborY="-300000">
        <dgm:presLayoutVars>
          <dgm:chMax val="0"/>
          <dgm:chPref val="0"/>
          <dgm:bulletEnabled val="1"/>
        </dgm:presLayoutVars>
      </dgm:prSet>
      <dgm:spPr/>
    </dgm:pt>
    <dgm:pt modelId="{7324BA2A-35C3-4B76-91E8-D71B07475A23}" type="pres">
      <dgm:prSet presAssocID="{AD65C68A-AA75-4507-802A-9445421F058B}" presName="root" presStyleCnt="0">
        <dgm:presLayoutVars>
          <dgm:chMax/>
          <dgm:chPref/>
        </dgm:presLayoutVars>
      </dgm:prSet>
      <dgm:spPr/>
    </dgm:pt>
    <dgm:pt modelId="{757F68AB-5B61-4795-B205-F48E0EF6E10F}" type="pres">
      <dgm:prSet presAssocID="{AD65C68A-AA75-4507-802A-9445421F058B}" presName="rootComposite" presStyleCnt="0">
        <dgm:presLayoutVars/>
      </dgm:prSet>
      <dgm:spPr/>
    </dgm:pt>
    <dgm:pt modelId="{13CECCAE-3F5B-4085-8D86-3AA2E3A15A03}" type="pres">
      <dgm:prSet presAssocID="{AD65C68A-AA75-4507-802A-9445421F058B}" presName="ParentAccent" presStyleLbl="alignNode1" presStyleIdx="2" presStyleCnt="3"/>
      <dgm:spPr/>
    </dgm:pt>
    <dgm:pt modelId="{6AD33D0A-3FEF-412B-8441-14A02E6BCEE9}" type="pres">
      <dgm:prSet presAssocID="{AD65C68A-AA75-4507-802A-9445421F058B}" presName="ParentSmallAccent" presStyleLbl="fgAcc1" presStyleIdx="2" presStyleCnt="3"/>
      <dgm:spPr/>
    </dgm:pt>
    <dgm:pt modelId="{F5009AC3-AEB2-428D-9EEB-10ED2ECC2CF8}" type="pres">
      <dgm:prSet presAssocID="{AD65C68A-AA75-4507-802A-9445421F058B}" presName="Parent" presStyleLbl="revTx" presStyleIdx="12" presStyleCnt="13">
        <dgm:presLayoutVars>
          <dgm:chMax/>
          <dgm:chPref val="4"/>
          <dgm:bulletEnabled val="1"/>
        </dgm:presLayoutVars>
      </dgm:prSet>
      <dgm:spPr/>
    </dgm:pt>
    <dgm:pt modelId="{7C722380-8FF2-41C0-85EE-EB9D3B80A79B}" type="pres">
      <dgm:prSet presAssocID="{AD65C68A-AA75-4507-802A-9445421F058B}" presName="childShape" presStyleCnt="0">
        <dgm:presLayoutVars>
          <dgm:chMax val="0"/>
          <dgm:chPref val="0"/>
        </dgm:presLayoutVars>
      </dgm:prSet>
      <dgm:spPr/>
    </dgm:pt>
  </dgm:ptLst>
  <dgm:cxnLst>
    <dgm:cxn modelId="{F60D130C-9E26-41A7-837F-E62B51125546}" type="presOf" srcId="{AD65C68A-AA75-4507-802A-9445421F058B}" destId="{F5009AC3-AEB2-428D-9EEB-10ED2ECC2CF8}" srcOrd="0" destOrd="0" presId="urn:microsoft.com/office/officeart/2008/layout/SquareAccentList"/>
    <dgm:cxn modelId="{AABACC18-454D-4645-90E3-88156A6EA314}" type="presOf" srcId="{5C5508A0-F630-47C3-A89F-143B3850D67A}" destId="{FFD14EDF-6B67-445B-BAEB-6239C9518D2F}" srcOrd="0" destOrd="0" presId="urn:microsoft.com/office/officeart/2008/layout/SquareAccentList"/>
    <dgm:cxn modelId="{F9DE731A-49CB-4395-BA0C-11E9DEEA50C2}" type="presOf" srcId="{FB935B9D-4E88-43E9-A4B3-92FBF4D00CB2}" destId="{38F8CDF5-A142-4693-A78D-C1F3359FA55A}" srcOrd="0" destOrd="0" presId="urn:microsoft.com/office/officeart/2008/layout/SquareAccentList"/>
    <dgm:cxn modelId="{2489911C-B627-4239-80E6-6B056142D65B}" srcId="{FB935B9D-4E88-43E9-A4B3-92FBF4D00CB2}" destId="{5E8A697F-0528-4D79-83A4-F26B98E071E7}" srcOrd="3" destOrd="0" parTransId="{9A042DE6-7BF4-4562-9A30-A2680DF57E8D}" sibTransId="{CD07A8F6-3759-4F70-89C6-4F1C1E1D92AF}"/>
    <dgm:cxn modelId="{7813E324-9E49-4D25-ACCC-1E6C09FA050D}" srcId="{AE7D50F3-F35E-4697-8B65-190A0200EDA7}" destId="{FB935B9D-4E88-43E9-A4B3-92FBF4D00CB2}" srcOrd="1" destOrd="0" parTransId="{C80F79F7-C1C9-4F0C-BC46-92225B71E526}" sibTransId="{0C8A0D01-34BE-42FD-B6B1-A455D4B54A4A}"/>
    <dgm:cxn modelId="{704A6126-5063-4023-BAFA-78AB71895937}" srcId="{FB935B9D-4E88-43E9-A4B3-92FBF4D00CB2}" destId="{6F2C83DB-CA7F-44F5-90C1-8C0C9DC1BAC6}" srcOrd="6" destOrd="0" parTransId="{D488C16C-F474-4031-B0FC-66D4886D69D9}" sibTransId="{23032147-54B3-4922-B73A-5BD29D9B7635}"/>
    <dgm:cxn modelId="{D7E22F35-EA70-477F-B41E-AE61AA84D2C9}" srcId="{13A113B3-E57E-4E8B-A52C-25E930F18521}" destId="{FFB2D53A-A5E8-4E78-A93C-BC80661CD352}" srcOrd="1" destOrd="0" parTransId="{9B3DE75C-ACEF-402E-8531-2F18F04F5EDA}" sibTransId="{F0EF5BFD-741D-4565-A0BC-AEB07E94C630}"/>
    <dgm:cxn modelId="{6362993A-8010-4EF3-B600-9F17F627C9C3}" type="presOf" srcId="{00272B31-D7BF-4B83-AFF8-79B11A6463D8}" destId="{6AADB00F-0FC2-4882-A60C-3CBC0A92299A}" srcOrd="0" destOrd="0" presId="urn:microsoft.com/office/officeart/2008/layout/SquareAccentList"/>
    <dgm:cxn modelId="{E7FF643E-D4B4-47FF-99F9-62D3E031A1AA}" srcId="{FB935B9D-4E88-43E9-A4B3-92FBF4D00CB2}" destId="{14B36270-E5D8-4383-91D2-175E232D28E3}" srcOrd="4" destOrd="0" parTransId="{3F48C80F-78F7-4A24-A908-FED031155A6B}" sibTransId="{A22E1C7C-ABB7-40BC-86FE-5CB6A2B30B13}"/>
    <dgm:cxn modelId="{C744D63E-C4A6-47DC-A19F-7425F324DB62}" srcId="{13A113B3-E57E-4E8B-A52C-25E930F18521}" destId="{AA2ED75C-E747-4B17-A27F-07391BAAD6E8}" srcOrd="0" destOrd="0" parTransId="{162C84E4-358A-4731-B0DB-4E7E8CA6616F}" sibTransId="{DF90E99E-35BE-4949-8031-6132AFC755CF}"/>
    <dgm:cxn modelId="{D8B3FC62-2999-4755-8146-EBE2953D8D32}" srcId="{13A113B3-E57E-4E8B-A52C-25E930F18521}" destId="{00272B31-D7BF-4B83-AFF8-79B11A6463D8}" srcOrd="2" destOrd="0" parTransId="{17EA5590-5034-4D88-AA4E-769952209770}" sibTransId="{601141E9-C665-4C70-AD33-BF5CB838EBA6}"/>
    <dgm:cxn modelId="{BFBB096E-2F0F-4085-B5F7-7F041A8DB443}" type="presOf" srcId="{F8834D82-014F-4C13-8E84-1A5D65A995DE}" destId="{37DB4129-6FAA-4125-9B6E-A1ACD946AEB3}" srcOrd="0" destOrd="0" presId="urn:microsoft.com/office/officeart/2008/layout/SquareAccentList"/>
    <dgm:cxn modelId="{C030F16E-9283-4ECF-BCF8-15EFAB147766}" srcId="{AE7D50F3-F35E-4697-8B65-190A0200EDA7}" destId="{AD65C68A-AA75-4507-802A-9445421F058B}" srcOrd="2" destOrd="0" parTransId="{C6106C56-7CA7-4A91-865D-83E62859222D}" sibTransId="{FC5D1291-F587-440A-A939-B1F33BA15782}"/>
    <dgm:cxn modelId="{99FCCA53-5A2A-421D-B6D1-1E935C2205D0}" srcId="{AE7D50F3-F35E-4697-8B65-190A0200EDA7}" destId="{13A113B3-E57E-4E8B-A52C-25E930F18521}" srcOrd="0" destOrd="0" parTransId="{D7A2AFB9-5CAF-4636-812B-0960012CE703}" sibTransId="{E91E2EDF-3C31-4975-AF57-40722F00E32A}"/>
    <dgm:cxn modelId="{C3B47879-9ADA-457F-8F71-E3B9B37C1458}" type="presOf" srcId="{5E8A697F-0528-4D79-83A4-F26B98E071E7}" destId="{83A8BFEC-197E-4582-B2CE-B8FB3C67B1EF}" srcOrd="0" destOrd="0" presId="urn:microsoft.com/office/officeart/2008/layout/SquareAccentList"/>
    <dgm:cxn modelId="{C4E6D78D-2F1D-4EFD-9827-1D121C8D5528}" type="presOf" srcId="{AE7D50F3-F35E-4697-8B65-190A0200EDA7}" destId="{9C9C21EB-D5D9-4B3F-BDF5-F8AB49D5A570}" srcOrd="0" destOrd="0" presId="urn:microsoft.com/office/officeart/2008/layout/SquareAccentList"/>
    <dgm:cxn modelId="{225A578E-F6BB-4CBF-8058-D52775791118}" srcId="{FB935B9D-4E88-43E9-A4B3-92FBF4D00CB2}" destId="{79C89B20-F829-4942-AD77-BF2AD7985F05}" srcOrd="2" destOrd="0" parTransId="{04B9E6C8-B6FD-43FC-ADF5-EE89E59F6A81}" sibTransId="{B56FE19F-B2D3-4919-A797-DF289282D5F2}"/>
    <dgm:cxn modelId="{8D6C35A1-F20D-496F-8F28-70C5C993E60E}" type="presOf" srcId="{6F2C83DB-CA7F-44F5-90C1-8C0C9DC1BAC6}" destId="{7BFA5872-B03F-4869-9BF7-DF33957EE6A1}" srcOrd="0" destOrd="0" presId="urn:microsoft.com/office/officeart/2008/layout/SquareAccentList"/>
    <dgm:cxn modelId="{416514A7-6EA4-43FA-B6CD-5DAFA1C052F2}" srcId="{FB935B9D-4E88-43E9-A4B3-92FBF4D00CB2}" destId="{5C5508A0-F630-47C3-A89F-143B3850D67A}" srcOrd="1" destOrd="0" parTransId="{9A8C5027-645A-4C57-84FE-36C57024DAF3}" sibTransId="{4D406A36-57FD-4BA2-9E43-9DBE6E876E32}"/>
    <dgm:cxn modelId="{455E64B2-5228-4FE6-810C-0BF68C1C2872}" srcId="{FB935B9D-4E88-43E9-A4B3-92FBF4D00CB2}" destId="{46DDFB3E-0A2C-4399-9F06-3860AEE040B3}" srcOrd="5" destOrd="0" parTransId="{C0BBA47A-B6D9-4389-BB82-51E1A41C94BE}" sibTransId="{1FE8EFE3-ED0E-495B-B84B-9554536574D3}"/>
    <dgm:cxn modelId="{B025F4B8-8A60-45A6-BF0A-1F2D17DE0C90}" type="presOf" srcId="{14B36270-E5D8-4383-91D2-175E232D28E3}" destId="{B731DE7D-4F61-4D8C-81A4-C07276A918F9}" srcOrd="0" destOrd="0" presId="urn:microsoft.com/office/officeart/2008/layout/SquareAccentList"/>
    <dgm:cxn modelId="{E62ABBB9-B3AA-4C17-9C1D-0CABE7F9730B}" type="presOf" srcId="{46DDFB3E-0A2C-4399-9F06-3860AEE040B3}" destId="{40E21059-DF8F-4F1E-9825-246BBED94F9E}" srcOrd="0" destOrd="0" presId="urn:microsoft.com/office/officeart/2008/layout/SquareAccentList"/>
    <dgm:cxn modelId="{123F13C2-EAF2-4BB8-A080-C65AAF6E4C40}" type="presOf" srcId="{FFB2D53A-A5E8-4E78-A93C-BC80661CD352}" destId="{BDB3C5DA-7733-4C38-8332-F8A796FA49BC}" srcOrd="0" destOrd="0" presId="urn:microsoft.com/office/officeart/2008/layout/SquareAccentList"/>
    <dgm:cxn modelId="{7D566FD1-5BB3-4D23-BF3F-4A3558AD6C9C}" type="presOf" srcId="{79C89B20-F829-4942-AD77-BF2AD7985F05}" destId="{341F79DC-17E3-40B6-BCF8-5ADE1C8009D3}" srcOrd="0" destOrd="0" presId="urn:microsoft.com/office/officeart/2008/layout/SquareAccentList"/>
    <dgm:cxn modelId="{AEE762D2-9E43-476F-9ED8-ED4E9D4F0CDF}" srcId="{FB935B9D-4E88-43E9-A4B3-92FBF4D00CB2}" destId="{F8834D82-014F-4C13-8E84-1A5D65A995DE}" srcOrd="0" destOrd="0" parTransId="{95E3243A-A1CA-4FD4-B08B-7CEC858F01D0}" sibTransId="{29AB4473-5B6A-41F4-AA98-0BC5173583D1}"/>
    <dgm:cxn modelId="{FC0A15D6-F9EA-4AD6-BC62-FFB2A9406607}" type="presOf" srcId="{AA2ED75C-E747-4B17-A27F-07391BAAD6E8}" destId="{7E9F3828-3CD4-4DFD-9BF2-D02D5B8A20DF}" srcOrd="0" destOrd="0" presId="urn:microsoft.com/office/officeart/2008/layout/SquareAccentList"/>
    <dgm:cxn modelId="{BDEA6CEB-D167-4E6A-9966-908D2982763E}" type="presOf" srcId="{13A113B3-E57E-4E8B-A52C-25E930F18521}" destId="{76652643-3AD8-4254-99B5-EBE3813AC4EA}" srcOrd="0" destOrd="0" presId="urn:microsoft.com/office/officeart/2008/layout/SquareAccentList"/>
    <dgm:cxn modelId="{35DDFFB1-1A0C-4D2E-93EA-C0B6372A1CC5}" type="presParOf" srcId="{9C9C21EB-D5D9-4B3F-BDF5-F8AB49D5A570}" destId="{F682F0C0-BB64-459E-AB79-712C849B72C0}" srcOrd="0" destOrd="0" presId="urn:microsoft.com/office/officeart/2008/layout/SquareAccentList"/>
    <dgm:cxn modelId="{E55C3764-9149-4CD1-9ECD-4946F35311B9}" type="presParOf" srcId="{F682F0C0-BB64-459E-AB79-712C849B72C0}" destId="{21115DB4-B9F9-4EBB-A08A-77E8B8FD21FC}" srcOrd="0" destOrd="0" presId="urn:microsoft.com/office/officeart/2008/layout/SquareAccentList"/>
    <dgm:cxn modelId="{C2718CBF-6EEB-4A6C-9162-5B9792618E4E}" type="presParOf" srcId="{21115DB4-B9F9-4EBB-A08A-77E8B8FD21FC}" destId="{851BCFE7-7D23-4584-A881-AB69289DE2B5}" srcOrd="0" destOrd="0" presId="urn:microsoft.com/office/officeart/2008/layout/SquareAccentList"/>
    <dgm:cxn modelId="{9BA88C30-15E4-44F6-A49C-B6D5F624BE7A}" type="presParOf" srcId="{21115DB4-B9F9-4EBB-A08A-77E8B8FD21FC}" destId="{3C19986E-5AF8-480D-826D-BCAFF5B50261}" srcOrd="1" destOrd="0" presId="urn:microsoft.com/office/officeart/2008/layout/SquareAccentList"/>
    <dgm:cxn modelId="{C0FFCF3C-7B07-49C8-9FDB-86312383989B}" type="presParOf" srcId="{21115DB4-B9F9-4EBB-A08A-77E8B8FD21FC}" destId="{76652643-3AD8-4254-99B5-EBE3813AC4EA}" srcOrd="2" destOrd="0" presId="urn:microsoft.com/office/officeart/2008/layout/SquareAccentList"/>
    <dgm:cxn modelId="{D1305DB4-B208-4F56-994A-E65B6A1BBE01}" type="presParOf" srcId="{F682F0C0-BB64-459E-AB79-712C849B72C0}" destId="{3AB95B9A-BC3B-4F14-BB98-D52BD9932D81}" srcOrd="1" destOrd="0" presId="urn:microsoft.com/office/officeart/2008/layout/SquareAccentList"/>
    <dgm:cxn modelId="{8DBB0E59-356B-42AD-B7F3-A38164815F30}" type="presParOf" srcId="{3AB95B9A-BC3B-4F14-BB98-D52BD9932D81}" destId="{FFE9DEBF-E758-43CC-A0E3-E4AE1C042EE2}" srcOrd="0" destOrd="0" presId="urn:microsoft.com/office/officeart/2008/layout/SquareAccentList"/>
    <dgm:cxn modelId="{0D0EE2F8-72B5-41B5-85C2-6FB63653B30E}" type="presParOf" srcId="{FFE9DEBF-E758-43CC-A0E3-E4AE1C042EE2}" destId="{B8C45348-B38B-47F6-8305-0B63DCBD4F74}" srcOrd="0" destOrd="0" presId="urn:microsoft.com/office/officeart/2008/layout/SquareAccentList"/>
    <dgm:cxn modelId="{A7830185-A855-4179-BA5A-D5688E506C74}" type="presParOf" srcId="{FFE9DEBF-E758-43CC-A0E3-E4AE1C042EE2}" destId="{7E9F3828-3CD4-4DFD-9BF2-D02D5B8A20DF}" srcOrd="1" destOrd="0" presId="urn:microsoft.com/office/officeart/2008/layout/SquareAccentList"/>
    <dgm:cxn modelId="{E5367B68-E8ED-46C7-AC26-CC03152FE1C2}" type="presParOf" srcId="{3AB95B9A-BC3B-4F14-BB98-D52BD9932D81}" destId="{AAC120D4-41F1-4538-85D6-5F2CB5DF641F}" srcOrd="1" destOrd="0" presId="urn:microsoft.com/office/officeart/2008/layout/SquareAccentList"/>
    <dgm:cxn modelId="{4844EFB7-89E6-4B49-8D2E-F67EBB741862}" type="presParOf" srcId="{AAC120D4-41F1-4538-85D6-5F2CB5DF641F}" destId="{8F062150-1FB8-4317-ADC7-3D296DF938D9}" srcOrd="0" destOrd="0" presId="urn:microsoft.com/office/officeart/2008/layout/SquareAccentList"/>
    <dgm:cxn modelId="{2286039A-D9F0-45E8-A390-29CFA57EED87}" type="presParOf" srcId="{AAC120D4-41F1-4538-85D6-5F2CB5DF641F}" destId="{BDB3C5DA-7733-4C38-8332-F8A796FA49BC}" srcOrd="1" destOrd="0" presId="urn:microsoft.com/office/officeart/2008/layout/SquareAccentList"/>
    <dgm:cxn modelId="{FCC74869-0A96-4990-9EDA-0621894C751A}" type="presParOf" srcId="{3AB95B9A-BC3B-4F14-BB98-D52BD9932D81}" destId="{4E497DFF-104F-4452-AE34-C5C3107118F9}" srcOrd="2" destOrd="0" presId="urn:microsoft.com/office/officeart/2008/layout/SquareAccentList"/>
    <dgm:cxn modelId="{BC50CB09-AFEE-417F-A990-BE7252AA5E9A}" type="presParOf" srcId="{4E497DFF-104F-4452-AE34-C5C3107118F9}" destId="{6EC93867-3819-4FCB-9E87-52FF939622AD}" srcOrd="0" destOrd="0" presId="urn:microsoft.com/office/officeart/2008/layout/SquareAccentList"/>
    <dgm:cxn modelId="{8BDC81BC-9B47-4D31-A388-F57C3BD9C23A}" type="presParOf" srcId="{4E497DFF-104F-4452-AE34-C5C3107118F9}" destId="{6AADB00F-0FC2-4882-A60C-3CBC0A92299A}" srcOrd="1" destOrd="0" presId="urn:microsoft.com/office/officeart/2008/layout/SquareAccentList"/>
    <dgm:cxn modelId="{E320D6CE-749C-4223-8639-3F8BB5B4989E}" type="presParOf" srcId="{9C9C21EB-D5D9-4B3F-BDF5-F8AB49D5A570}" destId="{92C12181-6941-46BA-962D-966FBC008290}" srcOrd="1" destOrd="0" presId="urn:microsoft.com/office/officeart/2008/layout/SquareAccentList"/>
    <dgm:cxn modelId="{8E1D1A83-4508-40C5-A867-00C15630A0B8}" type="presParOf" srcId="{92C12181-6941-46BA-962D-966FBC008290}" destId="{CA0DB8EE-4DC1-447D-B40D-6D12199AC7D1}" srcOrd="0" destOrd="0" presId="urn:microsoft.com/office/officeart/2008/layout/SquareAccentList"/>
    <dgm:cxn modelId="{184242A8-905A-4A9D-A575-FCF83E307B3A}" type="presParOf" srcId="{CA0DB8EE-4DC1-447D-B40D-6D12199AC7D1}" destId="{DC5833E5-67E2-4963-B33E-3BF6B17C5305}" srcOrd="0" destOrd="0" presId="urn:microsoft.com/office/officeart/2008/layout/SquareAccentList"/>
    <dgm:cxn modelId="{BA281004-7455-4C04-A2DD-4E241C74D887}" type="presParOf" srcId="{CA0DB8EE-4DC1-447D-B40D-6D12199AC7D1}" destId="{6F68C639-3732-4D87-BB4B-842C68B654D9}" srcOrd="1" destOrd="0" presId="urn:microsoft.com/office/officeart/2008/layout/SquareAccentList"/>
    <dgm:cxn modelId="{2361258D-5E02-486C-B8E1-972F6485CDF7}" type="presParOf" srcId="{CA0DB8EE-4DC1-447D-B40D-6D12199AC7D1}" destId="{38F8CDF5-A142-4693-A78D-C1F3359FA55A}" srcOrd="2" destOrd="0" presId="urn:microsoft.com/office/officeart/2008/layout/SquareAccentList"/>
    <dgm:cxn modelId="{A51FBEF6-340C-4312-BDE9-C724D07C5A08}" type="presParOf" srcId="{92C12181-6941-46BA-962D-966FBC008290}" destId="{3BDC66CB-104C-4A9B-8B07-1A33FA7C66DF}" srcOrd="1" destOrd="0" presId="urn:microsoft.com/office/officeart/2008/layout/SquareAccentList"/>
    <dgm:cxn modelId="{1FFFF6A6-B485-4918-94D7-B8D24A7505C7}" type="presParOf" srcId="{3BDC66CB-104C-4A9B-8B07-1A33FA7C66DF}" destId="{1853BA09-DCBC-4E09-B72C-3432592EFDE1}" srcOrd="0" destOrd="0" presId="urn:microsoft.com/office/officeart/2008/layout/SquareAccentList"/>
    <dgm:cxn modelId="{4EF7C00B-94A9-49A9-BAB1-85936EEF65D5}" type="presParOf" srcId="{1853BA09-DCBC-4E09-B72C-3432592EFDE1}" destId="{DAFABADF-8258-4E60-BE87-74E06914AC96}" srcOrd="0" destOrd="0" presId="urn:microsoft.com/office/officeart/2008/layout/SquareAccentList"/>
    <dgm:cxn modelId="{50C7947D-EF6F-494B-9C0E-C11EF6C16693}" type="presParOf" srcId="{1853BA09-DCBC-4E09-B72C-3432592EFDE1}" destId="{37DB4129-6FAA-4125-9B6E-A1ACD946AEB3}" srcOrd="1" destOrd="0" presId="urn:microsoft.com/office/officeart/2008/layout/SquareAccentList"/>
    <dgm:cxn modelId="{ADDA2472-2438-4992-9641-A70058C1004B}" type="presParOf" srcId="{3BDC66CB-104C-4A9B-8B07-1A33FA7C66DF}" destId="{D1EC9599-F116-422B-A020-FC4C907A7574}" srcOrd="1" destOrd="0" presId="urn:microsoft.com/office/officeart/2008/layout/SquareAccentList"/>
    <dgm:cxn modelId="{DC2EEAC0-C523-46C3-9704-96FA7B704C31}" type="presParOf" srcId="{D1EC9599-F116-422B-A020-FC4C907A7574}" destId="{3C3262AC-587B-4B5C-8367-AFF90D3A7D71}" srcOrd="0" destOrd="0" presId="urn:microsoft.com/office/officeart/2008/layout/SquareAccentList"/>
    <dgm:cxn modelId="{AF154EBF-A433-4E07-8969-5244D155E0DA}" type="presParOf" srcId="{D1EC9599-F116-422B-A020-FC4C907A7574}" destId="{FFD14EDF-6B67-445B-BAEB-6239C9518D2F}" srcOrd="1" destOrd="0" presId="urn:microsoft.com/office/officeart/2008/layout/SquareAccentList"/>
    <dgm:cxn modelId="{94BA5E0C-C968-41E2-896A-B44E44F938EE}" type="presParOf" srcId="{3BDC66CB-104C-4A9B-8B07-1A33FA7C66DF}" destId="{05201871-C770-4A90-BD32-FCA1198185D2}" srcOrd="2" destOrd="0" presId="urn:microsoft.com/office/officeart/2008/layout/SquareAccentList"/>
    <dgm:cxn modelId="{42CE073D-7F37-4C99-8C55-6AC2E310E86A}" type="presParOf" srcId="{05201871-C770-4A90-BD32-FCA1198185D2}" destId="{0FFD5E8C-2071-40CA-BA6F-80ADE4F37311}" srcOrd="0" destOrd="0" presId="urn:microsoft.com/office/officeart/2008/layout/SquareAccentList"/>
    <dgm:cxn modelId="{369D4E13-CF7B-4589-A1E5-45EAD01B6CD5}" type="presParOf" srcId="{05201871-C770-4A90-BD32-FCA1198185D2}" destId="{341F79DC-17E3-40B6-BCF8-5ADE1C8009D3}" srcOrd="1" destOrd="0" presId="urn:microsoft.com/office/officeart/2008/layout/SquareAccentList"/>
    <dgm:cxn modelId="{FE99F955-6C3C-4109-B38D-39F255ADAA71}" type="presParOf" srcId="{3BDC66CB-104C-4A9B-8B07-1A33FA7C66DF}" destId="{B5A60806-6C68-4A1F-BD72-0B367811E9DE}" srcOrd="3" destOrd="0" presId="urn:microsoft.com/office/officeart/2008/layout/SquareAccentList"/>
    <dgm:cxn modelId="{C0A2F9BD-F984-4609-85F6-8006D894C9C9}" type="presParOf" srcId="{B5A60806-6C68-4A1F-BD72-0B367811E9DE}" destId="{A78729CD-0179-4E07-8DDF-CE3857F59FF2}" srcOrd="0" destOrd="0" presId="urn:microsoft.com/office/officeart/2008/layout/SquareAccentList"/>
    <dgm:cxn modelId="{980EE41C-14DB-4D7A-90CD-443C000E7291}" type="presParOf" srcId="{B5A60806-6C68-4A1F-BD72-0B367811E9DE}" destId="{83A8BFEC-197E-4582-B2CE-B8FB3C67B1EF}" srcOrd="1" destOrd="0" presId="urn:microsoft.com/office/officeart/2008/layout/SquareAccentList"/>
    <dgm:cxn modelId="{ABE6678E-12E0-4AFE-A9C2-B17AEB6CD276}" type="presParOf" srcId="{3BDC66CB-104C-4A9B-8B07-1A33FA7C66DF}" destId="{631BCB1D-469A-4EE3-AA7F-E178EBA385FD}" srcOrd="4" destOrd="0" presId="urn:microsoft.com/office/officeart/2008/layout/SquareAccentList"/>
    <dgm:cxn modelId="{354BDA0B-234A-42AF-B268-8BAB98017DE5}" type="presParOf" srcId="{631BCB1D-469A-4EE3-AA7F-E178EBA385FD}" destId="{602B6569-479E-4B98-B7B6-05827B78C145}" srcOrd="0" destOrd="0" presId="urn:microsoft.com/office/officeart/2008/layout/SquareAccentList"/>
    <dgm:cxn modelId="{1D0DDC44-1E96-42DE-8836-614D90E37DC1}" type="presParOf" srcId="{631BCB1D-469A-4EE3-AA7F-E178EBA385FD}" destId="{B731DE7D-4F61-4D8C-81A4-C07276A918F9}" srcOrd="1" destOrd="0" presId="urn:microsoft.com/office/officeart/2008/layout/SquareAccentList"/>
    <dgm:cxn modelId="{84187079-0232-416C-8196-207D872013C8}" type="presParOf" srcId="{3BDC66CB-104C-4A9B-8B07-1A33FA7C66DF}" destId="{C5B5C1DC-945C-4CBE-B3D5-13FA46E4FB60}" srcOrd="5" destOrd="0" presId="urn:microsoft.com/office/officeart/2008/layout/SquareAccentList"/>
    <dgm:cxn modelId="{8381A108-BCCF-48A4-8D20-7601572C5A12}" type="presParOf" srcId="{C5B5C1DC-945C-4CBE-B3D5-13FA46E4FB60}" destId="{59E867C2-9FC1-4969-AADF-95CC192020EE}" srcOrd="0" destOrd="0" presId="urn:microsoft.com/office/officeart/2008/layout/SquareAccentList"/>
    <dgm:cxn modelId="{44A6DC24-5717-44C3-B65B-6AC9E56AC87F}" type="presParOf" srcId="{C5B5C1DC-945C-4CBE-B3D5-13FA46E4FB60}" destId="{40E21059-DF8F-4F1E-9825-246BBED94F9E}" srcOrd="1" destOrd="0" presId="urn:microsoft.com/office/officeart/2008/layout/SquareAccentList"/>
    <dgm:cxn modelId="{F91AE34C-1C51-4F4F-9E4B-C2F5BDF4D488}" type="presParOf" srcId="{3BDC66CB-104C-4A9B-8B07-1A33FA7C66DF}" destId="{2C7A6884-9E1F-457B-AEAE-970660B89DE7}" srcOrd="6" destOrd="0" presId="urn:microsoft.com/office/officeart/2008/layout/SquareAccentList"/>
    <dgm:cxn modelId="{895BEA6B-9EF9-4F46-A920-C669434526F5}" type="presParOf" srcId="{2C7A6884-9E1F-457B-AEAE-970660B89DE7}" destId="{ED83E778-41AA-4D36-B982-8FA814E91B59}" srcOrd="0" destOrd="0" presId="urn:microsoft.com/office/officeart/2008/layout/SquareAccentList"/>
    <dgm:cxn modelId="{BF28DC3B-D5F4-404C-A1D9-44B5C1706BDF}" type="presParOf" srcId="{2C7A6884-9E1F-457B-AEAE-970660B89DE7}" destId="{7BFA5872-B03F-4869-9BF7-DF33957EE6A1}" srcOrd="1" destOrd="0" presId="urn:microsoft.com/office/officeart/2008/layout/SquareAccentList"/>
    <dgm:cxn modelId="{CF9124F8-A45A-463D-87BA-400A0CCD34A3}" type="presParOf" srcId="{9C9C21EB-D5D9-4B3F-BDF5-F8AB49D5A570}" destId="{7324BA2A-35C3-4B76-91E8-D71B07475A23}" srcOrd="2" destOrd="0" presId="urn:microsoft.com/office/officeart/2008/layout/SquareAccentList"/>
    <dgm:cxn modelId="{1CE4EAE4-2640-43BF-8B97-9E30CDC59D91}" type="presParOf" srcId="{7324BA2A-35C3-4B76-91E8-D71B07475A23}" destId="{757F68AB-5B61-4795-B205-F48E0EF6E10F}" srcOrd="0" destOrd="0" presId="urn:microsoft.com/office/officeart/2008/layout/SquareAccentList"/>
    <dgm:cxn modelId="{129B53BF-870D-45A7-963C-3171BBF0066B}" type="presParOf" srcId="{757F68AB-5B61-4795-B205-F48E0EF6E10F}" destId="{13CECCAE-3F5B-4085-8D86-3AA2E3A15A03}" srcOrd="0" destOrd="0" presId="urn:microsoft.com/office/officeart/2008/layout/SquareAccentList"/>
    <dgm:cxn modelId="{BC1131DB-01A8-4693-A389-7B20D3BEB31E}" type="presParOf" srcId="{757F68AB-5B61-4795-B205-F48E0EF6E10F}" destId="{6AD33D0A-3FEF-412B-8441-14A02E6BCEE9}" srcOrd="1" destOrd="0" presId="urn:microsoft.com/office/officeart/2008/layout/SquareAccentList"/>
    <dgm:cxn modelId="{C66EFB94-7617-40B2-9887-5E9E6BF3C8AB}" type="presParOf" srcId="{757F68AB-5B61-4795-B205-F48E0EF6E10F}" destId="{F5009AC3-AEB2-428D-9EEB-10ED2ECC2CF8}" srcOrd="2" destOrd="0" presId="urn:microsoft.com/office/officeart/2008/layout/SquareAccentList"/>
    <dgm:cxn modelId="{B31A5859-8E26-4148-86CF-C9F3DCCE1300}" type="presParOf" srcId="{7324BA2A-35C3-4B76-91E8-D71B07475A23}" destId="{7C722380-8FF2-41C0-85EE-EB9D3B80A79B}"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B8AD47-0505-40CD-8215-5971C5531992}"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US"/>
        </a:p>
      </dgm:t>
    </dgm:pt>
    <dgm:pt modelId="{44AE3CEF-F08C-4396-91A0-F1FBC334421F}">
      <dgm:prSet phldrT="[Text]"/>
      <dgm:spPr/>
      <dgm:t>
        <a:bodyPr/>
        <a:lstStyle/>
        <a:p>
          <a:r>
            <a:rPr lang="en-US" dirty="0" err="1"/>
            <a:t>Profil</a:t>
          </a:r>
          <a:r>
            <a:rPr lang="en-US" dirty="0"/>
            <a:t> </a:t>
          </a:r>
          <a:r>
            <a:rPr lang="en-US" dirty="0" err="1"/>
            <a:t>Konsumen</a:t>
          </a:r>
          <a:endParaRPr lang="en-US" dirty="0"/>
        </a:p>
      </dgm:t>
    </dgm:pt>
    <dgm:pt modelId="{ACA54264-3A68-4B5F-89AB-8E30A072F5E7}" type="parTrans" cxnId="{619219E9-21BC-43A0-A1D8-22A503B3D224}">
      <dgm:prSet/>
      <dgm:spPr/>
      <dgm:t>
        <a:bodyPr/>
        <a:lstStyle/>
        <a:p>
          <a:endParaRPr lang="en-US"/>
        </a:p>
      </dgm:t>
    </dgm:pt>
    <dgm:pt modelId="{358CF541-0BD7-4BB6-A7EE-D75A72512E3F}" type="sibTrans" cxnId="{619219E9-21BC-43A0-A1D8-22A503B3D224}">
      <dgm:prSet/>
      <dgm:spPr/>
      <dgm:t>
        <a:bodyPr/>
        <a:lstStyle/>
        <a:p>
          <a:endParaRPr lang="en-US"/>
        </a:p>
      </dgm:t>
    </dgm:pt>
    <dgm:pt modelId="{0F9CA08D-DE1E-4A49-8BC6-B3E0B642C38A}">
      <dgm:prSet phldrT="[Text]"/>
      <dgm:spPr/>
      <dgm:t>
        <a:bodyPr/>
        <a:lstStyle/>
        <a:p>
          <a:pPr>
            <a:buFont typeface="+mj-lt"/>
            <a:buAutoNum type="alphaLcParenR"/>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Segala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usia</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1A82CD18-318D-4F54-B47A-1EAB521E5C82}" type="parTrans" cxnId="{5C228BE6-78EA-45D2-88EF-C005C58A3983}">
      <dgm:prSet/>
      <dgm:spPr/>
      <dgm:t>
        <a:bodyPr/>
        <a:lstStyle/>
        <a:p>
          <a:endParaRPr lang="en-US"/>
        </a:p>
      </dgm:t>
    </dgm:pt>
    <dgm:pt modelId="{73514F9D-9FA7-4C16-8C8F-3575CE4C8B87}" type="sibTrans" cxnId="{5C228BE6-78EA-45D2-88EF-C005C58A3983}">
      <dgm:prSet/>
      <dgm:spPr/>
      <dgm:t>
        <a:bodyPr/>
        <a:lstStyle/>
        <a:p>
          <a:endParaRPr lang="en-US"/>
        </a:p>
      </dgm:t>
    </dgm:pt>
    <dgm:pt modelId="{A630A980-6902-44D4-B9BF-B0BDF60DE388}">
      <dgm:prSet phldrT="[Text]"/>
      <dgm:spPr/>
      <dgm:t>
        <a:bodyPr/>
        <a:lstStyle/>
        <a:p>
          <a:pPr>
            <a:buFont typeface="+mj-lt"/>
            <a:buAutoNum type="alphaLcParenR"/>
          </a:pPr>
          <a:r>
            <a:rPr lang="en-US" dirty="0">
              <a:effectLst/>
              <a:latin typeface="Times New Roman" panose="02020603050405020304" pitchFamily="18" charset="0"/>
              <a:ea typeface="Calibri" panose="020F0502020204030204" pitchFamily="34" charset="0"/>
              <a:cs typeface="Times New Roman" panose="02020603050405020304" pitchFamily="18" charset="0"/>
            </a:rPr>
            <a:t>Orang yang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memiliki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sensitif</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CE63A4B3-9640-4374-B071-7A579C1674CA}" type="parTrans" cxnId="{35B35BF5-F91F-4AB5-99EB-185DC993B772}">
      <dgm:prSet/>
      <dgm:spPr/>
      <dgm:t>
        <a:bodyPr/>
        <a:lstStyle/>
        <a:p>
          <a:endParaRPr lang="en-US"/>
        </a:p>
      </dgm:t>
    </dgm:pt>
    <dgm:pt modelId="{FAB3D6A2-B3E9-43F7-B819-677598529847}" type="sibTrans" cxnId="{35B35BF5-F91F-4AB5-99EB-185DC993B772}">
      <dgm:prSet/>
      <dgm:spPr/>
      <dgm:t>
        <a:bodyPr/>
        <a:lstStyle/>
        <a:p>
          <a:endParaRPr lang="en-US"/>
        </a:p>
      </dgm:t>
    </dgm:pt>
    <dgm:pt modelId="{75C829EC-85FE-4790-9996-570DA0224101}">
      <dgm:prSet phldrT="[Text]"/>
      <dgm:spPr/>
      <dgm:t>
        <a:bodyPr/>
        <a:lstStyle/>
        <a:p>
          <a:pPr>
            <a:buFont typeface="+mj-lt"/>
            <a:buAutoNum type="alphaLcParenR"/>
          </a:pPr>
          <a:r>
            <a:rPr lang="en-US" dirty="0">
              <a:effectLst/>
              <a:latin typeface="Times New Roman" panose="02020603050405020304" pitchFamily="18" charset="0"/>
              <a:ea typeface="Calibri" panose="020F0502020204030204" pitchFamily="34" charset="0"/>
              <a:cs typeface="Times New Roman" panose="02020603050405020304" pitchFamily="18" charset="0"/>
            </a:rPr>
            <a:t>Orang yang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mencari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dirty="0">
              <a:effectLst/>
              <a:latin typeface="Times New Roman" panose="02020603050405020304" pitchFamily="18" charset="0"/>
              <a:ea typeface="Calibri" panose="020F0502020204030204" pitchFamily="34" charset="0"/>
              <a:cs typeface="Times New Roman" panose="02020603050405020304" pitchFamily="18" charset="0"/>
            </a:rPr>
            <a:t> herbal.</a:t>
          </a:r>
          <a:endParaRPr lang="en-US" dirty="0"/>
        </a:p>
      </dgm:t>
    </dgm:pt>
    <dgm:pt modelId="{A54DC19B-4C5C-4FED-8E77-4F0EF0B34BEE}" type="parTrans" cxnId="{1CFFD411-CC2D-4F20-965A-8916345712F2}">
      <dgm:prSet/>
      <dgm:spPr/>
      <dgm:t>
        <a:bodyPr/>
        <a:lstStyle/>
        <a:p>
          <a:endParaRPr lang="en-US"/>
        </a:p>
      </dgm:t>
    </dgm:pt>
    <dgm:pt modelId="{4876C1AA-A14C-423E-9EE2-85A0F913E9A1}" type="sibTrans" cxnId="{1CFFD411-CC2D-4F20-965A-8916345712F2}">
      <dgm:prSet/>
      <dgm:spPr/>
      <dgm:t>
        <a:bodyPr/>
        <a:lstStyle/>
        <a:p>
          <a:endParaRPr lang="en-US"/>
        </a:p>
      </dgm:t>
    </dgm:pt>
    <dgm:pt modelId="{2E9B3641-CB59-41B0-8389-B7C605543C17}" type="pres">
      <dgm:prSet presAssocID="{E3B8AD47-0505-40CD-8215-5971C5531992}" presName="Name0" presStyleCnt="0">
        <dgm:presLayoutVars>
          <dgm:chMax val="1"/>
          <dgm:chPref val="1"/>
          <dgm:dir/>
          <dgm:resizeHandles/>
        </dgm:presLayoutVars>
      </dgm:prSet>
      <dgm:spPr/>
    </dgm:pt>
    <dgm:pt modelId="{97648561-316F-4255-BFE2-58707221AF11}" type="pres">
      <dgm:prSet presAssocID="{44AE3CEF-F08C-4396-91A0-F1FBC334421F}" presName="Parent" presStyleLbl="node1" presStyleIdx="0" presStyleCnt="2">
        <dgm:presLayoutVars>
          <dgm:chMax val="4"/>
          <dgm:chPref val="3"/>
        </dgm:presLayoutVars>
      </dgm:prSet>
      <dgm:spPr/>
    </dgm:pt>
    <dgm:pt modelId="{E8FE2032-0D84-440E-93BF-ABD91EE173B1}" type="pres">
      <dgm:prSet presAssocID="{0F9CA08D-DE1E-4A49-8BC6-B3E0B642C38A}" presName="Accent" presStyleLbl="node1" presStyleIdx="1" presStyleCnt="2"/>
      <dgm:spPr/>
    </dgm:pt>
    <dgm:pt modelId="{24ABED32-0D8B-42CE-8220-A4B15A0411F4}" type="pres">
      <dgm:prSet presAssocID="{0F9CA08D-DE1E-4A49-8BC6-B3E0B642C38A}" presName="Image1" presStyleLbl="fgImgPlace1" presStyleIdx="0" presStyleCnt="3"/>
      <dgm:spPr/>
    </dgm:pt>
    <dgm:pt modelId="{88D2CE48-840C-4B70-B0DA-B0D5EC72F036}" type="pres">
      <dgm:prSet presAssocID="{0F9CA08D-DE1E-4A49-8BC6-B3E0B642C38A}" presName="Child1" presStyleLbl="revTx" presStyleIdx="0" presStyleCnt="3">
        <dgm:presLayoutVars>
          <dgm:chMax val="0"/>
          <dgm:chPref val="0"/>
          <dgm:bulletEnabled val="1"/>
        </dgm:presLayoutVars>
      </dgm:prSet>
      <dgm:spPr/>
    </dgm:pt>
    <dgm:pt modelId="{A32B12B2-ACA2-4303-82B0-DFBF4AFACC42}" type="pres">
      <dgm:prSet presAssocID="{A630A980-6902-44D4-B9BF-B0BDF60DE388}" presName="Image2" presStyleCnt="0"/>
      <dgm:spPr/>
    </dgm:pt>
    <dgm:pt modelId="{AE9BEACD-B8E7-41C4-8C03-2DC24794FC4C}" type="pres">
      <dgm:prSet presAssocID="{A630A980-6902-44D4-B9BF-B0BDF60DE388}" presName="Image" presStyleLbl="fgImgPlace1" presStyleIdx="1" presStyleCnt="3"/>
      <dgm:spPr/>
    </dgm:pt>
    <dgm:pt modelId="{1579A2D4-4B8C-4057-B79A-7B4E7851BEAD}" type="pres">
      <dgm:prSet presAssocID="{A630A980-6902-44D4-B9BF-B0BDF60DE388}" presName="Child2" presStyleLbl="revTx" presStyleIdx="1" presStyleCnt="3">
        <dgm:presLayoutVars>
          <dgm:chMax val="0"/>
          <dgm:chPref val="0"/>
          <dgm:bulletEnabled val="1"/>
        </dgm:presLayoutVars>
      </dgm:prSet>
      <dgm:spPr/>
    </dgm:pt>
    <dgm:pt modelId="{87CBE5C2-5817-4192-81A4-C85BEAE7C478}" type="pres">
      <dgm:prSet presAssocID="{75C829EC-85FE-4790-9996-570DA0224101}" presName="Image3" presStyleCnt="0"/>
      <dgm:spPr/>
    </dgm:pt>
    <dgm:pt modelId="{24F6EC46-4585-455D-8B9C-1CB587992C80}" type="pres">
      <dgm:prSet presAssocID="{75C829EC-85FE-4790-9996-570DA0224101}" presName="Image" presStyleLbl="fgImgPlace1" presStyleIdx="2" presStyleCnt="3"/>
      <dgm:spPr/>
    </dgm:pt>
    <dgm:pt modelId="{8611F3CC-2C4D-4DBF-BEA0-2E46A80B3C11}" type="pres">
      <dgm:prSet presAssocID="{75C829EC-85FE-4790-9996-570DA0224101}" presName="Child3" presStyleLbl="revTx" presStyleIdx="2" presStyleCnt="3">
        <dgm:presLayoutVars>
          <dgm:chMax val="0"/>
          <dgm:chPref val="0"/>
          <dgm:bulletEnabled val="1"/>
        </dgm:presLayoutVars>
      </dgm:prSet>
      <dgm:spPr/>
    </dgm:pt>
  </dgm:ptLst>
  <dgm:cxnLst>
    <dgm:cxn modelId="{1CFFD411-CC2D-4F20-965A-8916345712F2}" srcId="{44AE3CEF-F08C-4396-91A0-F1FBC334421F}" destId="{75C829EC-85FE-4790-9996-570DA0224101}" srcOrd="2" destOrd="0" parTransId="{A54DC19B-4C5C-4FED-8E77-4F0EF0B34BEE}" sibTransId="{4876C1AA-A14C-423E-9EE2-85A0F913E9A1}"/>
    <dgm:cxn modelId="{97EFC963-EB8E-492B-8DA6-65F924EA0A26}" type="presOf" srcId="{0F9CA08D-DE1E-4A49-8BC6-B3E0B642C38A}" destId="{88D2CE48-840C-4B70-B0DA-B0D5EC72F036}" srcOrd="0" destOrd="0" presId="urn:microsoft.com/office/officeart/2011/layout/RadialPictureList"/>
    <dgm:cxn modelId="{A6D0756C-AADC-465C-90BB-64631EDB7459}" type="presOf" srcId="{E3B8AD47-0505-40CD-8215-5971C5531992}" destId="{2E9B3641-CB59-41B0-8389-B7C605543C17}" srcOrd="0" destOrd="0" presId="urn:microsoft.com/office/officeart/2011/layout/RadialPictureList"/>
    <dgm:cxn modelId="{9F9A6F88-F90E-4B68-BE69-B576CCBB1198}" type="presOf" srcId="{75C829EC-85FE-4790-9996-570DA0224101}" destId="{8611F3CC-2C4D-4DBF-BEA0-2E46A80B3C11}" srcOrd="0" destOrd="0" presId="urn:microsoft.com/office/officeart/2011/layout/RadialPictureList"/>
    <dgm:cxn modelId="{8A7FEDDD-5017-4A92-B94B-6E48BC8E2751}" type="presOf" srcId="{44AE3CEF-F08C-4396-91A0-F1FBC334421F}" destId="{97648561-316F-4255-BFE2-58707221AF11}" srcOrd="0" destOrd="0" presId="urn:microsoft.com/office/officeart/2011/layout/RadialPictureList"/>
    <dgm:cxn modelId="{5C228BE6-78EA-45D2-88EF-C005C58A3983}" srcId="{44AE3CEF-F08C-4396-91A0-F1FBC334421F}" destId="{0F9CA08D-DE1E-4A49-8BC6-B3E0B642C38A}" srcOrd="0" destOrd="0" parTransId="{1A82CD18-318D-4F54-B47A-1EAB521E5C82}" sibTransId="{73514F9D-9FA7-4C16-8C8F-3575CE4C8B87}"/>
    <dgm:cxn modelId="{619219E9-21BC-43A0-A1D8-22A503B3D224}" srcId="{E3B8AD47-0505-40CD-8215-5971C5531992}" destId="{44AE3CEF-F08C-4396-91A0-F1FBC334421F}" srcOrd="0" destOrd="0" parTransId="{ACA54264-3A68-4B5F-89AB-8E30A072F5E7}" sibTransId="{358CF541-0BD7-4BB6-A7EE-D75A72512E3F}"/>
    <dgm:cxn modelId="{37CC0FEB-3C3D-4BB6-91BD-5E116AAD7206}" type="presOf" srcId="{A630A980-6902-44D4-B9BF-B0BDF60DE388}" destId="{1579A2D4-4B8C-4057-B79A-7B4E7851BEAD}" srcOrd="0" destOrd="0" presId="urn:microsoft.com/office/officeart/2011/layout/RadialPictureList"/>
    <dgm:cxn modelId="{35B35BF5-F91F-4AB5-99EB-185DC993B772}" srcId="{44AE3CEF-F08C-4396-91A0-F1FBC334421F}" destId="{A630A980-6902-44D4-B9BF-B0BDF60DE388}" srcOrd="1" destOrd="0" parTransId="{CE63A4B3-9640-4374-B071-7A579C1674CA}" sibTransId="{FAB3D6A2-B3E9-43F7-B819-677598529847}"/>
    <dgm:cxn modelId="{AB32DF1D-0DAF-492C-ADAE-897B825FBE01}" type="presParOf" srcId="{2E9B3641-CB59-41B0-8389-B7C605543C17}" destId="{97648561-316F-4255-BFE2-58707221AF11}" srcOrd="0" destOrd="0" presId="urn:microsoft.com/office/officeart/2011/layout/RadialPictureList"/>
    <dgm:cxn modelId="{EBE939A3-3D56-45A3-A868-F75E86026E65}" type="presParOf" srcId="{2E9B3641-CB59-41B0-8389-B7C605543C17}" destId="{E8FE2032-0D84-440E-93BF-ABD91EE173B1}" srcOrd="1" destOrd="0" presId="urn:microsoft.com/office/officeart/2011/layout/RadialPictureList"/>
    <dgm:cxn modelId="{CF8FB8AE-BF26-4F0C-8151-FB46B563FF85}" type="presParOf" srcId="{2E9B3641-CB59-41B0-8389-B7C605543C17}" destId="{24ABED32-0D8B-42CE-8220-A4B15A0411F4}" srcOrd="2" destOrd="0" presId="urn:microsoft.com/office/officeart/2011/layout/RadialPictureList"/>
    <dgm:cxn modelId="{04EE1D06-33BC-4086-8348-918BDB63A4E1}" type="presParOf" srcId="{2E9B3641-CB59-41B0-8389-B7C605543C17}" destId="{88D2CE48-840C-4B70-B0DA-B0D5EC72F036}" srcOrd="3" destOrd="0" presId="urn:microsoft.com/office/officeart/2011/layout/RadialPictureList"/>
    <dgm:cxn modelId="{CED91A14-2DF0-4089-9AE3-8D3A466B1EB0}" type="presParOf" srcId="{2E9B3641-CB59-41B0-8389-B7C605543C17}" destId="{A32B12B2-ACA2-4303-82B0-DFBF4AFACC42}" srcOrd="4" destOrd="0" presId="urn:microsoft.com/office/officeart/2011/layout/RadialPictureList"/>
    <dgm:cxn modelId="{F23ED207-84B0-4337-BE3A-8A52833A9815}" type="presParOf" srcId="{A32B12B2-ACA2-4303-82B0-DFBF4AFACC42}" destId="{AE9BEACD-B8E7-41C4-8C03-2DC24794FC4C}" srcOrd="0" destOrd="0" presId="urn:microsoft.com/office/officeart/2011/layout/RadialPictureList"/>
    <dgm:cxn modelId="{23151C9F-B014-4F34-AF74-C42A7DA30F7A}" type="presParOf" srcId="{2E9B3641-CB59-41B0-8389-B7C605543C17}" destId="{1579A2D4-4B8C-4057-B79A-7B4E7851BEAD}" srcOrd="5" destOrd="0" presId="urn:microsoft.com/office/officeart/2011/layout/RadialPictureList"/>
    <dgm:cxn modelId="{C0CE0B97-4F26-463A-B266-EC756FA68950}" type="presParOf" srcId="{2E9B3641-CB59-41B0-8389-B7C605543C17}" destId="{87CBE5C2-5817-4192-81A4-C85BEAE7C478}" srcOrd="6" destOrd="0" presId="urn:microsoft.com/office/officeart/2011/layout/RadialPictureList"/>
    <dgm:cxn modelId="{D811F0A7-066A-43B6-937C-95C838256ECA}" type="presParOf" srcId="{87CBE5C2-5817-4192-81A4-C85BEAE7C478}" destId="{24F6EC46-4585-455D-8B9C-1CB587992C80}" srcOrd="0" destOrd="0" presId="urn:microsoft.com/office/officeart/2011/layout/RadialPictureList"/>
    <dgm:cxn modelId="{A8B8DAB8-7D80-408D-A2F2-3F4C6732704B}" type="presParOf" srcId="{2E9B3641-CB59-41B0-8389-B7C605543C17}" destId="{8611F3CC-2C4D-4DBF-BEA0-2E46A80B3C11}"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1D21DD-D7D1-477D-BD9A-6F3FC7DF2E0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2AF71B5-5E0D-4634-AF72-34D2DF8A6221}">
      <dgm:prSet phldrT="[Text]"/>
      <dgm:spPr/>
      <dgm:t>
        <a:bodyPr/>
        <a:lstStyle/>
        <a:p>
          <a:r>
            <a:rPr lang="en-US" dirty="0" err="1"/>
            <a:t>Segmentasi</a:t>
          </a:r>
          <a:r>
            <a:rPr lang="en-US" dirty="0"/>
            <a:t> Pasar</a:t>
          </a:r>
        </a:p>
      </dgm:t>
    </dgm:pt>
    <dgm:pt modelId="{2C8CD825-B5F0-4AED-9048-111054D3169F}" type="parTrans" cxnId="{A1E91B6A-EBB0-488A-9F3A-C8ABACCCE38B}">
      <dgm:prSet/>
      <dgm:spPr/>
      <dgm:t>
        <a:bodyPr/>
        <a:lstStyle/>
        <a:p>
          <a:endParaRPr lang="en-US"/>
        </a:p>
      </dgm:t>
    </dgm:pt>
    <dgm:pt modelId="{645A6229-3D41-47EB-AABD-8EECEE0F4CEA}" type="sibTrans" cxnId="{A1E91B6A-EBB0-488A-9F3A-C8ABACCCE38B}">
      <dgm:prSet/>
      <dgm:spPr/>
      <dgm:t>
        <a:bodyPr/>
        <a:lstStyle/>
        <a:p>
          <a:endParaRPr lang="en-US"/>
        </a:p>
      </dgm:t>
    </dgm:pt>
    <dgm:pt modelId="{3CEE904E-11C6-4C28-97EC-17B21318000A}">
      <dgm:prSet phldrT="[Text]"/>
      <dgm:spPr/>
      <dgm:t>
        <a:bodyPr/>
        <a:lstStyle/>
        <a:p>
          <a:pPr>
            <a:buNone/>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US" dirty="0">
              <a:effectLst/>
              <a:latin typeface="Times New Roman" panose="02020603050405020304" pitchFamily="18" charset="0"/>
              <a:ea typeface="Calibri" panose="020F0502020204030204" pitchFamily="34" charset="0"/>
              <a:cs typeface="Times New Roman" panose="02020603050405020304" pitchFamily="18" charset="0"/>
            </a:rPr>
            <a:t> S2DaSi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dirty="0">
              <a:effectLst/>
              <a:latin typeface="Times New Roman" panose="02020603050405020304" pitchFamily="18" charset="0"/>
              <a:ea typeface="Calibri" panose="020F0502020204030204" pitchFamily="34" charset="0"/>
              <a:cs typeface="Times New Roman" panose="02020603050405020304" pitchFamily="18" charset="0"/>
            </a:rPr>
            <a:t> merupakan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dirty="0">
              <a:effectLst/>
              <a:latin typeface="Times New Roman" panose="02020603050405020304" pitchFamily="18" charset="0"/>
              <a:ea typeface="Calibri" panose="020F0502020204030204" pitchFamily="34" charset="0"/>
              <a:cs typeface="Times New Roman" panose="02020603050405020304" pitchFamily="18" charset="0"/>
            </a:rPr>
            <a:t> herbal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dengan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bahan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dasar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susu dan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dirty="0">
              <a:effectLst/>
              <a:latin typeface="Times New Roman" panose="02020603050405020304" pitchFamily="18" charset="0"/>
              <a:ea typeface="Calibri" panose="020F0502020204030204" pitchFamily="34" charset="0"/>
              <a:cs typeface="Times New Roman" panose="02020603050405020304" pitchFamily="18" charset="0"/>
            </a:rPr>
            <a:t> S2DaSi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ditujukan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semua</a:t>
          </a:r>
          <a:r>
            <a:rPr lang="en-US" dirty="0">
              <a:effectLst/>
              <a:latin typeface="Times New Roman" panose="02020603050405020304" pitchFamily="18" charset="0"/>
              <a:ea typeface="Calibri" panose="020F0502020204030204" pitchFamily="34" charset="0"/>
              <a:cs typeface="Times New Roman" panose="02020603050405020304" pitchFamily="18" charset="0"/>
            </a:rPr>
            <a:t> orang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dalam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semua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golongan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Harga yang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terjangkau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memudahkan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bersaing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pasaran</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dgm:t>
    </dgm:pt>
    <dgm:pt modelId="{C1DED75F-6BA4-43FF-B51A-C892E71023E1}" type="parTrans" cxnId="{DC7EAA1A-5047-4682-9695-49771CC3662E}">
      <dgm:prSet/>
      <dgm:spPr/>
      <dgm:t>
        <a:bodyPr/>
        <a:lstStyle/>
        <a:p>
          <a:endParaRPr lang="en-US"/>
        </a:p>
      </dgm:t>
    </dgm:pt>
    <dgm:pt modelId="{F81ADE8B-5496-4AAC-A529-35B0C4CE09CE}" type="sibTrans" cxnId="{DC7EAA1A-5047-4682-9695-49771CC3662E}">
      <dgm:prSet/>
      <dgm:spPr/>
      <dgm:t>
        <a:bodyPr/>
        <a:lstStyle/>
        <a:p>
          <a:endParaRPr lang="en-US"/>
        </a:p>
      </dgm:t>
    </dgm:pt>
    <dgm:pt modelId="{A2C9025C-293C-4F80-84B2-9952CA9E9915}">
      <dgm:prSet phldrT="[Text]"/>
      <dgm:spPr/>
      <dgm:t>
        <a:bodyPr/>
        <a:lstStyle/>
        <a:p>
          <a:r>
            <a:rPr lang="en-US" dirty="0"/>
            <a:t>Targeting</a:t>
          </a:r>
        </a:p>
      </dgm:t>
    </dgm:pt>
    <dgm:pt modelId="{708408DE-9D49-4431-958F-DEC10E1F02EE}" type="parTrans" cxnId="{0275A8CC-5EC4-4095-9ADF-30D2D757B515}">
      <dgm:prSet/>
      <dgm:spPr/>
      <dgm:t>
        <a:bodyPr/>
        <a:lstStyle/>
        <a:p>
          <a:endParaRPr lang="en-US"/>
        </a:p>
      </dgm:t>
    </dgm:pt>
    <dgm:pt modelId="{7BB52EF5-1686-457F-9837-58807FC08A32}" type="sibTrans" cxnId="{0275A8CC-5EC4-4095-9ADF-30D2D757B515}">
      <dgm:prSet/>
      <dgm:spPr/>
      <dgm:t>
        <a:bodyPr/>
        <a:lstStyle/>
        <a:p>
          <a:endParaRPr lang="en-US"/>
        </a:p>
      </dgm:t>
    </dgm:pt>
    <dgm:pt modelId="{4B5EA879-57B9-4251-B94B-EE3090D7FD6E}">
      <dgm:prSet phldrT="[Text]"/>
      <dgm:spPr/>
      <dgm:t>
        <a:bodyPr/>
        <a:lstStyle/>
        <a:p>
          <a:r>
            <a:rPr lang="en-US">
              <a:effectLst/>
              <a:latin typeface="Times New Roman" panose="02020603050405020304" pitchFamily="18" charset="0"/>
              <a:ea typeface="Calibri" panose="020F0502020204030204" pitchFamily="34" charset="0"/>
              <a:cs typeface="Times New Roman" panose="02020603050405020304" pitchFamily="18" charset="0"/>
            </a:rPr>
            <a:t>Untuk target utama dalam produk S2DaSi ini semua perempuan untuk semua umur dan golongan. Para laki-laki pun juga bisa menggunakan produk sabun cair ini. Produk ini bagus untuk semua jenis kulit karena tanpa efek samping dan S2DaSi ini membuat kulit lembab cocok digunakan pada masyarakat yang tinggal di negara tropis ini.</a:t>
          </a:r>
          <a:endParaRPr lang="en-US"/>
        </a:p>
      </dgm:t>
    </dgm:pt>
    <dgm:pt modelId="{41B3A729-40CA-473C-87B5-52E3500429C3}" type="parTrans" cxnId="{025C1423-2F9F-497A-81F6-486FB6A316FF}">
      <dgm:prSet/>
      <dgm:spPr/>
      <dgm:t>
        <a:bodyPr/>
        <a:lstStyle/>
        <a:p>
          <a:endParaRPr lang="en-US"/>
        </a:p>
      </dgm:t>
    </dgm:pt>
    <dgm:pt modelId="{30A7E8A0-27F8-45B1-9456-B9FD825DF31C}" type="sibTrans" cxnId="{025C1423-2F9F-497A-81F6-486FB6A316FF}">
      <dgm:prSet/>
      <dgm:spPr/>
      <dgm:t>
        <a:bodyPr/>
        <a:lstStyle/>
        <a:p>
          <a:endParaRPr lang="en-US"/>
        </a:p>
      </dgm:t>
    </dgm:pt>
    <dgm:pt modelId="{1C658E88-CD8D-4024-B663-B337BF11E7B9}">
      <dgm:prSet phldrT="[Text]"/>
      <dgm:spPr/>
      <dgm:t>
        <a:bodyPr/>
        <a:lstStyle/>
        <a:p>
          <a:r>
            <a:rPr lang="en-US" dirty="0"/>
            <a:t>Positioning</a:t>
          </a:r>
        </a:p>
      </dgm:t>
    </dgm:pt>
    <dgm:pt modelId="{3F2B64A4-DE0F-4055-9D1A-DCD5F3F89FD4}" type="parTrans" cxnId="{83F5EBC1-9796-46ED-BC0D-A061535DDC2F}">
      <dgm:prSet/>
      <dgm:spPr/>
      <dgm:t>
        <a:bodyPr/>
        <a:lstStyle/>
        <a:p>
          <a:endParaRPr lang="en-US"/>
        </a:p>
      </dgm:t>
    </dgm:pt>
    <dgm:pt modelId="{28AE31D7-FD0A-4257-8260-DDB1554AAF9B}" type="sibTrans" cxnId="{83F5EBC1-9796-46ED-BC0D-A061535DDC2F}">
      <dgm:prSet/>
      <dgm:spPr/>
      <dgm:t>
        <a:bodyPr/>
        <a:lstStyle/>
        <a:p>
          <a:endParaRPr lang="en-US"/>
        </a:p>
      </dgm:t>
    </dgm:pt>
    <dgm:pt modelId="{BDDE9C8E-BE85-4F39-BAB3-79729DB76702}">
      <dgm:prSet phldrT="[Text]"/>
      <dgm:spPr/>
      <dgm:t>
        <a:bodyPr/>
        <a:lstStyle/>
        <a:p>
          <a:r>
            <a:rPr lang="en-US">
              <a:effectLst/>
              <a:latin typeface="Times New Roman" panose="02020603050405020304" pitchFamily="18" charset="0"/>
              <a:ea typeface="Calibri" panose="020F0502020204030204" pitchFamily="34" charset="0"/>
              <a:cs typeface="Times New Roman" panose="02020603050405020304" pitchFamily="18" charset="0"/>
            </a:rPr>
            <a:t>Konsumen melihat produk S2DaSi ini sabun cair herbal yang dapat digunakan untuk melembabkan kulit dan aman digunakan untuk kulit sensitif dengan harga terjangkau.</a:t>
          </a:r>
          <a:endParaRPr lang="en-US" dirty="0"/>
        </a:p>
      </dgm:t>
    </dgm:pt>
    <dgm:pt modelId="{E08CA6E4-5C16-47ED-88CD-D27C3C1FFF86}" type="parTrans" cxnId="{2F9461D6-93DD-4C4D-AA60-879E24868D0E}">
      <dgm:prSet/>
      <dgm:spPr/>
      <dgm:t>
        <a:bodyPr/>
        <a:lstStyle/>
        <a:p>
          <a:endParaRPr lang="en-US"/>
        </a:p>
      </dgm:t>
    </dgm:pt>
    <dgm:pt modelId="{5AAD000B-F050-44B1-92B7-58BB4095830F}" type="sibTrans" cxnId="{2F9461D6-93DD-4C4D-AA60-879E24868D0E}">
      <dgm:prSet/>
      <dgm:spPr/>
      <dgm:t>
        <a:bodyPr/>
        <a:lstStyle/>
        <a:p>
          <a:endParaRPr lang="en-US"/>
        </a:p>
      </dgm:t>
    </dgm:pt>
    <dgm:pt modelId="{BECA9FD1-BCF5-4A4F-955F-201096F3D172}" type="pres">
      <dgm:prSet presAssocID="{4A1D21DD-D7D1-477D-BD9A-6F3FC7DF2E04}" presName="linearFlow" presStyleCnt="0">
        <dgm:presLayoutVars>
          <dgm:dir/>
          <dgm:animLvl val="lvl"/>
          <dgm:resizeHandles val="exact"/>
        </dgm:presLayoutVars>
      </dgm:prSet>
      <dgm:spPr/>
    </dgm:pt>
    <dgm:pt modelId="{3892E065-6ADF-4309-841E-617C581B6303}" type="pres">
      <dgm:prSet presAssocID="{F2AF71B5-5E0D-4634-AF72-34D2DF8A6221}" presName="composite" presStyleCnt="0"/>
      <dgm:spPr/>
    </dgm:pt>
    <dgm:pt modelId="{0D58A87B-6DDD-4677-8620-1D4B2F7831A5}" type="pres">
      <dgm:prSet presAssocID="{F2AF71B5-5E0D-4634-AF72-34D2DF8A6221}" presName="parentText" presStyleLbl="alignNode1" presStyleIdx="0" presStyleCnt="3">
        <dgm:presLayoutVars>
          <dgm:chMax val="1"/>
          <dgm:bulletEnabled val="1"/>
        </dgm:presLayoutVars>
      </dgm:prSet>
      <dgm:spPr/>
    </dgm:pt>
    <dgm:pt modelId="{F2D2E7A6-5B02-46DD-B17A-2D2FCCCAD529}" type="pres">
      <dgm:prSet presAssocID="{F2AF71B5-5E0D-4634-AF72-34D2DF8A6221}" presName="descendantText" presStyleLbl="alignAcc1" presStyleIdx="0" presStyleCnt="3">
        <dgm:presLayoutVars>
          <dgm:bulletEnabled val="1"/>
        </dgm:presLayoutVars>
      </dgm:prSet>
      <dgm:spPr/>
    </dgm:pt>
    <dgm:pt modelId="{D15023BA-DB4B-408C-A8B5-5A5923C08808}" type="pres">
      <dgm:prSet presAssocID="{645A6229-3D41-47EB-AABD-8EECEE0F4CEA}" presName="sp" presStyleCnt="0"/>
      <dgm:spPr/>
    </dgm:pt>
    <dgm:pt modelId="{C7B431EA-67DA-4F54-B745-C0D181E12409}" type="pres">
      <dgm:prSet presAssocID="{A2C9025C-293C-4F80-84B2-9952CA9E9915}" presName="composite" presStyleCnt="0"/>
      <dgm:spPr/>
    </dgm:pt>
    <dgm:pt modelId="{B5EB5210-9296-419F-A20C-6F021B337C0C}" type="pres">
      <dgm:prSet presAssocID="{A2C9025C-293C-4F80-84B2-9952CA9E9915}" presName="parentText" presStyleLbl="alignNode1" presStyleIdx="1" presStyleCnt="3">
        <dgm:presLayoutVars>
          <dgm:chMax val="1"/>
          <dgm:bulletEnabled val="1"/>
        </dgm:presLayoutVars>
      </dgm:prSet>
      <dgm:spPr/>
    </dgm:pt>
    <dgm:pt modelId="{74292010-9AF9-46CD-9426-0B02E16FB610}" type="pres">
      <dgm:prSet presAssocID="{A2C9025C-293C-4F80-84B2-9952CA9E9915}" presName="descendantText" presStyleLbl="alignAcc1" presStyleIdx="1" presStyleCnt="3">
        <dgm:presLayoutVars>
          <dgm:bulletEnabled val="1"/>
        </dgm:presLayoutVars>
      </dgm:prSet>
      <dgm:spPr/>
    </dgm:pt>
    <dgm:pt modelId="{44C2C6F4-8393-4623-978F-36A1D45BC245}" type="pres">
      <dgm:prSet presAssocID="{7BB52EF5-1686-457F-9837-58807FC08A32}" presName="sp" presStyleCnt="0"/>
      <dgm:spPr/>
    </dgm:pt>
    <dgm:pt modelId="{477B9E9D-BE20-4690-B5B6-F1ED696F1547}" type="pres">
      <dgm:prSet presAssocID="{1C658E88-CD8D-4024-B663-B337BF11E7B9}" presName="composite" presStyleCnt="0"/>
      <dgm:spPr/>
    </dgm:pt>
    <dgm:pt modelId="{AAB980D7-1E95-4696-B316-898116C01856}" type="pres">
      <dgm:prSet presAssocID="{1C658E88-CD8D-4024-B663-B337BF11E7B9}" presName="parentText" presStyleLbl="alignNode1" presStyleIdx="2" presStyleCnt="3">
        <dgm:presLayoutVars>
          <dgm:chMax val="1"/>
          <dgm:bulletEnabled val="1"/>
        </dgm:presLayoutVars>
      </dgm:prSet>
      <dgm:spPr/>
    </dgm:pt>
    <dgm:pt modelId="{984BFAF9-DC3D-405E-99AE-E34CFAA068E2}" type="pres">
      <dgm:prSet presAssocID="{1C658E88-CD8D-4024-B663-B337BF11E7B9}" presName="descendantText" presStyleLbl="alignAcc1" presStyleIdx="2" presStyleCnt="3">
        <dgm:presLayoutVars>
          <dgm:bulletEnabled val="1"/>
        </dgm:presLayoutVars>
      </dgm:prSet>
      <dgm:spPr/>
    </dgm:pt>
  </dgm:ptLst>
  <dgm:cxnLst>
    <dgm:cxn modelId="{DC7EAA1A-5047-4682-9695-49771CC3662E}" srcId="{F2AF71B5-5E0D-4634-AF72-34D2DF8A6221}" destId="{3CEE904E-11C6-4C28-97EC-17B21318000A}" srcOrd="0" destOrd="0" parTransId="{C1DED75F-6BA4-43FF-B51A-C892E71023E1}" sibTransId="{F81ADE8B-5496-4AAC-A529-35B0C4CE09CE}"/>
    <dgm:cxn modelId="{025C1423-2F9F-497A-81F6-486FB6A316FF}" srcId="{A2C9025C-293C-4F80-84B2-9952CA9E9915}" destId="{4B5EA879-57B9-4251-B94B-EE3090D7FD6E}" srcOrd="0" destOrd="0" parTransId="{41B3A729-40CA-473C-87B5-52E3500429C3}" sibTransId="{30A7E8A0-27F8-45B1-9456-B9FD825DF31C}"/>
    <dgm:cxn modelId="{B01B5E2E-8925-453E-BFC5-2E004FF8EB6D}" type="presOf" srcId="{1C658E88-CD8D-4024-B663-B337BF11E7B9}" destId="{AAB980D7-1E95-4696-B316-898116C01856}" srcOrd="0" destOrd="0" presId="urn:microsoft.com/office/officeart/2005/8/layout/chevron2"/>
    <dgm:cxn modelId="{D407EF41-BE5C-4580-B2E1-B4CD0432B341}" type="presOf" srcId="{A2C9025C-293C-4F80-84B2-9952CA9E9915}" destId="{B5EB5210-9296-419F-A20C-6F021B337C0C}" srcOrd="0" destOrd="0" presId="urn:microsoft.com/office/officeart/2005/8/layout/chevron2"/>
    <dgm:cxn modelId="{A1E91B6A-EBB0-488A-9F3A-C8ABACCCE38B}" srcId="{4A1D21DD-D7D1-477D-BD9A-6F3FC7DF2E04}" destId="{F2AF71B5-5E0D-4634-AF72-34D2DF8A6221}" srcOrd="0" destOrd="0" parTransId="{2C8CD825-B5F0-4AED-9048-111054D3169F}" sibTransId="{645A6229-3D41-47EB-AABD-8EECEE0F4CEA}"/>
    <dgm:cxn modelId="{D1DAA26C-66D0-4946-BBEE-6319956C40E3}" type="presOf" srcId="{3CEE904E-11C6-4C28-97EC-17B21318000A}" destId="{F2D2E7A6-5B02-46DD-B17A-2D2FCCCAD529}" srcOrd="0" destOrd="0" presId="urn:microsoft.com/office/officeart/2005/8/layout/chevron2"/>
    <dgm:cxn modelId="{1E686A88-51AC-4A67-975D-F330B26E4D63}" type="presOf" srcId="{F2AF71B5-5E0D-4634-AF72-34D2DF8A6221}" destId="{0D58A87B-6DDD-4677-8620-1D4B2F7831A5}" srcOrd="0" destOrd="0" presId="urn:microsoft.com/office/officeart/2005/8/layout/chevron2"/>
    <dgm:cxn modelId="{1F9930B8-FF9C-4066-AC5C-344236BC613E}" type="presOf" srcId="{4A1D21DD-D7D1-477D-BD9A-6F3FC7DF2E04}" destId="{BECA9FD1-BCF5-4A4F-955F-201096F3D172}" srcOrd="0" destOrd="0" presId="urn:microsoft.com/office/officeart/2005/8/layout/chevron2"/>
    <dgm:cxn modelId="{83F5EBC1-9796-46ED-BC0D-A061535DDC2F}" srcId="{4A1D21DD-D7D1-477D-BD9A-6F3FC7DF2E04}" destId="{1C658E88-CD8D-4024-B663-B337BF11E7B9}" srcOrd="2" destOrd="0" parTransId="{3F2B64A4-DE0F-4055-9D1A-DCD5F3F89FD4}" sibTransId="{28AE31D7-FD0A-4257-8260-DDB1554AAF9B}"/>
    <dgm:cxn modelId="{0275A8CC-5EC4-4095-9ADF-30D2D757B515}" srcId="{4A1D21DD-D7D1-477D-BD9A-6F3FC7DF2E04}" destId="{A2C9025C-293C-4F80-84B2-9952CA9E9915}" srcOrd="1" destOrd="0" parTransId="{708408DE-9D49-4431-958F-DEC10E1F02EE}" sibTransId="{7BB52EF5-1686-457F-9837-58807FC08A32}"/>
    <dgm:cxn modelId="{2F9461D6-93DD-4C4D-AA60-879E24868D0E}" srcId="{1C658E88-CD8D-4024-B663-B337BF11E7B9}" destId="{BDDE9C8E-BE85-4F39-BAB3-79729DB76702}" srcOrd="0" destOrd="0" parTransId="{E08CA6E4-5C16-47ED-88CD-D27C3C1FFF86}" sibTransId="{5AAD000B-F050-44B1-92B7-58BB4095830F}"/>
    <dgm:cxn modelId="{E4AB7EE3-691F-465A-AC45-391776111E40}" type="presOf" srcId="{4B5EA879-57B9-4251-B94B-EE3090D7FD6E}" destId="{74292010-9AF9-46CD-9426-0B02E16FB610}" srcOrd="0" destOrd="0" presId="urn:microsoft.com/office/officeart/2005/8/layout/chevron2"/>
    <dgm:cxn modelId="{4DB6A1E8-F773-4925-B1BF-F32BDB512F02}" type="presOf" srcId="{BDDE9C8E-BE85-4F39-BAB3-79729DB76702}" destId="{984BFAF9-DC3D-405E-99AE-E34CFAA068E2}" srcOrd="0" destOrd="0" presId="urn:microsoft.com/office/officeart/2005/8/layout/chevron2"/>
    <dgm:cxn modelId="{579160D3-3F3E-495E-A5E7-DDCAFE76683F}" type="presParOf" srcId="{BECA9FD1-BCF5-4A4F-955F-201096F3D172}" destId="{3892E065-6ADF-4309-841E-617C581B6303}" srcOrd="0" destOrd="0" presId="urn:microsoft.com/office/officeart/2005/8/layout/chevron2"/>
    <dgm:cxn modelId="{9E43868A-234E-4005-BBD2-B99972042C9C}" type="presParOf" srcId="{3892E065-6ADF-4309-841E-617C581B6303}" destId="{0D58A87B-6DDD-4677-8620-1D4B2F7831A5}" srcOrd="0" destOrd="0" presId="urn:microsoft.com/office/officeart/2005/8/layout/chevron2"/>
    <dgm:cxn modelId="{53EFA6E4-F869-48F9-81F0-F511B9033F35}" type="presParOf" srcId="{3892E065-6ADF-4309-841E-617C581B6303}" destId="{F2D2E7A6-5B02-46DD-B17A-2D2FCCCAD529}" srcOrd="1" destOrd="0" presId="urn:microsoft.com/office/officeart/2005/8/layout/chevron2"/>
    <dgm:cxn modelId="{A7E92DCC-493A-4F8B-B00D-CE508D06069C}" type="presParOf" srcId="{BECA9FD1-BCF5-4A4F-955F-201096F3D172}" destId="{D15023BA-DB4B-408C-A8B5-5A5923C08808}" srcOrd="1" destOrd="0" presId="urn:microsoft.com/office/officeart/2005/8/layout/chevron2"/>
    <dgm:cxn modelId="{09603B2D-3163-4E69-B626-963899F8F0F0}" type="presParOf" srcId="{BECA9FD1-BCF5-4A4F-955F-201096F3D172}" destId="{C7B431EA-67DA-4F54-B745-C0D181E12409}" srcOrd="2" destOrd="0" presId="urn:microsoft.com/office/officeart/2005/8/layout/chevron2"/>
    <dgm:cxn modelId="{671B6B57-1006-4AE8-B916-D9394AE4F64E}" type="presParOf" srcId="{C7B431EA-67DA-4F54-B745-C0D181E12409}" destId="{B5EB5210-9296-419F-A20C-6F021B337C0C}" srcOrd="0" destOrd="0" presId="urn:microsoft.com/office/officeart/2005/8/layout/chevron2"/>
    <dgm:cxn modelId="{929CA339-99F1-4992-AE69-C9A3995B1E21}" type="presParOf" srcId="{C7B431EA-67DA-4F54-B745-C0D181E12409}" destId="{74292010-9AF9-46CD-9426-0B02E16FB610}" srcOrd="1" destOrd="0" presId="urn:microsoft.com/office/officeart/2005/8/layout/chevron2"/>
    <dgm:cxn modelId="{67A37921-EDB9-43BA-814C-C0B478628AC9}" type="presParOf" srcId="{BECA9FD1-BCF5-4A4F-955F-201096F3D172}" destId="{44C2C6F4-8393-4623-978F-36A1D45BC245}" srcOrd="3" destOrd="0" presId="urn:microsoft.com/office/officeart/2005/8/layout/chevron2"/>
    <dgm:cxn modelId="{7E95A817-26A2-47A0-9D68-898DF8339C1C}" type="presParOf" srcId="{BECA9FD1-BCF5-4A4F-955F-201096F3D172}" destId="{477B9E9D-BE20-4690-B5B6-F1ED696F1547}" srcOrd="4" destOrd="0" presId="urn:microsoft.com/office/officeart/2005/8/layout/chevron2"/>
    <dgm:cxn modelId="{65AB8905-9E66-4636-995A-4DC2872709E1}" type="presParOf" srcId="{477B9E9D-BE20-4690-B5B6-F1ED696F1547}" destId="{AAB980D7-1E95-4696-B316-898116C01856}" srcOrd="0" destOrd="0" presId="urn:microsoft.com/office/officeart/2005/8/layout/chevron2"/>
    <dgm:cxn modelId="{432371E2-7363-46C8-947A-EB1A5257CBA3}" type="presParOf" srcId="{477B9E9D-BE20-4690-B5B6-F1ED696F1547}" destId="{984BFAF9-DC3D-405E-99AE-E34CFAA068E2}"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ECC8F5-BCF3-4AF0-8D24-7BE1D2E7A05A}"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endParaRPr lang="en-US"/>
        </a:p>
      </dgm:t>
    </dgm:pt>
    <dgm:pt modelId="{5057A1F4-FDB0-4B24-A7FE-CC4833B4131E}">
      <dgm:prSet phldrT="[Text]"/>
      <dgm:spPr/>
      <dgm:t>
        <a:bodyPr/>
        <a:lstStyle/>
        <a:p>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Adanya</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produk</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sabun</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cair</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herbal S2DaSi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lainnya</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yang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telah</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ada</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terlebih</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dahulu</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0" i="0" u="sng"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dipasaran</a:t>
          </a:r>
          <a:r>
            <a:rPr lang="en-US" b="0" i="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b="0" i="0" u="sng" dirty="0">
            <a:solidFill>
              <a:srgbClr val="FF0000"/>
            </a:solidFill>
          </a:endParaRPr>
        </a:p>
      </dgm:t>
    </dgm:pt>
    <dgm:pt modelId="{71B30C0C-1614-46EF-98F7-6408D8C360FC}" type="parTrans" cxnId="{CB670AD8-00A4-420E-A040-F6AE24519E82}">
      <dgm:prSet/>
      <dgm:spPr/>
      <dgm:t>
        <a:bodyPr/>
        <a:lstStyle/>
        <a:p>
          <a:endParaRPr lang="en-US"/>
        </a:p>
      </dgm:t>
    </dgm:pt>
    <dgm:pt modelId="{E99CFD78-5B8A-4A72-9AE3-FF5A77241DB9}" type="sibTrans" cxnId="{CB670AD8-00A4-420E-A040-F6AE24519E82}">
      <dgm:prSet/>
      <dgm:spPr/>
      <dgm:t>
        <a:bodyPr/>
        <a:lstStyle/>
        <a:p>
          <a:endParaRPr lang="en-US"/>
        </a:p>
      </dgm:t>
    </dgm:pt>
    <dgm:pt modelId="{4F952593-4BEC-471F-98C5-72BB55A56033}" type="pres">
      <dgm:prSet presAssocID="{5CECC8F5-BCF3-4AF0-8D24-7BE1D2E7A05A}" presName="Name0" presStyleCnt="0">
        <dgm:presLayoutVars>
          <dgm:chMax/>
          <dgm:chPref/>
          <dgm:dir/>
        </dgm:presLayoutVars>
      </dgm:prSet>
      <dgm:spPr/>
    </dgm:pt>
    <dgm:pt modelId="{375231E4-89D9-4716-8AD3-58D664A96360}" type="pres">
      <dgm:prSet presAssocID="{5057A1F4-FDB0-4B24-A7FE-CC4833B4131E}" presName="composite" presStyleCnt="0">
        <dgm:presLayoutVars>
          <dgm:chMax/>
          <dgm:chPref/>
        </dgm:presLayoutVars>
      </dgm:prSet>
      <dgm:spPr/>
    </dgm:pt>
    <dgm:pt modelId="{3AB7E905-9A7A-4698-A014-9447750A5D7F}" type="pres">
      <dgm:prSet presAssocID="{5057A1F4-FDB0-4B24-A7FE-CC4833B4131E}" presName="Image" presStyleLbl="bgImgPlace1" presStyleIdx="0" presStyleCnt="1" custLinFactNeighborX="-42429" custLinFactNeighborY="93135"/>
      <dgm:spPr/>
    </dgm:pt>
    <dgm:pt modelId="{3141FE57-CAE3-4E1E-BE6A-E566BB5E0A8C}" type="pres">
      <dgm:prSet presAssocID="{5057A1F4-FDB0-4B24-A7FE-CC4833B4131E}" presName="ParentText" presStyleLbl="revTx" presStyleIdx="0" presStyleCnt="1" custScaleX="103749" custScaleY="100834">
        <dgm:presLayoutVars>
          <dgm:chMax val="0"/>
          <dgm:chPref val="0"/>
          <dgm:bulletEnabled val="1"/>
        </dgm:presLayoutVars>
      </dgm:prSet>
      <dgm:spPr/>
    </dgm:pt>
    <dgm:pt modelId="{4BC5602D-C75D-4096-8A72-EFD92E8E03B5}" type="pres">
      <dgm:prSet presAssocID="{5057A1F4-FDB0-4B24-A7FE-CC4833B4131E}" presName="tlFrame" presStyleLbl="node1" presStyleIdx="0" presStyleCnt="4"/>
      <dgm:spPr/>
    </dgm:pt>
    <dgm:pt modelId="{2ABF8742-17BB-4F48-991E-D5524CA3D059}" type="pres">
      <dgm:prSet presAssocID="{5057A1F4-FDB0-4B24-A7FE-CC4833B4131E}" presName="trFrame" presStyleLbl="node1" presStyleIdx="1" presStyleCnt="4"/>
      <dgm:spPr/>
    </dgm:pt>
    <dgm:pt modelId="{6A8ADB3B-E103-48C6-AE88-A1B16B45FD64}" type="pres">
      <dgm:prSet presAssocID="{5057A1F4-FDB0-4B24-A7FE-CC4833B4131E}" presName="blFrame" presStyleLbl="node1" presStyleIdx="2" presStyleCnt="4"/>
      <dgm:spPr/>
    </dgm:pt>
    <dgm:pt modelId="{310C6EB0-8149-4A71-A56C-0B2A09B84E57}" type="pres">
      <dgm:prSet presAssocID="{5057A1F4-FDB0-4B24-A7FE-CC4833B4131E}" presName="brFrame" presStyleLbl="node1" presStyleIdx="3" presStyleCnt="4"/>
      <dgm:spPr/>
    </dgm:pt>
  </dgm:ptLst>
  <dgm:cxnLst>
    <dgm:cxn modelId="{36AFCE35-ADB9-4495-A827-F5467E126FD7}" type="presOf" srcId="{5057A1F4-FDB0-4B24-A7FE-CC4833B4131E}" destId="{3141FE57-CAE3-4E1E-BE6A-E566BB5E0A8C}" srcOrd="0" destOrd="0" presId="urn:microsoft.com/office/officeart/2009/3/layout/FramedTextPicture"/>
    <dgm:cxn modelId="{CB670AD8-00A4-420E-A040-F6AE24519E82}" srcId="{5CECC8F5-BCF3-4AF0-8D24-7BE1D2E7A05A}" destId="{5057A1F4-FDB0-4B24-A7FE-CC4833B4131E}" srcOrd="0" destOrd="0" parTransId="{71B30C0C-1614-46EF-98F7-6408D8C360FC}" sibTransId="{E99CFD78-5B8A-4A72-9AE3-FF5A77241DB9}"/>
    <dgm:cxn modelId="{AF8262FA-9C8E-4D62-B164-F9951A77BF56}" type="presOf" srcId="{5CECC8F5-BCF3-4AF0-8D24-7BE1D2E7A05A}" destId="{4F952593-4BEC-471F-98C5-72BB55A56033}" srcOrd="0" destOrd="0" presId="urn:microsoft.com/office/officeart/2009/3/layout/FramedTextPicture"/>
    <dgm:cxn modelId="{FA51A832-0B6A-491C-8319-8435230E7F77}" type="presParOf" srcId="{4F952593-4BEC-471F-98C5-72BB55A56033}" destId="{375231E4-89D9-4716-8AD3-58D664A96360}" srcOrd="0" destOrd="0" presId="urn:microsoft.com/office/officeart/2009/3/layout/FramedTextPicture"/>
    <dgm:cxn modelId="{1ECD9808-C84E-4EED-A53A-BFA4C01873D0}" type="presParOf" srcId="{375231E4-89D9-4716-8AD3-58D664A96360}" destId="{3AB7E905-9A7A-4698-A014-9447750A5D7F}" srcOrd="0" destOrd="0" presId="urn:microsoft.com/office/officeart/2009/3/layout/FramedTextPicture"/>
    <dgm:cxn modelId="{26B14274-0F13-4028-ADD2-6CC6E7DA0E59}" type="presParOf" srcId="{375231E4-89D9-4716-8AD3-58D664A96360}" destId="{3141FE57-CAE3-4E1E-BE6A-E566BB5E0A8C}" srcOrd="1" destOrd="0" presId="urn:microsoft.com/office/officeart/2009/3/layout/FramedTextPicture"/>
    <dgm:cxn modelId="{DFEBF7DA-644D-4755-973E-E5586F3E801C}" type="presParOf" srcId="{375231E4-89D9-4716-8AD3-58D664A96360}" destId="{4BC5602D-C75D-4096-8A72-EFD92E8E03B5}" srcOrd="2" destOrd="0" presId="urn:microsoft.com/office/officeart/2009/3/layout/FramedTextPicture"/>
    <dgm:cxn modelId="{A18F0EE4-78BC-40EF-B877-AB0E4CE9AB70}" type="presParOf" srcId="{375231E4-89D9-4716-8AD3-58D664A96360}" destId="{2ABF8742-17BB-4F48-991E-D5524CA3D059}" srcOrd="3" destOrd="0" presId="urn:microsoft.com/office/officeart/2009/3/layout/FramedTextPicture"/>
    <dgm:cxn modelId="{741C2872-D2C5-4AB6-AA48-5F1CCC3323AB}" type="presParOf" srcId="{375231E4-89D9-4716-8AD3-58D664A96360}" destId="{6A8ADB3B-E103-48C6-AE88-A1B16B45FD64}" srcOrd="4" destOrd="0" presId="urn:microsoft.com/office/officeart/2009/3/layout/FramedTextPicture"/>
    <dgm:cxn modelId="{1482A2C3-6FBB-40B9-9117-B1C3EC096662}" type="presParOf" srcId="{375231E4-89D9-4716-8AD3-58D664A96360}" destId="{310C6EB0-8149-4A71-A56C-0B2A09B84E57}" srcOrd="5" destOrd="0" presId="urn:microsoft.com/office/officeart/2009/3/layout/FramedTextPicture"/>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0C270-8C18-400D-A81D-D656A0196E5B}">
      <dsp:nvSpPr>
        <dsp:cNvPr id="0" name=""/>
        <dsp:cNvSpPr/>
      </dsp:nvSpPr>
      <dsp:spPr>
        <a:xfrm>
          <a:off x="5002" y="56674"/>
          <a:ext cx="2274632" cy="108000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marL="0" lvl="0" indent="0" algn="l" defTabSz="1111250">
            <a:lnSpc>
              <a:spcPct val="90000"/>
            </a:lnSpc>
            <a:spcBef>
              <a:spcPct val="0"/>
            </a:spcBef>
            <a:spcAft>
              <a:spcPct val="35000"/>
            </a:spcAft>
            <a:buNone/>
          </a:pPr>
          <a:r>
            <a:rPr lang="en-US" sz="2500" kern="1200" dirty="0" err="1"/>
            <a:t>Jenis</a:t>
          </a:r>
          <a:r>
            <a:rPr lang="en-US" sz="2500" kern="1200" dirty="0"/>
            <a:t> </a:t>
          </a:r>
          <a:r>
            <a:rPr lang="en-US" sz="2500" kern="1200" dirty="0" err="1"/>
            <a:t>Produk</a:t>
          </a:r>
          <a:endParaRPr lang="en-US" sz="2500" kern="1200" dirty="0"/>
        </a:p>
      </dsp:txBody>
      <dsp:txXfrm>
        <a:off x="5002" y="56674"/>
        <a:ext cx="2274632" cy="720000"/>
      </dsp:txXfrm>
    </dsp:sp>
    <dsp:sp modelId="{6687D6D9-4EE3-4AD2-9E71-EF4E3184824A}">
      <dsp:nvSpPr>
        <dsp:cNvPr id="0" name=""/>
        <dsp:cNvSpPr/>
      </dsp:nvSpPr>
      <dsp:spPr>
        <a:xfrm>
          <a:off x="470891" y="776675"/>
          <a:ext cx="2274632" cy="31893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effectLst/>
              <a:latin typeface="Times New Roman" panose="02020603050405020304" pitchFamily="18" charset="0"/>
              <a:ea typeface="Calibri" panose="020F0502020204030204" pitchFamily="34" charset="0"/>
              <a:cs typeface="Times New Roman" panose="02020603050405020304" pitchFamily="18" charset="0"/>
            </a:rPr>
            <a:t>Usaha </a:t>
          </a:r>
          <a:r>
            <a:rPr lang="en-US" sz="2500" kern="1200" dirty="0" err="1">
              <a:effectLst/>
              <a:latin typeface="Times New Roman" panose="02020603050405020304" pitchFamily="18" charset="0"/>
              <a:ea typeface="Calibri" panose="020F0502020204030204" pitchFamily="34" charset="0"/>
              <a:cs typeface="Times New Roman" panose="02020603050405020304" pitchFamily="18" charset="0"/>
            </a:rPr>
            <a:t>membuat</a:t>
          </a:r>
          <a:r>
            <a:rPr lang="en-US" sz="25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25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kern="1200" dirty="0" err="1">
              <a:effectLst/>
              <a:latin typeface="Times New Roman" panose="02020603050405020304" pitchFamily="18" charset="0"/>
              <a:ea typeface="Calibri" panose="020F0502020204030204" pitchFamily="34" charset="0"/>
              <a:cs typeface="Times New Roman" panose="02020603050405020304" pitchFamily="18" charset="0"/>
            </a:rPr>
            <a:t>berbahan</a:t>
          </a:r>
          <a:r>
            <a:rPr lang="en-US" sz="25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kern="1200" dirty="0" err="1">
              <a:effectLst/>
              <a:latin typeface="Times New Roman" panose="02020603050405020304" pitchFamily="18" charset="0"/>
              <a:ea typeface="Calibri" panose="020F0502020204030204" pitchFamily="34" charset="0"/>
              <a:cs typeface="Times New Roman" panose="02020603050405020304" pitchFamily="18" charset="0"/>
            </a:rPr>
            <a:t>dasar</a:t>
          </a:r>
          <a:r>
            <a:rPr lang="en-US" sz="25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kern="12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25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kern="12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2500" kern="1200" dirty="0">
              <a:effectLst/>
              <a:latin typeface="Times New Roman" panose="02020603050405020304" pitchFamily="18" charset="0"/>
              <a:ea typeface="Calibri" panose="020F0502020204030204" pitchFamily="34" charset="0"/>
              <a:cs typeface="Times New Roman" panose="02020603050405020304" pitchFamily="18" charset="0"/>
            </a:rPr>
            <a:t> dan susu.</a:t>
          </a:r>
          <a:endParaRPr lang="en-US" sz="2500" kern="1200" dirty="0"/>
        </a:p>
      </dsp:txBody>
      <dsp:txXfrm>
        <a:off x="537513" y="843297"/>
        <a:ext cx="2141388" cy="3056131"/>
      </dsp:txXfrm>
    </dsp:sp>
    <dsp:sp modelId="{9EB20B2D-6960-48A9-B623-8E1DF5539E29}">
      <dsp:nvSpPr>
        <dsp:cNvPr id="0" name=""/>
        <dsp:cNvSpPr/>
      </dsp:nvSpPr>
      <dsp:spPr>
        <a:xfrm>
          <a:off x="2624461" y="133516"/>
          <a:ext cx="731031" cy="566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2624461" y="246779"/>
        <a:ext cx="561136" cy="339791"/>
      </dsp:txXfrm>
    </dsp:sp>
    <dsp:sp modelId="{EBCD1281-D878-48D4-8999-15CFEBF30C30}">
      <dsp:nvSpPr>
        <dsp:cNvPr id="0" name=""/>
        <dsp:cNvSpPr/>
      </dsp:nvSpPr>
      <dsp:spPr>
        <a:xfrm>
          <a:off x="3658939" y="56674"/>
          <a:ext cx="2274632" cy="108000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marL="0" lvl="0" indent="0" algn="l" defTabSz="1111250">
            <a:lnSpc>
              <a:spcPct val="90000"/>
            </a:lnSpc>
            <a:spcBef>
              <a:spcPct val="0"/>
            </a:spcBef>
            <a:spcAft>
              <a:spcPct val="35000"/>
            </a:spcAft>
            <a:buNone/>
          </a:pPr>
          <a:r>
            <a:rPr lang="en-US" sz="2500" kern="1200" dirty="0"/>
            <a:t>Nama </a:t>
          </a:r>
          <a:r>
            <a:rPr lang="en-US" sz="2500" kern="1200" dirty="0" err="1"/>
            <a:t>Produk</a:t>
          </a:r>
          <a:endParaRPr lang="en-US" sz="2500" kern="1200" dirty="0"/>
        </a:p>
      </dsp:txBody>
      <dsp:txXfrm>
        <a:off x="3658939" y="56674"/>
        <a:ext cx="2274632" cy="720000"/>
      </dsp:txXfrm>
    </dsp:sp>
    <dsp:sp modelId="{AC3FFDA8-E914-498E-A253-5F87935D7963}">
      <dsp:nvSpPr>
        <dsp:cNvPr id="0" name=""/>
        <dsp:cNvSpPr/>
      </dsp:nvSpPr>
      <dsp:spPr>
        <a:xfrm>
          <a:off x="4124828" y="776675"/>
          <a:ext cx="2274632" cy="31893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effectLst/>
              <a:latin typeface="Times New Roman" panose="02020603050405020304" pitchFamily="18" charset="0"/>
              <a:ea typeface="Calibri" panose="020F0502020204030204" pitchFamily="34" charset="0"/>
              <a:cs typeface="Times New Roman" panose="02020603050405020304" pitchFamily="18" charset="0"/>
            </a:rPr>
            <a:t>S2Dasi</a:t>
          </a:r>
          <a:endParaRPr lang="en-US" sz="2500" kern="1200" dirty="0"/>
        </a:p>
      </dsp:txBody>
      <dsp:txXfrm>
        <a:off x="4191450" y="843297"/>
        <a:ext cx="2141388" cy="3056131"/>
      </dsp:txXfrm>
    </dsp:sp>
    <dsp:sp modelId="{7C1FFA76-FE67-4039-A53B-CA2039C66B84}">
      <dsp:nvSpPr>
        <dsp:cNvPr id="0" name=""/>
        <dsp:cNvSpPr/>
      </dsp:nvSpPr>
      <dsp:spPr>
        <a:xfrm>
          <a:off x="6278398" y="133516"/>
          <a:ext cx="731031" cy="566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6278398" y="246779"/>
        <a:ext cx="561136" cy="339791"/>
      </dsp:txXfrm>
    </dsp:sp>
    <dsp:sp modelId="{DC2DB2C2-8E0E-4E9C-8741-FA9E0AEC550A}">
      <dsp:nvSpPr>
        <dsp:cNvPr id="0" name=""/>
        <dsp:cNvSpPr/>
      </dsp:nvSpPr>
      <dsp:spPr>
        <a:xfrm>
          <a:off x="7312876" y="56674"/>
          <a:ext cx="2274632" cy="108000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marL="0" lvl="0" indent="0" algn="l" defTabSz="1111250">
            <a:lnSpc>
              <a:spcPct val="90000"/>
            </a:lnSpc>
            <a:spcBef>
              <a:spcPct val="0"/>
            </a:spcBef>
            <a:spcAft>
              <a:spcPct val="35000"/>
            </a:spcAft>
            <a:buNone/>
          </a:pPr>
          <a:r>
            <a:rPr lang="en-US" sz="2500" kern="1200" dirty="0" err="1"/>
            <a:t>Karakteristik</a:t>
          </a:r>
          <a:endParaRPr lang="en-US" sz="2500" kern="1200" dirty="0"/>
        </a:p>
      </dsp:txBody>
      <dsp:txXfrm>
        <a:off x="7312876" y="56674"/>
        <a:ext cx="2274632" cy="720000"/>
      </dsp:txXfrm>
    </dsp:sp>
    <dsp:sp modelId="{23D71A73-E219-4867-A3A6-884F08AEFB02}">
      <dsp:nvSpPr>
        <dsp:cNvPr id="0" name=""/>
        <dsp:cNvSpPr/>
      </dsp:nvSpPr>
      <dsp:spPr>
        <a:xfrm>
          <a:off x="7778764" y="776675"/>
          <a:ext cx="2274632" cy="31893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effectLst/>
              <a:latin typeface="Times New Roman" panose="02020603050405020304" pitchFamily="18" charset="0"/>
              <a:ea typeface="Calibri" panose="020F0502020204030204" pitchFamily="34" charset="0"/>
            </a:rPr>
            <a:t>merupakan </a:t>
          </a:r>
          <a:r>
            <a:rPr lang="en-US" sz="2500" kern="1200" dirty="0" err="1">
              <a:effectLst/>
              <a:latin typeface="Times New Roman" panose="02020603050405020304" pitchFamily="18" charset="0"/>
              <a:ea typeface="Calibri" panose="020F0502020204030204" pitchFamily="34" charset="0"/>
            </a:rPr>
            <a:t>usaha</a:t>
          </a:r>
          <a:r>
            <a:rPr lang="en-US" sz="2500" kern="1200" dirty="0">
              <a:effectLst/>
              <a:latin typeface="Times New Roman" panose="02020603050405020304" pitchFamily="18" charset="0"/>
              <a:ea typeface="Calibri" panose="020F0502020204030204" pitchFamily="34" charset="0"/>
            </a:rPr>
            <a:t> </a:t>
          </a:r>
          <a:r>
            <a:rPr lang="en-US" sz="2500" kern="1200" dirty="0" err="1">
              <a:effectLst/>
              <a:latin typeface="Times New Roman" panose="02020603050405020304" pitchFamily="18" charset="0"/>
              <a:ea typeface="Calibri" panose="020F0502020204030204" pitchFamily="34" charset="0"/>
            </a:rPr>
            <a:t>dibidang</a:t>
          </a:r>
          <a:r>
            <a:rPr lang="en-US" sz="2500" kern="1200" dirty="0">
              <a:effectLst/>
              <a:latin typeface="Times New Roman" panose="02020603050405020304" pitchFamily="18" charset="0"/>
              <a:ea typeface="Calibri" panose="020F0502020204030204" pitchFamily="34" charset="0"/>
            </a:rPr>
            <a:t> </a:t>
          </a:r>
          <a:r>
            <a:rPr lang="en-US" sz="2500" kern="1200" dirty="0" err="1">
              <a:effectLst/>
              <a:latin typeface="Times New Roman" panose="02020603050405020304" pitchFamily="18" charset="0"/>
              <a:ea typeface="Calibri" panose="020F0502020204030204" pitchFamily="34" charset="0"/>
            </a:rPr>
            <a:t>produksi</a:t>
          </a:r>
          <a:r>
            <a:rPr lang="en-US" sz="2500" kern="1200" dirty="0">
              <a:effectLst/>
              <a:latin typeface="Times New Roman" panose="02020603050405020304" pitchFamily="18" charset="0"/>
              <a:ea typeface="Calibri" panose="020F0502020204030204" pitchFamily="34" charset="0"/>
            </a:rPr>
            <a:t> </a:t>
          </a:r>
          <a:r>
            <a:rPr lang="en-US" sz="2500" kern="1200" dirty="0" err="1">
              <a:effectLst/>
              <a:latin typeface="Times New Roman" panose="02020603050405020304" pitchFamily="18" charset="0"/>
              <a:ea typeface="Calibri" panose="020F0502020204030204" pitchFamily="34" charset="0"/>
            </a:rPr>
            <a:t>sabun</a:t>
          </a:r>
          <a:r>
            <a:rPr lang="en-US" sz="2500" kern="1200" dirty="0">
              <a:effectLst/>
              <a:latin typeface="Times New Roman" panose="02020603050405020304" pitchFamily="18" charset="0"/>
              <a:ea typeface="Calibri" panose="020F0502020204030204" pitchFamily="34" charset="0"/>
            </a:rPr>
            <a:t> </a:t>
          </a:r>
          <a:r>
            <a:rPr lang="en-US" sz="2500" kern="1200" dirty="0" err="1">
              <a:effectLst/>
              <a:latin typeface="Times New Roman" panose="02020603050405020304" pitchFamily="18" charset="0"/>
              <a:ea typeface="Calibri" panose="020F0502020204030204" pitchFamily="34" charset="0"/>
            </a:rPr>
            <a:t>berbahan</a:t>
          </a:r>
          <a:r>
            <a:rPr lang="en-US" sz="2500" kern="1200" dirty="0">
              <a:effectLst/>
              <a:latin typeface="Times New Roman" panose="02020603050405020304" pitchFamily="18" charset="0"/>
              <a:ea typeface="Calibri" panose="020F0502020204030204" pitchFamily="34" charset="0"/>
            </a:rPr>
            <a:t> </a:t>
          </a:r>
          <a:r>
            <a:rPr lang="en-US" sz="2500" kern="1200" dirty="0" err="1">
              <a:effectLst/>
              <a:latin typeface="Times New Roman" panose="02020603050405020304" pitchFamily="18" charset="0"/>
              <a:ea typeface="Calibri" panose="020F0502020204030204" pitchFamily="34" charset="0"/>
            </a:rPr>
            <a:t>daun</a:t>
          </a:r>
          <a:r>
            <a:rPr lang="en-US" sz="2500" kern="1200" dirty="0">
              <a:effectLst/>
              <a:latin typeface="Times New Roman" panose="02020603050405020304" pitchFamily="18" charset="0"/>
              <a:ea typeface="Calibri" panose="020F0502020204030204" pitchFamily="34" charset="0"/>
            </a:rPr>
            <a:t> </a:t>
          </a:r>
          <a:r>
            <a:rPr lang="en-US" sz="2500" kern="1200" dirty="0" err="1">
              <a:effectLst/>
              <a:latin typeface="Times New Roman" panose="02020603050405020304" pitchFamily="18" charset="0"/>
              <a:ea typeface="Calibri" panose="020F0502020204030204" pitchFamily="34" charset="0"/>
            </a:rPr>
            <a:t>sirih</a:t>
          </a:r>
          <a:r>
            <a:rPr lang="en-US" sz="2500" kern="1200" dirty="0">
              <a:effectLst/>
              <a:latin typeface="Times New Roman" panose="02020603050405020304" pitchFamily="18" charset="0"/>
              <a:ea typeface="Calibri" panose="020F0502020204030204" pitchFamily="34" charset="0"/>
            </a:rPr>
            <a:t> dan susu</a:t>
          </a:r>
          <a:endParaRPr lang="en-US" sz="2500" kern="1200" dirty="0"/>
        </a:p>
      </dsp:txBody>
      <dsp:txXfrm>
        <a:off x="7845386" y="843297"/>
        <a:ext cx="2141388" cy="30561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BCFE7-7D23-4584-A881-AB69289DE2B5}">
      <dsp:nvSpPr>
        <dsp:cNvPr id="0" name=""/>
        <dsp:cNvSpPr/>
      </dsp:nvSpPr>
      <dsp:spPr>
        <a:xfrm>
          <a:off x="1026846" y="634817"/>
          <a:ext cx="3003721" cy="35337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19986E-5AF8-480D-826D-BCAFF5B50261}">
      <dsp:nvSpPr>
        <dsp:cNvPr id="0" name=""/>
        <dsp:cNvSpPr/>
      </dsp:nvSpPr>
      <dsp:spPr>
        <a:xfrm>
          <a:off x="1026846" y="767532"/>
          <a:ext cx="220664" cy="22066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652643-3AD8-4254-99B5-EBE3813AC4EA}">
      <dsp:nvSpPr>
        <dsp:cNvPr id="0" name=""/>
        <dsp:cNvSpPr/>
      </dsp:nvSpPr>
      <dsp:spPr>
        <a:xfrm>
          <a:off x="1026846" y="0"/>
          <a:ext cx="3003721" cy="634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None/>
          </a:pPr>
          <a:r>
            <a:rPr lang="en-US" sz="2800" kern="1200" dirty="0" err="1"/>
            <a:t>Keunggulan</a:t>
          </a:r>
          <a:r>
            <a:rPr lang="en-US" sz="2800" kern="1200" dirty="0"/>
            <a:t> </a:t>
          </a:r>
          <a:r>
            <a:rPr lang="en-US" sz="2800" kern="1200" dirty="0" err="1"/>
            <a:t>produk</a:t>
          </a:r>
          <a:endParaRPr lang="en-US" sz="2800" kern="1200" dirty="0"/>
        </a:p>
      </dsp:txBody>
      <dsp:txXfrm>
        <a:off x="1026846" y="0"/>
        <a:ext cx="3003721" cy="634817"/>
      </dsp:txXfrm>
    </dsp:sp>
    <dsp:sp modelId="{B8C45348-B38B-47F6-8305-0B63DCBD4F74}">
      <dsp:nvSpPr>
        <dsp:cNvPr id="0" name=""/>
        <dsp:cNvSpPr/>
      </dsp:nvSpPr>
      <dsp:spPr>
        <a:xfrm>
          <a:off x="1026846" y="1281893"/>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9F3828-3CD4-4DFD-9BF2-D02D5B8A20DF}">
      <dsp:nvSpPr>
        <dsp:cNvPr id="0" name=""/>
        <dsp:cNvSpPr/>
      </dsp:nvSpPr>
      <dsp:spPr>
        <a:xfrm>
          <a:off x="1237106" y="1135045"/>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berbahan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100%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alami</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kern="1200" dirty="0"/>
        </a:p>
      </dsp:txBody>
      <dsp:txXfrm>
        <a:off x="1237106" y="1135045"/>
        <a:ext cx="2793461" cy="514356"/>
      </dsp:txXfrm>
    </dsp:sp>
    <dsp:sp modelId="{8F062150-1FB8-4317-ADC7-3D296DF938D9}">
      <dsp:nvSpPr>
        <dsp:cNvPr id="0" name=""/>
        <dsp:cNvSpPr/>
      </dsp:nvSpPr>
      <dsp:spPr>
        <a:xfrm>
          <a:off x="1026846" y="1796250"/>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B3C5DA-7733-4C38-8332-F8A796FA49BC}">
      <dsp:nvSpPr>
        <dsp:cNvPr id="0" name=""/>
        <dsp:cNvSpPr/>
      </dsp:nvSpPr>
      <dsp:spPr>
        <a:xfrm>
          <a:off x="1237106" y="1649401"/>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Kandungan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susu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dapat</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mencerahkan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kern="1200" dirty="0"/>
        </a:p>
      </dsp:txBody>
      <dsp:txXfrm>
        <a:off x="1237106" y="1649401"/>
        <a:ext cx="2793461" cy="514356"/>
      </dsp:txXfrm>
    </dsp:sp>
    <dsp:sp modelId="{6EC93867-3819-4FCB-9E87-52FF939622AD}">
      <dsp:nvSpPr>
        <dsp:cNvPr id="0" name=""/>
        <dsp:cNvSpPr/>
      </dsp:nvSpPr>
      <dsp:spPr>
        <a:xfrm>
          <a:off x="1026846" y="2310606"/>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ADB00F-0FC2-4882-A60C-3CBC0A92299A}">
      <dsp:nvSpPr>
        <dsp:cNvPr id="0" name=""/>
        <dsp:cNvSpPr/>
      </dsp:nvSpPr>
      <dsp:spPr>
        <a:xfrm>
          <a:off x="1237106" y="2163757"/>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Kandungan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dapat</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memudarkan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flek</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hitam</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kern="1200" dirty="0"/>
        </a:p>
      </dsp:txBody>
      <dsp:txXfrm>
        <a:off x="1237106" y="2163757"/>
        <a:ext cx="2793461" cy="514356"/>
      </dsp:txXfrm>
    </dsp:sp>
    <dsp:sp modelId="{DC5833E5-67E2-4963-B33E-3BF6B17C5305}">
      <dsp:nvSpPr>
        <dsp:cNvPr id="0" name=""/>
        <dsp:cNvSpPr/>
      </dsp:nvSpPr>
      <dsp:spPr>
        <a:xfrm>
          <a:off x="4152819" y="670095"/>
          <a:ext cx="3003721" cy="35337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68C639-3732-4D87-BB4B-842C68B654D9}">
      <dsp:nvSpPr>
        <dsp:cNvPr id="0" name=""/>
        <dsp:cNvSpPr/>
      </dsp:nvSpPr>
      <dsp:spPr>
        <a:xfrm>
          <a:off x="4180754" y="767532"/>
          <a:ext cx="220664" cy="22066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F8CDF5-A142-4693-A78D-C1F3359FA55A}">
      <dsp:nvSpPr>
        <dsp:cNvPr id="0" name=""/>
        <dsp:cNvSpPr/>
      </dsp:nvSpPr>
      <dsp:spPr>
        <a:xfrm>
          <a:off x="4180754" y="0"/>
          <a:ext cx="3003721" cy="634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None/>
          </a:pPr>
          <a:r>
            <a:rPr lang="en-US" sz="2800" kern="1200" dirty="0" err="1"/>
            <a:t>Spesifikasi</a:t>
          </a:r>
          <a:r>
            <a:rPr lang="en-US" sz="2800" kern="1200" dirty="0"/>
            <a:t> </a:t>
          </a:r>
          <a:r>
            <a:rPr lang="en-US" sz="2800" kern="1200" dirty="0" err="1"/>
            <a:t>Produk</a:t>
          </a:r>
          <a:endParaRPr lang="en-US" sz="2800" kern="1200" dirty="0"/>
        </a:p>
      </dsp:txBody>
      <dsp:txXfrm>
        <a:off x="4180754" y="0"/>
        <a:ext cx="3003721" cy="634817"/>
      </dsp:txXfrm>
    </dsp:sp>
    <dsp:sp modelId="{DAFABADF-8258-4E60-BE87-74E06914AC96}">
      <dsp:nvSpPr>
        <dsp:cNvPr id="0" name=""/>
        <dsp:cNvSpPr/>
      </dsp:nvSpPr>
      <dsp:spPr>
        <a:xfrm>
          <a:off x="1026237" y="2811176"/>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DB4129-6FAA-4125-9B6E-A1ACD946AEB3}">
      <dsp:nvSpPr>
        <dsp:cNvPr id="0" name=""/>
        <dsp:cNvSpPr/>
      </dsp:nvSpPr>
      <dsp:spPr>
        <a:xfrm>
          <a:off x="1266947" y="2670609"/>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Berbentuk</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sehingga</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lebih</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praktis</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da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higienis</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kern="1200" dirty="0"/>
        </a:p>
      </dsp:txBody>
      <dsp:txXfrm>
        <a:off x="1266947" y="2670609"/>
        <a:ext cx="2793461" cy="514356"/>
      </dsp:txXfrm>
    </dsp:sp>
    <dsp:sp modelId="{3C3262AC-587B-4B5C-8367-AFF90D3A7D71}">
      <dsp:nvSpPr>
        <dsp:cNvPr id="0" name=""/>
        <dsp:cNvSpPr/>
      </dsp:nvSpPr>
      <dsp:spPr>
        <a:xfrm>
          <a:off x="4173937" y="1244841"/>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D14EDF-6B67-445B-BAEB-6239C9518D2F}">
      <dsp:nvSpPr>
        <dsp:cNvPr id="0" name=""/>
        <dsp:cNvSpPr/>
      </dsp:nvSpPr>
      <dsp:spPr>
        <a:xfrm>
          <a:off x="4450208" y="1208320"/>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menggunakan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bahan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dasar</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kern="1200" dirty="0"/>
        </a:p>
      </dsp:txBody>
      <dsp:txXfrm>
        <a:off x="4450208" y="1208320"/>
        <a:ext cx="2793461" cy="514356"/>
      </dsp:txXfrm>
    </dsp:sp>
    <dsp:sp modelId="{0FFD5E8C-2071-40CA-BA6F-80ADE4F37311}">
      <dsp:nvSpPr>
        <dsp:cNvPr id="0" name=""/>
        <dsp:cNvSpPr/>
      </dsp:nvSpPr>
      <dsp:spPr>
        <a:xfrm>
          <a:off x="4189573" y="1834356"/>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1F79DC-17E3-40B6-BCF8-5ADE1C8009D3}">
      <dsp:nvSpPr>
        <dsp:cNvPr id="0" name=""/>
        <dsp:cNvSpPr/>
      </dsp:nvSpPr>
      <dsp:spPr>
        <a:xfrm>
          <a:off x="4450208" y="1722676"/>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juga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menggunakan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campuran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susu.</a:t>
          </a:r>
          <a:endParaRPr lang="en-US" sz="1200" kern="1200" dirty="0"/>
        </a:p>
      </dsp:txBody>
      <dsp:txXfrm>
        <a:off x="4450208" y="1722676"/>
        <a:ext cx="2793461" cy="514356"/>
      </dsp:txXfrm>
    </dsp:sp>
    <dsp:sp modelId="{A78729CD-0179-4E07-8DDF-CE3857F59FF2}">
      <dsp:nvSpPr>
        <dsp:cNvPr id="0" name=""/>
        <dsp:cNvSpPr/>
      </dsp:nvSpPr>
      <dsp:spPr>
        <a:xfrm>
          <a:off x="1026237" y="3874179"/>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A8BFEC-197E-4582-B2CE-B8FB3C67B1EF}">
      <dsp:nvSpPr>
        <dsp:cNvPr id="0" name=""/>
        <dsp:cNvSpPr/>
      </dsp:nvSpPr>
      <dsp:spPr>
        <a:xfrm>
          <a:off x="1328710" y="3710647"/>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Aman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sensitif</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kern="1200" dirty="0"/>
        </a:p>
      </dsp:txBody>
      <dsp:txXfrm>
        <a:off x="1328710" y="3710647"/>
        <a:ext cx="2793461" cy="514356"/>
      </dsp:txXfrm>
    </dsp:sp>
    <dsp:sp modelId="{602B6569-479E-4B98-B7B6-05827B78C145}">
      <dsp:nvSpPr>
        <dsp:cNvPr id="0" name=""/>
        <dsp:cNvSpPr/>
      </dsp:nvSpPr>
      <dsp:spPr>
        <a:xfrm>
          <a:off x="1026237" y="3264495"/>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31DE7D-4F61-4D8C-81A4-C07276A918F9}">
      <dsp:nvSpPr>
        <dsp:cNvPr id="0" name=""/>
        <dsp:cNvSpPr/>
      </dsp:nvSpPr>
      <dsp:spPr>
        <a:xfrm>
          <a:off x="1275774" y="3156007"/>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Bila</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membeli</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dalam</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jumlah</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besar</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akan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mendapat</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bonus.</a:t>
          </a:r>
          <a:endParaRPr lang="en-US" sz="1200" kern="1200" dirty="0"/>
        </a:p>
      </dsp:txBody>
      <dsp:txXfrm>
        <a:off x="1275774" y="3156007"/>
        <a:ext cx="2793461" cy="514356"/>
      </dsp:txXfrm>
    </dsp:sp>
    <dsp:sp modelId="{59E867C2-9FC1-4969-AADF-95CC192020EE}">
      <dsp:nvSpPr>
        <dsp:cNvPr id="0" name=""/>
        <dsp:cNvSpPr/>
      </dsp:nvSpPr>
      <dsp:spPr>
        <a:xfrm>
          <a:off x="4180754" y="2286368"/>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E21059-DF8F-4F1E-9825-246BBED94F9E}">
      <dsp:nvSpPr>
        <dsp:cNvPr id="0" name=""/>
        <dsp:cNvSpPr/>
      </dsp:nvSpPr>
      <dsp:spPr>
        <a:xfrm>
          <a:off x="4489456" y="2223001"/>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Essential oil.</a:t>
          </a:r>
          <a:endParaRPr lang="en-US" sz="1200" kern="1200" dirty="0"/>
        </a:p>
      </dsp:txBody>
      <dsp:txXfrm>
        <a:off x="4489456" y="2223001"/>
        <a:ext cx="2793461" cy="514356"/>
      </dsp:txXfrm>
    </dsp:sp>
    <dsp:sp modelId="{ED83E778-41AA-4D36-B982-8FA814E91B59}">
      <dsp:nvSpPr>
        <dsp:cNvPr id="0" name=""/>
        <dsp:cNvSpPr/>
      </dsp:nvSpPr>
      <dsp:spPr>
        <a:xfrm>
          <a:off x="7362822" y="1336534"/>
          <a:ext cx="220658" cy="220658"/>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FA5872-B03F-4869-9BF7-DF33957EE6A1}">
      <dsp:nvSpPr>
        <dsp:cNvPr id="0" name=""/>
        <dsp:cNvSpPr/>
      </dsp:nvSpPr>
      <dsp:spPr>
        <a:xfrm>
          <a:off x="7561118" y="1171420"/>
          <a:ext cx="2793461" cy="51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dikemas</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menarik</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dalam</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botol</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plastik</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bening</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berisi</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kern="1200" dirty="0"/>
        </a:p>
      </dsp:txBody>
      <dsp:txXfrm>
        <a:off x="7561118" y="1171420"/>
        <a:ext cx="2793461" cy="514356"/>
      </dsp:txXfrm>
    </dsp:sp>
    <dsp:sp modelId="{13CECCAE-3F5B-4085-8D86-3AA2E3A15A03}">
      <dsp:nvSpPr>
        <dsp:cNvPr id="0" name=""/>
        <dsp:cNvSpPr/>
      </dsp:nvSpPr>
      <dsp:spPr>
        <a:xfrm>
          <a:off x="7334662" y="634817"/>
          <a:ext cx="3003721" cy="35337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D33D0A-3FEF-412B-8441-14A02E6BCEE9}">
      <dsp:nvSpPr>
        <dsp:cNvPr id="0" name=""/>
        <dsp:cNvSpPr/>
      </dsp:nvSpPr>
      <dsp:spPr>
        <a:xfrm>
          <a:off x="7334662" y="767532"/>
          <a:ext cx="220664" cy="22066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009AC3-AEB2-428D-9EEB-10ED2ECC2CF8}">
      <dsp:nvSpPr>
        <dsp:cNvPr id="0" name=""/>
        <dsp:cNvSpPr/>
      </dsp:nvSpPr>
      <dsp:spPr>
        <a:xfrm>
          <a:off x="7334662" y="0"/>
          <a:ext cx="3003721" cy="634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None/>
          </a:pPr>
          <a:r>
            <a:rPr lang="en-US" sz="2800" kern="1200" dirty="0" err="1"/>
            <a:t>Pengemasan</a:t>
          </a:r>
          <a:endParaRPr lang="en-US" sz="2800" kern="1200" dirty="0"/>
        </a:p>
      </dsp:txBody>
      <dsp:txXfrm>
        <a:off x="7334662" y="0"/>
        <a:ext cx="3003721" cy="6348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48561-316F-4255-BFE2-58707221AF11}">
      <dsp:nvSpPr>
        <dsp:cNvPr id="0" name=""/>
        <dsp:cNvSpPr/>
      </dsp:nvSpPr>
      <dsp:spPr>
        <a:xfrm>
          <a:off x="744738" y="1266817"/>
          <a:ext cx="1444171" cy="144424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err="1"/>
            <a:t>Profil</a:t>
          </a:r>
          <a:r>
            <a:rPr lang="en-US" sz="1700" kern="1200" dirty="0"/>
            <a:t> </a:t>
          </a:r>
          <a:r>
            <a:rPr lang="en-US" sz="1700" kern="1200" dirty="0" err="1"/>
            <a:t>Konsumen</a:t>
          </a:r>
          <a:endParaRPr lang="en-US" sz="1700" kern="1200" dirty="0"/>
        </a:p>
      </dsp:txBody>
      <dsp:txXfrm>
        <a:off x="956232" y="1478321"/>
        <a:ext cx="1021183" cy="1021235"/>
      </dsp:txXfrm>
    </dsp:sp>
    <dsp:sp modelId="{E8FE2032-0D84-440E-93BF-ABD91EE173B1}">
      <dsp:nvSpPr>
        <dsp:cNvPr id="0" name=""/>
        <dsp:cNvSpPr/>
      </dsp:nvSpPr>
      <dsp:spPr>
        <a:xfrm>
          <a:off x="0" y="463819"/>
          <a:ext cx="2911212" cy="3034762"/>
        </a:xfrm>
        <a:prstGeom prst="blockArc">
          <a:avLst>
            <a:gd name="adj1" fmla="val 17527788"/>
            <a:gd name="adj2" fmla="val 4119114"/>
            <a:gd name="adj3" fmla="val 575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ABED32-0D8B-42CE-8220-A4B15A0411F4}">
      <dsp:nvSpPr>
        <dsp:cNvPr id="0" name=""/>
        <dsp:cNvSpPr/>
      </dsp:nvSpPr>
      <dsp:spPr>
        <a:xfrm>
          <a:off x="2143605" y="719649"/>
          <a:ext cx="773648" cy="773864"/>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D2CE48-840C-4B70-B0DA-B0D5EC72F036}">
      <dsp:nvSpPr>
        <dsp:cNvPr id="0" name=""/>
        <dsp:cNvSpPr/>
      </dsp:nvSpPr>
      <dsp:spPr>
        <a:xfrm>
          <a:off x="2975934" y="732092"/>
          <a:ext cx="1035558" cy="748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l" defTabSz="577850">
            <a:lnSpc>
              <a:spcPct val="90000"/>
            </a:lnSpc>
            <a:spcBef>
              <a:spcPct val="0"/>
            </a:spcBef>
            <a:spcAft>
              <a:spcPct val="10000"/>
            </a:spcAft>
            <a:buFont typeface="+mj-lt"/>
            <a:buNone/>
          </a:pPr>
          <a:r>
            <a:rPr lang="en-US" sz="1300" kern="1200" dirty="0" err="1">
              <a:effectLst/>
              <a:latin typeface="Times New Roman" panose="02020603050405020304" pitchFamily="18" charset="0"/>
              <a:ea typeface="Calibri" panose="020F0502020204030204" pitchFamily="34" charset="0"/>
              <a:cs typeface="Times New Roman" panose="02020603050405020304" pitchFamily="18" charset="0"/>
            </a:rPr>
            <a:t>Segala</a:t>
          </a: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kern="1200" dirty="0" err="1">
              <a:effectLst/>
              <a:latin typeface="Times New Roman" panose="02020603050405020304" pitchFamily="18" charset="0"/>
              <a:ea typeface="Calibri" panose="020F0502020204030204" pitchFamily="34" charset="0"/>
              <a:cs typeface="Times New Roman" panose="02020603050405020304" pitchFamily="18" charset="0"/>
            </a:rPr>
            <a:t>usia</a:t>
          </a: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300" kern="1200" dirty="0"/>
        </a:p>
      </dsp:txBody>
      <dsp:txXfrm>
        <a:off x="2975934" y="732092"/>
        <a:ext cx="1035558" cy="748979"/>
      </dsp:txXfrm>
    </dsp:sp>
    <dsp:sp modelId="{AE9BEACD-B8E7-41C4-8C03-2DC24794FC4C}">
      <dsp:nvSpPr>
        <dsp:cNvPr id="0" name=""/>
        <dsp:cNvSpPr/>
      </dsp:nvSpPr>
      <dsp:spPr>
        <a:xfrm>
          <a:off x="2442622" y="1600034"/>
          <a:ext cx="773648" cy="773864"/>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79A2D4-4B8C-4057-B79A-7B4E7851BEAD}">
      <dsp:nvSpPr>
        <dsp:cNvPr id="0" name=""/>
        <dsp:cNvSpPr/>
      </dsp:nvSpPr>
      <dsp:spPr>
        <a:xfrm>
          <a:off x="3279267" y="1610959"/>
          <a:ext cx="1035558" cy="748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l" defTabSz="577850">
            <a:lnSpc>
              <a:spcPct val="90000"/>
            </a:lnSpc>
            <a:spcBef>
              <a:spcPct val="0"/>
            </a:spcBef>
            <a:spcAft>
              <a:spcPct val="10000"/>
            </a:spcAft>
            <a:buFont typeface="+mj-lt"/>
            <a:buNone/>
          </a:pP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Orang yang </a:t>
          </a:r>
          <a:r>
            <a:rPr lang="en-US" sz="1300" kern="1200" dirty="0" err="1">
              <a:effectLst/>
              <a:latin typeface="Times New Roman" panose="02020603050405020304" pitchFamily="18" charset="0"/>
              <a:ea typeface="Calibri" panose="020F0502020204030204" pitchFamily="34" charset="0"/>
              <a:cs typeface="Times New Roman" panose="02020603050405020304" pitchFamily="18" charset="0"/>
            </a:rPr>
            <a:t>memiliki</a:t>
          </a: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kern="12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kern="1200" dirty="0" err="1">
              <a:effectLst/>
              <a:latin typeface="Times New Roman" panose="02020603050405020304" pitchFamily="18" charset="0"/>
              <a:ea typeface="Calibri" panose="020F0502020204030204" pitchFamily="34" charset="0"/>
              <a:cs typeface="Times New Roman" panose="02020603050405020304" pitchFamily="18" charset="0"/>
            </a:rPr>
            <a:t>sensitif</a:t>
          </a: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300" kern="1200" dirty="0"/>
        </a:p>
      </dsp:txBody>
      <dsp:txXfrm>
        <a:off x="3279267" y="1610959"/>
        <a:ext cx="1035558" cy="748979"/>
      </dsp:txXfrm>
    </dsp:sp>
    <dsp:sp modelId="{24F6EC46-4585-455D-8B9C-1CB587992C80}">
      <dsp:nvSpPr>
        <dsp:cNvPr id="0" name=""/>
        <dsp:cNvSpPr/>
      </dsp:nvSpPr>
      <dsp:spPr>
        <a:xfrm>
          <a:off x="2143605" y="2492861"/>
          <a:ext cx="773648" cy="773864"/>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11F3CC-2C4D-4DBF-BEA0-2E46A80B3C11}">
      <dsp:nvSpPr>
        <dsp:cNvPr id="0" name=""/>
        <dsp:cNvSpPr/>
      </dsp:nvSpPr>
      <dsp:spPr>
        <a:xfrm>
          <a:off x="2975934" y="2508642"/>
          <a:ext cx="1035558" cy="748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l" defTabSz="577850">
            <a:lnSpc>
              <a:spcPct val="90000"/>
            </a:lnSpc>
            <a:spcBef>
              <a:spcPct val="0"/>
            </a:spcBef>
            <a:spcAft>
              <a:spcPct val="10000"/>
            </a:spcAft>
            <a:buFont typeface="+mj-lt"/>
            <a:buNone/>
          </a:pP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Orang yang </a:t>
          </a:r>
          <a:r>
            <a:rPr lang="en-US" sz="1300" kern="1200" dirty="0" err="1">
              <a:effectLst/>
              <a:latin typeface="Times New Roman" panose="02020603050405020304" pitchFamily="18" charset="0"/>
              <a:ea typeface="Calibri" panose="020F0502020204030204" pitchFamily="34" charset="0"/>
              <a:cs typeface="Times New Roman" panose="02020603050405020304" pitchFamily="18" charset="0"/>
            </a:rPr>
            <a:t>mencari</a:t>
          </a: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kern="1200"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sz="1300" kern="1200" dirty="0">
              <a:effectLst/>
              <a:latin typeface="Times New Roman" panose="02020603050405020304" pitchFamily="18" charset="0"/>
              <a:ea typeface="Calibri" panose="020F0502020204030204" pitchFamily="34" charset="0"/>
              <a:cs typeface="Times New Roman" panose="02020603050405020304" pitchFamily="18" charset="0"/>
            </a:rPr>
            <a:t> herbal.</a:t>
          </a:r>
          <a:endParaRPr lang="en-US" sz="1300" kern="1200" dirty="0"/>
        </a:p>
      </dsp:txBody>
      <dsp:txXfrm>
        <a:off x="2975934" y="2508642"/>
        <a:ext cx="1035558" cy="7489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8A87B-6DDD-4677-8620-1D4B2F7831A5}">
      <dsp:nvSpPr>
        <dsp:cNvPr id="0" name=""/>
        <dsp:cNvSpPr/>
      </dsp:nvSpPr>
      <dsp:spPr>
        <a:xfrm rot="5400000">
          <a:off x="-217661" y="218421"/>
          <a:ext cx="1451074" cy="101575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err="1"/>
            <a:t>Segmentasi</a:t>
          </a:r>
          <a:r>
            <a:rPr lang="en-US" sz="1400" kern="1200" dirty="0"/>
            <a:t> Pasar</a:t>
          </a:r>
        </a:p>
      </dsp:txBody>
      <dsp:txXfrm rot="-5400000">
        <a:off x="0" y="508636"/>
        <a:ext cx="1015752" cy="435322"/>
      </dsp:txXfrm>
    </dsp:sp>
    <dsp:sp modelId="{F2D2E7A6-5B02-46DD-B17A-2D2FCCCAD529}">
      <dsp:nvSpPr>
        <dsp:cNvPr id="0" name=""/>
        <dsp:cNvSpPr/>
      </dsp:nvSpPr>
      <dsp:spPr>
        <a:xfrm rot="5400000">
          <a:off x="3096976" y="-2080464"/>
          <a:ext cx="943198" cy="510564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S2DaSi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merupakan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herbal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dengan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bahan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dasar</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susu dan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S2DaSi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ditujukan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semua</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orang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dalam</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semua</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golongan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Harga yang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terjangkau</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memudahkan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bersaing</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sz="1200" kern="1200" dirty="0" err="1">
              <a:effectLst/>
              <a:latin typeface="Times New Roman" panose="02020603050405020304" pitchFamily="18" charset="0"/>
              <a:ea typeface="Calibri" panose="020F0502020204030204" pitchFamily="34" charset="0"/>
              <a:cs typeface="Times New Roman" panose="02020603050405020304" pitchFamily="18" charset="0"/>
            </a:rPr>
            <a:t>pasaran</a:t>
          </a:r>
          <a:r>
            <a:rPr lang="en-US" sz="1200" kern="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kern="1200" dirty="0"/>
        </a:p>
      </dsp:txBody>
      <dsp:txXfrm rot="-5400000">
        <a:off x="1015752" y="46803"/>
        <a:ext cx="5059604" cy="851112"/>
      </dsp:txXfrm>
    </dsp:sp>
    <dsp:sp modelId="{B5EB5210-9296-419F-A20C-6F021B337C0C}">
      <dsp:nvSpPr>
        <dsp:cNvPr id="0" name=""/>
        <dsp:cNvSpPr/>
      </dsp:nvSpPr>
      <dsp:spPr>
        <a:xfrm rot="5400000">
          <a:off x="-217661" y="1473324"/>
          <a:ext cx="1451074" cy="101575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Targeting</a:t>
          </a:r>
        </a:p>
      </dsp:txBody>
      <dsp:txXfrm rot="-5400000">
        <a:off x="0" y="1763539"/>
        <a:ext cx="1015752" cy="435322"/>
      </dsp:txXfrm>
    </dsp:sp>
    <dsp:sp modelId="{74292010-9AF9-46CD-9426-0B02E16FB610}">
      <dsp:nvSpPr>
        <dsp:cNvPr id="0" name=""/>
        <dsp:cNvSpPr/>
      </dsp:nvSpPr>
      <dsp:spPr>
        <a:xfrm rot="5400000">
          <a:off x="3096976" y="-825561"/>
          <a:ext cx="943198" cy="510564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effectLst/>
              <a:latin typeface="Times New Roman" panose="02020603050405020304" pitchFamily="18" charset="0"/>
              <a:ea typeface="Calibri" panose="020F0502020204030204" pitchFamily="34" charset="0"/>
              <a:cs typeface="Times New Roman" panose="02020603050405020304" pitchFamily="18" charset="0"/>
            </a:rPr>
            <a:t>Untuk target utama dalam produk S2DaSi ini semua perempuan untuk semua umur dan golongan. Para laki-laki pun juga bisa menggunakan produk sabun cair ini. Produk ini bagus untuk semua jenis kulit karena tanpa efek samping dan S2DaSi ini membuat kulit lembab cocok digunakan pada masyarakat yang tinggal di negara tropis ini.</a:t>
          </a:r>
          <a:endParaRPr lang="en-US" sz="1200" kern="1200"/>
        </a:p>
      </dsp:txBody>
      <dsp:txXfrm rot="-5400000">
        <a:off x="1015752" y="1301706"/>
        <a:ext cx="5059604" cy="851112"/>
      </dsp:txXfrm>
    </dsp:sp>
    <dsp:sp modelId="{AAB980D7-1E95-4696-B316-898116C01856}">
      <dsp:nvSpPr>
        <dsp:cNvPr id="0" name=""/>
        <dsp:cNvSpPr/>
      </dsp:nvSpPr>
      <dsp:spPr>
        <a:xfrm rot="5400000">
          <a:off x="-217661" y="2728227"/>
          <a:ext cx="1451074" cy="101575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Positioning</a:t>
          </a:r>
        </a:p>
      </dsp:txBody>
      <dsp:txXfrm rot="-5400000">
        <a:off x="0" y="3018442"/>
        <a:ext cx="1015752" cy="435322"/>
      </dsp:txXfrm>
    </dsp:sp>
    <dsp:sp modelId="{984BFAF9-DC3D-405E-99AE-E34CFAA068E2}">
      <dsp:nvSpPr>
        <dsp:cNvPr id="0" name=""/>
        <dsp:cNvSpPr/>
      </dsp:nvSpPr>
      <dsp:spPr>
        <a:xfrm rot="5400000">
          <a:off x="3096976" y="429341"/>
          <a:ext cx="943198" cy="510564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effectLst/>
              <a:latin typeface="Times New Roman" panose="02020603050405020304" pitchFamily="18" charset="0"/>
              <a:ea typeface="Calibri" panose="020F0502020204030204" pitchFamily="34" charset="0"/>
              <a:cs typeface="Times New Roman" panose="02020603050405020304" pitchFamily="18" charset="0"/>
            </a:rPr>
            <a:t>Konsumen melihat produk S2DaSi ini sabun cair herbal yang dapat digunakan untuk melembabkan kulit dan aman digunakan untuk kulit sensitif dengan harga terjangkau.</a:t>
          </a:r>
          <a:endParaRPr lang="en-US" sz="1200" kern="1200" dirty="0"/>
        </a:p>
      </dsp:txBody>
      <dsp:txXfrm rot="-5400000">
        <a:off x="1015752" y="2556609"/>
        <a:ext cx="5059604" cy="8511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7E905-9A7A-4698-A014-9447750A5D7F}">
      <dsp:nvSpPr>
        <dsp:cNvPr id="0" name=""/>
        <dsp:cNvSpPr/>
      </dsp:nvSpPr>
      <dsp:spPr>
        <a:xfrm>
          <a:off x="184117" y="804143"/>
          <a:ext cx="1295131" cy="863417"/>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41FE57-CAE3-4E1E-BE6A-E566BB5E0A8C}">
      <dsp:nvSpPr>
        <dsp:cNvPr id="0" name=""/>
        <dsp:cNvSpPr/>
      </dsp:nvSpPr>
      <dsp:spPr>
        <a:xfrm>
          <a:off x="2048440" y="912682"/>
          <a:ext cx="1903670" cy="1142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Adanya</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produk</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sabun</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cair</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herbal S2DaSi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lainnya</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telah</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ada</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terlebih</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dahulu</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500" b="0" i="0" u="sng" kern="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dipasaran</a:t>
          </a:r>
          <a:r>
            <a:rPr lang="en-US" sz="1500" b="0" i="0" u="sng"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500" b="0" i="0" u="sng" kern="1200" dirty="0">
            <a:solidFill>
              <a:srgbClr val="FF0000"/>
            </a:solidFill>
          </a:endParaRPr>
        </a:p>
      </dsp:txBody>
      <dsp:txXfrm>
        <a:off x="2048440" y="912682"/>
        <a:ext cx="1903670" cy="1142825"/>
      </dsp:txXfrm>
    </dsp:sp>
    <dsp:sp modelId="{4BC5602D-C75D-4096-8A72-EFD92E8E03B5}">
      <dsp:nvSpPr>
        <dsp:cNvPr id="0" name=""/>
        <dsp:cNvSpPr/>
      </dsp:nvSpPr>
      <dsp:spPr>
        <a:xfrm>
          <a:off x="1920944" y="755656"/>
          <a:ext cx="440666" cy="440780"/>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BF8742-17BB-4F48-991E-D5524CA3D059}">
      <dsp:nvSpPr>
        <dsp:cNvPr id="0" name=""/>
        <dsp:cNvSpPr/>
      </dsp:nvSpPr>
      <dsp:spPr>
        <a:xfrm rot="5400000">
          <a:off x="3651647" y="755713"/>
          <a:ext cx="440780" cy="440666"/>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8ADB3B-E103-48C6-AE88-A1B16B45FD64}">
      <dsp:nvSpPr>
        <dsp:cNvPr id="0" name=""/>
        <dsp:cNvSpPr/>
      </dsp:nvSpPr>
      <dsp:spPr>
        <a:xfrm rot="16200000">
          <a:off x="1920887" y="1772032"/>
          <a:ext cx="440780" cy="440666"/>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0C6EB0-8149-4A71-A56C-0B2A09B84E57}">
      <dsp:nvSpPr>
        <dsp:cNvPr id="0" name=""/>
        <dsp:cNvSpPr/>
      </dsp:nvSpPr>
      <dsp:spPr>
        <a:xfrm rot="10800000">
          <a:off x="3651704" y="1771975"/>
          <a:ext cx="440666" cy="440780"/>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06030E-EAF4-45DC-8703-C82F8007D08B}" type="datetimeFigureOut">
              <a:rPr lang="en-ID" smtClean="0"/>
              <a:t>17/05/2021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EFFE399-FFE4-4CA4-8778-783EC8535C12}" type="slidenum">
              <a:rPr lang="en-ID" smtClean="0"/>
              <a:t>‹#›</a:t>
            </a:fld>
            <a:endParaRPr lang="en-ID"/>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73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6030E-EAF4-45DC-8703-C82F8007D08B}" type="datetimeFigureOut">
              <a:rPr lang="en-ID" smtClean="0"/>
              <a:t>17/05/2021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EFFE399-FFE4-4CA4-8778-783EC8535C12}" type="slidenum">
              <a:rPr lang="en-ID" smtClean="0"/>
              <a:t>‹#›</a:t>
            </a:fld>
            <a:endParaRPr lang="en-ID"/>
          </a:p>
        </p:txBody>
      </p:sp>
    </p:spTree>
    <p:extLst>
      <p:ext uri="{BB962C8B-B14F-4D97-AF65-F5344CB8AC3E}">
        <p14:creationId xmlns:p14="http://schemas.microsoft.com/office/powerpoint/2010/main" val="242022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6030E-EAF4-45DC-8703-C82F8007D08B}" type="datetimeFigureOut">
              <a:rPr lang="en-ID" smtClean="0"/>
              <a:t>17/05/2021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EFFE399-FFE4-4CA4-8778-783EC8535C12}" type="slidenum">
              <a:rPr lang="en-ID" smtClean="0"/>
              <a:t>‹#›</a:t>
            </a:fld>
            <a:endParaRPr lang="en-ID"/>
          </a:p>
        </p:txBody>
      </p:sp>
    </p:spTree>
    <p:extLst>
      <p:ext uri="{BB962C8B-B14F-4D97-AF65-F5344CB8AC3E}">
        <p14:creationId xmlns:p14="http://schemas.microsoft.com/office/powerpoint/2010/main" val="351557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6030E-EAF4-45DC-8703-C82F8007D08B}" type="datetimeFigureOut">
              <a:rPr lang="en-ID" smtClean="0"/>
              <a:t>17/05/2021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EFFE399-FFE4-4CA4-8778-783EC8535C12}" type="slidenum">
              <a:rPr lang="en-ID" smtClean="0"/>
              <a:t>‹#›</a:t>
            </a:fld>
            <a:endParaRPr lang="en-ID"/>
          </a:p>
        </p:txBody>
      </p:sp>
    </p:spTree>
    <p:extLst>
      <p:ext uri="{BB962C8B-B14F-4D97-AF65-F5344CB8AC3E}">
        <p14:creationId xmlns:p14="http://schemas.microsoft.com/office/powerpoint/2010/main" val="152825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06030E-EAF4-45DC-8703-C82F8007D08B}" type="datetimeFigureOut">
              <a:rPr lang="en-ID" smtClean="0"/>
              <a:t>17/05/2021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EFFE399-FFE4-4CA4-8778-783EC8535C12}" type="slidenum">
              <a:rPr lang="en-ID" smtClean="0"/>
              <a:t>‹#›</a:t>
            </a:fld>
            <a:endParaRPr lang="en-ID"/>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203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06030E-EAF4-45DC-8703-C82F8007D08B}" type="datetimeFigureOut">
              <a:rPr lang="en-ID" smtClean="0"/>
              <a:t>17/05/2021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FEFFE399-FFE4-4CA4-8778-783EC8535C12}" type="slidenum">
              <a:rPr lang="en-ID" smtClean="0"/>
              <a:t>‹#›</a:t>
            </a:fld>
            <a:endParaRPr lang="en-ID"/>
          </a:p>
        </p:txBody>
      </p:sp>
    </p:spTree>
    <p:extLst>
      <p:ext uri="{BB962C8B-B14F-4D97-AF65-F5344CB8AC3E}">
        <p14:creationId xmlns:p14="http://schemas.microsoft.com/office/powerpoint/2010/main" val="210982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06030E-EAF4-45DC-8703-C82F8007D08B}" type="datetimeFigureOut">
              <a:rPr lang="en-ID" smtClean="0"/>
              <a:t>17/05/2021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FEFFE399-FFE4-4CA4-8778-783EC8535C12}" type="slidenum">
              <a:rPr lang="en-ID" smtClean="0"/>
              <a:t>‹#›</a:t>
            </a:fld>
            <a:endParaRPr lang="en-ID"/>
          </a:p>
        </p:txBody>
      </p:sp>
    </p:spTree>
    <p:extLst>
      <p:ext uri="{BB962C8B-B14F-4D97-AF65-F5344CB8AC3E}">
        <p14:creationId xmlns:p14="http://schemas.microsoft.com/office/powerpoint/2010/main" val="28963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06030E-EAF4-45DC-8703-C82F8007D08B}" type="datetimeFigureOut">
              <a:rPr lang="en-ID" smtClean="0"/>
              <a:t>17/05/2021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FEFFE399-FFE4-4CA4-8778-783EC8535C12}" type="slidenum">
              <a:rPr lang="en-ID" smtClean="0"/>
              <a:t>‹#›</a:t>
            </a:fld>
            <a:endParaRPr lang="en-ID"/>
          </a:p>
        </p:txBody>
      </p:sp>
    </p:spTree>
    <p:extLst>
      <p:ext uri="{BB962C8B-B14F-4D97-AF65-F5344CB8AC3E}">
        <p14:creationId xmlns:p14="http://schemas.microsoft.com/office/powerpoint/2010/main" val="47752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06030E-EAF4-45DC-8703-C82F8007D08B}" type="datetimeFigureOut">
              <a:rPr lang="en-ID" smtClean="0"/>
              <a:t>17/05/2021</a:t>
            </a:fld>
            <a:endParaRPr lang="en-ID"/>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D"/>
          </a:p>
        </p:txBody>
      </p:sp>
      <p:sp>
        <p:nvSpPr>
          <p:cNvPr id="9" name="Slide Number Placeholder 8"/>
          <p:cNvSpPr>
            <a:spLocks noGrp="1"/>
          </p:cNvSpPr>
          <p:nvPr>
            <p:ph type="sldNum" sz="quarter" idx="12"/>
          </p:nvPr>
        </p:nvSpPr>
        <p:spPr/>
        <p:txBody>
          <a:bodyPr/>
          <a:lstStyle/>
          <a:p>
            <a:fld id="{FEFFE399-FFE4-4CA4-8778-783EC8535C12}" type="slidenum">
              <a:rPr lang="en-ID" smtClean="0"/>
              <a:t>‹#›</a:t>
            </a:fld>
            <a:endParaRPr lang="en-ID"/>
          </a:p>
        </p:txBody>
      </p:sp>
    </p:spTree>
    <p:extLst>
      <p:ext uri="{BB962C8B-B14F-4D97-AF65-F5344CB8AC3E}">
        <p14:creationId xmlns:p14="http://schemas.microsoft.com/office/powerpoint/2010/main" val="33462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E06030E-EAF4-45DC-8703-C82F8007D08B}" type="datetimeFigureOut">
              <a:rPr lang="en-ID" smtClean="0"/>
              <a:t>17/05/2021</a:t>
            </a:fld>
            <a:endParaRPr lang="en-ID"/>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D"/>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FFE399-FFE4-4CA4-8778-783EC8535C12}" type="slidenum">
              <a:rPr lang="en-ID" smtClean="0"/>
              <a:t>‹#›</a:t>
            </a:fld>
            <a:endParaRPr lang="en-ID"/>
          </a:p>
        </p:txBody>
      </p:sp>
    </p:spTree>
    <p:extLst>
      <p:ext uri="{BB962C8B-B14F-4D97-AF65-F5344CB8AC3E}">
        <p14:creationId xmlns:p14="http://schemas.microsoft.com/office/powerpoint/2010/main" val="139009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06030E-EAF4-45DC-8703-C82F8007D08B}" type="datetimeFigureOut">
              <a:rPr lang="en-ID" smtClean="0"/>
              <a:t>17/05/2021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FEFFE399-FFE4-4CA4-8778-783EC8535C12}" type="slidenum">
              <a:rPr lang="en-ID" smtClean="0"/>
              <a:t>‹#›</a:t>
            </a:fld>
            <a:endParaRPr lang="en-ID"/>
          </a:p>
        </p:txBody>
      </p:sp>
    </p:spTree>
    <p:extLst>
      <p:ext uri="{BB962C8B-B14F-4D97-AF65-F5344CB8AC3E}">
        <p14:creationId xmlns:p14="http://schemas.microsoft.com/office/powerpoint/2010/main" val="202073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06030E-EAF4-45DC-8703-C82F8007D08B}" type="datetimeFigureOut">
              <a:rPr lang="en-ID" smtClean="0"/>
              <a:t>17/05/2021</a:t>
            </a:fld>
            <a:endParaRPr lang="en-ID"/>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D"/>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EFFE399-FFE4-4CA4-8778-783EC8535C12}" type="slidenum">
              <a:rPr lang="en-ID" smtClean="0"/>
              <a:t>‹#›</a:t>
            </a:fld>
            <a:endParaRPr lang="en-ID"/>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051536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id="{6A7122A8-AD03-49D9-A213-1CDBE71A66DD}"/>
              </a:ext>
            </a:extLst>
          </p:cNvPr>
          <p:cNvSpPr/>
          <p:nvPr/>
        </p:nvSpPr>
        <p:spPr>
          <a:xfrm>
            <a:off x="0" y="0"/>
            <a:ext cx="12192000" cy="6334125"/>
          </a:xfrm>
          <a:prstGeom prst="r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5411E9B-60CE-46C0-AEB5-CD083729C804}"/>
              </a:ext>
            </a:extLst>
          </p:cNvPr>
          <p:cNvSpPr>
            <a:spLocks noGrp="1"/>
          </p:cNvSpPr>
          <p:nvPr>
            <p:ph type="ctrTitle"/>
          </p:nvPr>
        </p:nvSpPr>
        <p:spPr/>
        <p:txBody>
          <a:bodyPr/>
          <a:lstStyle/>
          <a:p>
            <a:r>
              <a:rPr lang="en-US" dirty="0" err="1"/>
              <a:t>Kewirausahaan</a:t>
            </a:r>
            <a:endParaRPr lang="en-US" dirty="0"/>
          </a:p>
        </p:txBody>
      </p:sp>
      <p:sp>
        <p:nvSpPr>
          <p:cNvPr id="5" name="Subtitle 4">
            <a:extLst>
              <a:ext uri="{FF2B5EF4-FFF2-40B4-BE49-F238E27FC236}">
                <a16:creationId xmlns:a16="http://schemas.microsoft.com/office/drawing/2014/main" id="{F757D067-5FCE-423F-9998-47724DA6470B}"/>
              </a:ext>
            </a:extLst>
          </p:cNvPr>
          <p:cNvSpPr>
            <a:spLocks noGrp="1"/>
          </p:cNvSpPr>
          <p:nvPr>
            <p:ph type="subTitle" idx="1"/>
          </p:nvPr>
        </p:nvSpPr>
        <p:spPr>
          <a:xfrm>
            <a:off x="1100052" y="4455620"/>
            <a:ext cx="6948574" cy="1643428"/>
          </a:xfrm>
          <a:solidFill>
            <a:schemeClr val="tx2">
              <a:lumMod val="20000"/>
              <a:lumOff val="80000"/>
            </a:schemeClr>
          </a:solidFill>
        </p:spPr>
        <p:txBody>
          <a:bodyPr>
            <a:noAutofit/>
          </a:bodyPr>
          <a:lstStyle/>
          <a:p>
            <a:r>
              <a:rPr lang="id-ID" sz="1800" cap="none" dirty="0">
                <a:solidFill>
                  <a:schemeClr val="tx1"/>
                </a:solidFill>
              </a:rPr>
              <a:t>Pengampu</a:t>
            </a:r>
            <a:r>
              <a:rPr lang="en-US" sz="1800" cap="none" dirty="0">
                <a:solidFill>
                  <a:schemeClr val="tx1"/>
                </a:solidFill>
              </a:rPr>
              <a:t> :</a:t>
            </a:r>
            <a:endParaRPr lang="id-ID" sz="1800" cap="none" dirty="0">
              <a:solidFill>
                <a:schemeClr val="tx1"/>
              </a:solidFill>
            </a:endParaRPr>
          </a:p>
          <a:p>
            <a:r>
              <a:rPr lang="id-ID" sz="1800" b="1" cap="none" dirty="0">
                <a:solidFill>
                  <a:schemeClr val="tx1"/>
                </a:solidFill>
              </a:rPr>
              <a:t>D</a:t>
            </a:r>
            <a:r>
              <a:rPr lang="en-US" sz="1800" b="1" cap="none" dirty="0">
                <a:solidFill>
                  <a:schemeClr val="tx1"/>
                </a:solidFill>
              </a:rPr>
              <a:t>r</a:t>
            </a:r>
            <a:r>
              <a:rPr lang="id-ID" sz="1800" b="1" cap="none" dirty="0">
                <a:solidFill>
                  <a:schemeClr val="tx1"/>
                </a:solidFill>
              </a:rPr>
              <a:t>. </a:t>
            </a:r>
            <a:r>
              <a:rPr lang="id-ID" sz="1800" b="1" cap="none" dirty="0" err="1">
                <a:solidFill>
                  <a:schemeClr val="tx1"/>
                </a:solidFill>
              </a:rPr>
              <a:t>L.V.Ratna</a:t>
            </a:r>
            <a:r>
              <a:rPr lang="id-ID" sz="1800" b="1" cap="none" dirty="0">
                <a:solidFill>
                  <a:schemeClr val="tx1"/>
                </a:solidFill>
              </a:rPr>
              <a:t> Devi S.,</a:t>
            </a:r>
            <a:r>
              <a:rPr lang="id-ID" sz="1800" b="1" cap="none" dirty="0" err="1">
                <a:solidFill>
                  <a:schemeClr val="tx1"/>
                </a:solidFill>
              </a:rPr>
              <a:t>M.Si</a:t>
            </a:r>
            <a:endParaRPr lang="en-US" sz="1800" b="1" cap="none" dirty="0">
              <a:solidFill>
                <a:schemeClr val="tx1"/>
              </a:solidFill>
            </a:endParaRPr>
          </a:p>
          <a:p>
            <a:r>
              <a:rPr lang="id-ID" sz="1800" cap="none" dirty="0">
                <a:solidFill>
                  <a:schemeClr val="tx1"/>
                </a:solidFill>
              </a:rPr>
              <a:t>Sosiologi, Semester 2</a:t>
            </a:r>
          </a:p>
          <a:p>
            <a:r>
              <a:rPr lang="id-ID" sz="1800" cap="none" dirty="0">
                <a:solidFill>
                  <a:schemeClr val="tx1"/>
                </a:solidFill>
              </a:rPr>
              <a:t>Klas A</a:t>
            </a:r>
          </a:p>
        </p:txBody>
      </p:sp>
      <p:sp>
        <p:nvSpPr>
          <p:cNvPr id="6" name="Rectangle 5">
            <a:extLst>
              <a:ext uri="{FF2B5EF4-FFF2-40B4-BE49-F238E27FC236}">
                <a16:creationId xmlns:a16="http://schemas.microsoft.com/office/drawing/2014/main" id="{36F8E0FE-BC1B-40C9-A231-D8A7B0E6E542}"/>
              </a:ext>
            </a:extLst>
          </p:cNvPr>
          <p:cNvSpPr/>
          <p:nvPr/>
        </p:nvSpPr>
        <p:spPr>
          <a:xfrm>
            <a:off x="1187252" y="2542032"/>
            <a:ext cx="1944216" cy="6480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dirty="0"/>
              <a:t>Materi </a:t>
            </a:r>
            <a:r>
              <a:rPr lang="en-US" dirty="0"/>
              <a:t>11</a:t>
            </a:r>
            <a:endParaRPr lang="id-ID" dirty="0"/>
          </a:p>
        </p:txBody>
      </p:sp>
    </p:spTree>
    <p:extLst>
      <p:ext uri="{BB962C8B-B14F-4D97-AF65-F5344CB8AC3E}">
        <p14:creationId xmlns:p14="http://schemas.microsoft.com/office/powerpoint/2010/main" val="3468079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35528-E3C1-42B2-AA5D-DFA5C4F9E044}"/>
              </a:ext>
            </a:extLst>
          </p:cNvPr>
          <p:cNvSpPr>
            <a:spLocks noGrp="1"/>
          </p:cNvSpPr>
          <p:nvPr>
            <p:ph type="title"/>
          </p:nvPr>
        </p:nvSpPr>
        <p:spPr>
          <a:xfrm>
            <a:off x="407469" y="-478880"/>
            <a:ext cx="10058400" cy="1450757"/>
          </a:xfrm>
        </p:spPr>
        <p:txBody>
          <a:bodyPr/>
          <a:lstStyle/>
          <a:p>
            <a:pPr marL="342900" marR="0" lvl="0" indent="-342900">
              <a:lnSpc>
                <a:spcPct val="107000"/>
              </a:lnSpc>
              <a:spcBef>
                <a:spcPts val="0"/>
              </a:spcBef>
              <a:spcAft>
                <a:spcPts val="0"/>
              </a:spcAft>
            </a:pPr>
            <a:r>
              <a:rPr lang="en-US" sz="1800" b="1" dirty="0">
                <a:effectLst/>
                <a:latin typeface="Times New Roman" panose="02020603050405020304" pitchFamily="18" charset="0"/>
                <a:ea typeface="SimSun" panose="02010600030101010101" pitchFamily="2" charset="-122"/>
                <a:cs typeface="Times New Roman" panose="02020603050405020304" pitchFamily="18" charset="0"/>
              </a:rPr>
              <a:t>2. </a:t>
            </a:r>
            <a:r>
              <a:rPr lang="en-US" sz="1800" b="1" dirty="0" err="1">
                <a:effectLst/>
                <a:latin typeface="Times New Roman" panose="02020603050405020304" pitchFamily="18" charset="0"/>
                <a:ea typeface="SimSun" panose="02010600030101010101" pitchFamily="2" charset="-122"/>
                <a:cs typeface="Times New Roman" panose="02020603050405020304" pitchFamily="18" charset="0"/>
              </a:rPr>
              <a:t>Biaya</a:t>
            </a:r>
            <a:r>
              <a:rPr lang="en-US"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1800" b="1" dirty="0" err="1">
                <a:effectLst/>
                <a:latin typeface="Times New Roman" panose="02020603050405020304" pitchFamily="18" charset="0"/>
                <a:ea typeface="SimSun" panose="02010600030101010101" pitchFamily="2" charset="-122"/>
                <a:cs typeface="Times New Roman" panose="02020603050405020304" pitchFamily="18" charset="0"/>
              </a:rPr>
              <a:t>Tidak</a:t>
            </a:r>
            <a:r>
              <a:rPr lang="en-US"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1800" b="1" dirty="0" err="1">
                <a:effectLst/>
                <a:latin typeface="Times New Roman" panose="02020603050405020304" pitchFamily="18" charset="0"/>
                <a:ea typeface="SimSun" panose="02010600030101010101" pitchFamily="2" charset="-122"/>
                <a:cs typeface="Times New Roman" panose="02020603050405020304" pitchFamily="18" charset="0"/>
              </a:rPr>
              <a:t>Tetap</a:t>
            </a:r>
            <a:r>
              <a:rPr lang="en-US"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1800" b="1" dirty="0" err="1">
                <a:effectLst/>
                <a:latin typeface="Times New Roman" panose="02020603050405020304" pitchFamily="18" charset="0"/>
                <a:ea typeface="SimSun" panose="02010600030101010101" pitchFamily="2" charset="-122"/>
                <a:cs typeface="Times New Roman" panose="02020603050405020304" pitchFamily="18" charset="0"/>
              </a:rPr>
              <a:t>Variabel</a:t>
            </a:r>
            <a:r>
              <a:rPr lang="en-US" sz="1800" b="1" dirty="0">
                <a:effectLst/>
                <a:latin typeface="Times New Roman" panose="02020603050405020304" pitchFamily="18" charset="0"/>
                <a:ea typeface="SimSun" panose="02010600030101010101" pitchFamily="2" charset="-122"/>
                <a:cs typeface="Times New Roman" panose="02020603050405020304" pitchFamily="18" charset="0"/>
              </a:rPr>
              <a:t> Cost/VC)</a:t>
            </a:r>
            <a:br>
              <a:rPr lang="en-US" sz="1800" b="1" dirty="0">
                <a:latin typeface="Calibri" panose="020F0502020204030204" pitchFamily="34" charset="0"/>
                <a:ea typeface="SimSun" panose="02010600030101010101" pitchFamily="2" charset="-122"/>
                <a:cs typeface="Times New Roman" panose="02020603050405020304" pitchFamily="18" charset="0"/>
              </a:rPr>
            </a:br>
            <a:r>
              <a:rPr lang="en-US" sz="1800" b="1" dirty="0">
                <a:latin typeface="Calibri" panose="020F0502020204030204" pitchFamily="34" charset="0"/>
                <a:ea typeface="SimSun" panose="02010600030101010101" pitchFamily="2" charset="-122"/>
                <a:cs typeface="Times New Roman" panose="02020603050405020304" pitchFamily="18" charset="0"/>
              </a:rPr>
              <a:t>a. </a:t>
            </a: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b="1" dirty="0">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Bahan</a:t>
            </a:r>
            <a:r>
              <a:rPr lang="en-US" sz="1800" b="1" dirty="0">
                <a:effectLst/>
                <a:latin typeface="Times New Roman" panose="02020603050405020304" pitchFamily="18" charset="0"/>
                <a:ea typeface="Calibri" panose="020F0502020204030204" pitchFamily="34" charset="0"/>
                <a:cs typeface="SimSun" panose="02010600030101010101" pitchFamily="2" charset="-122"/>
              </a:rPr>
              <a:t> Utama</a:t>
            </a:r>
            <a:endParaRPr lang="en-US" dirty="0"/>
          </a:p>
        </p:txBody>
      </p:sp>
      <p:graphicFrame>
        <p:nvGraphicFramePr>
          <p:cNvPr id="4" name="Content Placeholder 3">
            <a:extLst>
              <a:ext uri="{FF2B5EF4-FFF2-40B4-BE49-F238E27FC236}">
                <a16:creationId xmlns:a16="http://schemas.microsoft.com/office/drawing/2014/main" id="{147A1268-5999-4719-9CCD-411716BA7F3F}"/>
              </a:ext>
            </a:extLst>
          </p:cNvPr>
          <p:cNvGraphicFramePr>
            <a:graphicFrameLocks noGrp="1"/>
          </p:cNvGraphicFramePr>
          <p:nvPr>
            <p:ph idx="1"/>
            <p:extLst>
              <p:ext uri="{D42A27DB-BD31-4B8C-83A1-F6EECF244321}">
                <p14:modId xmlns:p14="http://schemas.microsoft.com/office/powerpoint/2010/main" val="761297661"/>
              </p:ext>
            </p:extLst>
          </p:nvPr>
        </p:nvGraphicFramePr>
        <p:xfrm>
          <a:off x="791680" y="974303"/>
          <a:ext cx="5304320" cy="2699338"/>
        </p:xfrm>
        <a:graphic>
          <a:graphicData uri="http://schemas.openxmlformats.org/drawingml/2006/table">
            <a:tbl>
              <a:tblPr firstRow="1" firstCol="1" bandRow="1">
                <a:tableStyleId>{5C22544A-7EE6-4342-B048-85BDC9FD1C3A}</a:tableStyleId>
              </a:tblPr>
              <a:tblGrid>
                <a:gridCol w="467062">
                  <a:extLst>
                    <a:ext uri="{9D8B030D-6E8A-4147-A177-3AD203B41FA5}">
                      <a16:colId xmlns:a16="http://schemas.microsoft.com/office/drawing/2014/main" val="1635911861"/>
                    </a:ext>
                  </a:extLst>
                </a:gridCol>
                <a:gridCol w="3069152">
                  <a:extLst>
                    <a:ext uri="{9D8B030D-6E8A-4147-A177-3AD203B41FA5}">
                      <a16:colId xmlns:a16="http://schemas.microsoft.com/office/drawing/2014/main" val="371158994"/>
                    </a:ext>
                  </a:extLst>
                </a:gridCol>
                <a:gridCol w="1768106">
                  <a:extLst>
                    <a:ext uri="{9D8B030D-6E8A-4147-A177-3AD203B41FA5}">
                      <a16:colId xmlns:a16="http://schemas.microsoft.com/office/drawing/2014/main" val="3488748025"/>
                    </a:ext>
                  </a:extLst>
                </a:gridCol>
              </a:tblGrid>
              <a:tr h="667102">
                <a:tc>
                  <a:txBody>
                    <a:bodyPr/>
                    <a:lstStyle/>
                    <a:p>
                      <a:pPr marL="0" marR="0" algn="ctr">
                        <a:lnSpc>
                          <a:spcPct val="107000"/>
                        </a:lnSpc>
                        <a:spcBef>
                          <a:spcPts val="0"/>
                        </a:spcBef>
                        <a:spcAft>
                          <a:spcPts val="0"/>
                        </a:spcAft>
                      </a:pPr>
                      <a:r>
                        <a:rPr lang="id-ID" sz="1800">
                          <a:effectLst/>
                        </a:rPr>
                        <a:t>No.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dirty="0">
                          <a:effectLst/>
                        </a:rPr>
                        <a:t>Uraian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Rp/bulan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284550"/>
                  </a:ext>
                </a:extLst>
              </a:tr>
              <a:tr h="338706">
                <a:tc>
                  <a:txBody>
                    <a:bodyPr/>
                    <a:lstStyle/>
                    <a:p>
                      <a:pPr marL="0" marR="0" algn="ctr">
                        <a:lnSpc>
                          <a:spcPct val="107000"/>
                        </a:lnSpc>
                        <a:spcBef>
                          <a:spcPts val="0"/>
                        </a:spcBef>
                        <a:spcAft>
                          <a:spcPts val="0"/>
                        </a:spcAft>
                      </a:pPr>
                      <a:r>
                        <a:rPr lang="id-ID"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id-ID" sz="1800">
                          <a:effectLst/>
                        </a:rPr>
                        <a:t>Susu cair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300.000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8555892"/>
                  </a:ext>
                </a:extLst>
              </a:tr>
              <a:tr h="338706">
                <a:tc>
                  <a:txBody>
                    <a:bodyPr/>
                    <a:lstStyle/>
                    <a:p>
                      <a:pPr marL="0" marR="0" algn="ctr">
                        <a:lnSpc>
                          <a:spcPct val="107000"/>
                        </a:lnSpc>
                        <a:spcBef>
                          <a:spcPts val="0"/>
                        </a:spcBef>
                        <a:spcAft>
                          <a:spcPts val="0"/>
                        </a:spcAft>
                      </a:pPr>
                      <a:r>
                        <a:rPr lang="id-ID"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id-ID" sz="1800">
                          <a:effectLst/>
                        </a:rPr>
                        <a:t>Daun sirih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200.000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279835"/>
                  </a:ext>
                </a:extLst>
              </a:tr>
              <a:tr h="338706">
                <a:tc>
                  <a:txBody>
                    <a:bodyPr/>
                    <a:lstStyle/>
                    <a:p>
                      <a:pPr marL="0" marR="0" algn="ctr">
                        <a:lnSpc>
                          <a:spcPct val="107000"/>
                        </a:lnSpc>
                        <a:spcBef>
                          <a:spcPts val="0"/>
                        </a:spcBef>
                        <a:spcAft>
                          <a:spcPts val="0"/>
                        </a:spcAft>
                      </a:pPr>
                      <a:r>
                        <a:rPr lang="id-ID"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id-ID" sz="1800" dirty="0" err="1">
                          <a:effectLst/>
                        </a:rPr>
                        <a:t>Liquid</a:t>
                      </a:r>
                      <a:r>
                        <a:rPr lang="id-ID" sz="1800" dirty="0">
                          <a:effectLst/>
                        </a:rPr>
                        <a:t> </a:t>
                      </a:r>
                      <a:r>
                        <a:rPr lang="id-ID" sz="1800" dirty="0" err="1">
                          <a:effectLst/>
                        </a:rPr>
                        <a:t>soap</a:t>
                      </a:r>
                      <a:r>
                        <a:rPr lang="id-ID" sz="1800" dirty="0">
                          <a:effectLst/>
                        </a:rPr>
                        <a:t> </a:t>
                      </a:r>
                      <a:r>
                        <a:rPr lang="id-ID" sz="1800" dirty="0" err="1">
                          <a:effectLst/>
                        </a:rPr>
                        <a:t>base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dirty="0">
                          <a:effectLst/>
                        </a:rPr>
                        <a:t>1.000.000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607187"/>
                  </a:ext>
                </a:extLst>
              </a:tr>
              <a:tr h="338706">
                <a:tc>
                  <a:txBody>
                    <a:bodyPr/>
                    <a:lstStyle/>
                    <a:p>
                      <a:pPr marL="0" marR="0" algn="ctr">
                        <a:lnSpc>
                          <a:spcPct val="107000"/>
                        </a:lnSpc>
                        <a:spcBef>
                          <a:spcPts val="0"/>
                        </a:spcBef>
                        <a:spcAft>
                          <a:spcPts val="0"/>
                        </a:spcAft>
                      </a:pPr>
                      <a:r>
                        <a:rPr lang="id-ID"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id-ID" sz="1800">
                          <a:effectLst/>
                        </a:rPr>
                        <a:t>Mix essential oil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700.000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1641833"/>
                  </a:ext>
                </a:extLst>
              </a:tr>
              <a:tr h="338706">
                <a:tc>
                  <a:txBody>
                    <a:bodyPr/>
                    <a:lstStyle/>
                    <a:p>
                      <a:pPr marL="0" marR="0" algn="ctr">
                        <a:lnSpc>
                          <a:spcPct val="107000"/>
                        </a:lnSpc>
                        <a:spcBef>
                          <a:spcPts val="0"/>
                        </a:spcBef>
                        <a:spcAft>
                          <a:spcPts val="0"/>
                        </a:spcAft>
                      </a:pPr>
                      <a:r>
                        <a:rPr lang="id-ID"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id-ID" sz="1800">
                          <a:effectLst/>
                        </a:rPr>
                        <a:t>pengental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350.000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3690302"/>
                  </a:ext>
                </a:extLst>
              </a:tr>
              <a:tr h="338706">
                <a:tc>
                  <a:txBody>
                    <a:bodyPr/>
                    <a:lstStyle/>
                    <a:p>
                      <a:pPr marL="0" marR="0" algn="ctr">
                        <a:lnSpc>
                          <a:spcPct val="107000"/>
                        </a:lnSpc>
                        <a:spcBef>
                          <a:spcPts val="0"/>
                        </a:spcBef>
                        <a:spcAft>
                          <a:spcPts val="0"/>
                        </a:spcAft>
                      </a:pPr>
                      <a:r>
                        <a:rPr lang="id-ID"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dirty="0">
                          <a:effectLst/>
                        </a:rPr>
                        <a:t>2.550.000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9037111"/>
                  </a:ext>
                </a:extLst>
              </a:tr>
            </a:tbl>
          </a:graphicData>
        </a:graphic>
      </p:graphicFrame>
      <p:sp>
        <p:nvSpPr>
          <p:cNvPr id="6" name="TextBox 5">
            <a:extLst>
              <a:ext uri="{FF2B5EF4-FFF2-40B4-BE49-F238E27FC236}">
                <a16:creationId xmlns:a16="http://schemas.microsoft.com/office/drawing/2014/main" id="{1CBC9CAE-EE52-4C21-8F8D-6784CF2BD8B3}"/>
              </a:ext>
            </a:extLst>
          </p:cNvPr>
          <p:cNvSpPr txBox="1"/>
          <p:nvPr/>
        </p:nvSpPr>
        <p:spPr>
          <a:xfrm>
            <a:off x="6259227" y="1371581"/>
            <a:ext cx="6096000" cy="374077"/>
          </a:xfrm>
          <a:prstGeom prst="rect">
            <a:avLst/>
          </a:prstGeom>
          <a:noFill/>
        </p:spPr>
        <p:txBody>
          <a:bodyPr wrap="square">
            <a:spAutoFit/>
          </a:bodyPr>
          <a:lstStyle/>
          <a:p>
            <a:pPr marR="0" lvl="0" algn="just">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SimSun" panose="02010600030101010101" pitchFamily="2" charset="-122"/>
              </a:rPr>
              <a:t>b. </a:t>
            </a: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b="1" dirty="0">
                <a:effectLst/>
                <a:latin typeface="Times New Roman" panose="02020603050405020304" pitchFamily="18" charset="0"/>
                <a:ea typeface="Calibri" panose="020F0502020204030204" pitchFamily="34" charset="0"/>
                <a:cs typeface="SimSun" panose="02010600030101010101" pitchFamily="2" charset="-122"/>
              </a:rPr>
              <a:t> Packaging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EF9184B8-9CBF-4807-92DA-9749F32B0B56}"/>
              </a:ext>
            </a:extLst>
          </p:cNvPr>
          <p:cNvGraphicFramePr>
            <a:graphicFrameLocks noGrp="1"/>
          </p:cNvGraphicFramePr>
          <p:nvPr>
            <p:extLst>
              <p:ext uri="{D42A27DB-BD31-4B8C-83A1-F6EECF244321}">
                <p14:modId xmlns:p14="http://schemas.microsoft.com/office/powerpoint/2010/main" val="4174602254"/>
              </p:ext>
            </p:extLst>
          </p:nvPr>
        </p:nvGraphicFramePr>
        <p:xfrm>
          <a:off x="6259227" y="1903252"/>
          <a:ext cx="5865797" cy="841440"/>
        </p:xfrm>
        <a:graphic>
          <a:graphicData uri="http://schemas.openxmlformats.org/drawingml/2006/table">
            <a:tbl>
              <a:tblPr firstRow="1" firstCol="1" bandRow="1">
                <a:tableStyleId>{5C22544A-7EE6-4342-B048-85BDC9FD1C3A}</a:tableStyleId>
              </a:tblPr>
              <a:tblGrid>
                <a:gridCol w="553554">
                  <a:extLst>
                    <a:ext uri="{9D8B030D-6E8A-4147-A177-3AD203B41FA5}">
                      <a16:colId xmlns:a16="http://schemas.microsoft.com/office/drawing/2014/main" val="3246211109"/>
                    </a:ext>
                  </a:extLst>
                </a:gridCol>
                <a:gridCol w="3319762">
                  <a:extLst>
                    <a:ext uri="{9D8B030D-6E8A-4147-A177-3AD203B41FA5}">
                      <a16:colId xmlns:a16="http://schemas.microsoft.com/office/drawing/2014/main" val="4114342175"/>
                    </a:ext>
                  </a:extLst>
                </a:gridCol>
                <a:gridCol w="1992481">
                  <a:extLst>
                    <a:ext uri="{9D8B030D-6E8A-4147-A177-3AD203B41FA5}">
                      <a16:colId xmlns:a16="http://schemas.microsoft.com/office/drawing/2014/main" val="418098258"/>
                    </a:ext>
                  </a:extLst>
                </a:gridCol>
              </a:tblGrid>
              <a:tr h="231759">
                <a:tc>
                  <a:txBody>
                    <a:bodyPr/>
                    <a:lstStyle/>
                    <a:p>
                      <a:pPr marL="0" marR="0" algn="ctr">
                        <a:lnSpc>
                          <a:spcPct val="107000"/>
                        </a:lnSpc>
                        <a:spcBef>
                          <a:spcPts val="690"/>
                        </a:spcBef>
                        <a:spcAft>
                          <a:spcPts val="0"/>
                        </a:spcAft>
                      </a:pPr>
                      <a:r>
                        <a:rPr lang="id-ID" sz="1800">
                          <a:effectLst/>
                        </a:rPr>
                        <a:t>N</a:t>
                      </a:r>
                      <a:r>
                        <a:rPr lang="en-US" sz="1800">
                          <a:effectLst/>
                        </a:rPr>
                        <a: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90"/>
                        </a:spcBef>
                        <a:spcAft>
                          <a:spcPts val="0"/>
                        </a:spcAft>
                      </a:pPr>
                      <a:r>
                        <a:rPr lang="id-ID" sz="1800">
                          <a:effectLst/>
                        </a:rPr>
                        <a:t>Uraian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90"/>
                        </a:spcBef>
                        <a:spcAft>
                          <a:spcPts val="0"/>
                        </a:spcAft>
                      </a:pPr>
                      <a:r>
                        <a:rPr lang="id-ID" sz="1800">
                          <a:effectLst/>
                        </a:rPr>
                        <a:t>Rp/ Bulan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927284"/>
                  </a:ext>
                </a:extLst>
              </a:tr>
              <a:tr h="231759">
                <a:tc>
                  <a:txBody>
                    <a:bodyPr/>
                    <a:lstStyle/>
                    <a:p>
                      <a:pPr marL="0" marR="0" algn="ctr">
                        <a:lnSpc>
                          <a:spcPct val="107000"/>
                        </a:lnSpc>
                        <a:spcBef>
                          <a:spcPts val="690"/>
                        </a:spcBef>
                        <a:spcAft>
                          <a:spcPts val="0"/>
                        </a:spcAft>
                      </a:pPr>
                      <a:r>
                        <a:rPr lang="id-ID"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90"/>
                        </a:spcBef>
                        <a:spcAft>
                          <a:spcPts val="0"/>
                        </a:spcAft>
                      </a:pPr>
                      <a:r>
                        <a:rPr lang="id-ID" sz="1800" dirty="0">
                          <a:effectLst/>
                        </a:rPr>
                        <a:t>Botol </a:t>
                      </a:r>
                      <a:r>
                        <a:rPr lang="id-ID" sz="1800" dirty="0" err="1">
                          <a:effectLst/>
                        </a:rPr>
                        <a:t>spray</a:t>
                      </a:r>
                      <a:r>
                        <a:rPr lang="id-ID" sz="1800" dirty="0">
                          <a:effectLst/>
                        </a:rPr>
                        <a:t> 200 mili bening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90"/>
                        </a:spcBef>
                        <a:spcAft>
                          <a:spcPts val="0"/>
                        </a:spcAft>
                      </a:pPr>
                      <a:r>
                        <a:rPr lang="id-ID" sz="1800">
                          <a:effectLst/>
                        </a:rPr>
                        <a:t>2. 000. 000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0834924"/>
                  </a:ext>
                </a:extLst>
              </a:tr>
              <a:tr h="231759">
                <a:tc gridSpan="2">
                  <a:txBody>
                    <a:bodyPr/>
                    <a:lstStyle/>
                    <a:p>
                      <a:pPr marL="0" marR="0" algn="ctr">
                        <a:lnSpc>
                          <a:spcPct val="107000"/>
                        </a:lnSpc>
                        <a:spcBef>
                          <a:spcPts val="690"/>
                        </a:spcBef>
                        <a:spcAft>
                          <a:spcPts val="0"/>
                        </a:spcAft>
                      </a:pPr>
                      <a:r>
                        <a:rPr lang="id-ID" sz="1800" dirty="0">
                          <a:effectLst/>
                        </a:rPr>
                        <a:t>T</a:t>
                      </a:r>
                      <a:r>
                        <a:rPr lang="en-US" sz="1800" dirty="0">
                          <a:effectLst/>
                        </a:rPr>
                        <a: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690"/>
                        </a:spcBef>
                        <a:spcAft>
                          <a:spcPts val="0"/>
                        </a:spcAft>
                      </a:pPr>
                      <a:r>
                        <a:rPr lang="id-ID" sz="1800" dirty="0">
                          <a:effectLst/>
                        </a:rPr>
                        <a:t>2. 000. 000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7392785"/>
                  </a:ext>
                </a:extLst>
              </a:tr>
            </a:tbl>
          </a:graphicData>
        </a:graphic>
      </p:graphicFrame>
      <p:sp>
        <p:nvSpPr>
          <p:cNvPr id="10" name="TextBox 9">
            <a:extLst>
              <a:ext uri="{FF2B5EF4-FFF2-40B4-BE49-F238E27FC236}">
                <a16:creationId xmlns:a16="http://schemas.microsoft.com/office/drawing/2014/main" id="{9C489764-66B4-48D8-BC06-52E319C3FF1D}"/>
              </a:ext>
            </a:extLst>
          </p:cNvPr>
          <p:cNvSpPr txBox="1"/>
          <p:nvPr/>
        </p:nvSpPr>
        <p:spPr>
          <a:xfrm>
            <a:off x="-288757" y="3918178"/>
            <a:ext cx="9480883" cy="2448619"/>
          </a:xfrm>
          <a:prstGeom prst="rect">
            <a:avLst/>
          </a:prstGeom>
          <a:noFill/>
        </p:spPr>
        <p:txBody>
          <a:bodyPr wrap="square">
            <a:spAutoFit/>
          </a:bodyPr>
          <a:lstStyle/>
          <a:p>
            <a:pPr marL="914400" algn="just">
              <a:lnSpc>
                <a:spcPct val="107000"/>
              </a:lnSpc>
            </a:pPr>
            <a:r>
              <a:rPr lang="en-US"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dirty="0">
                <a:effectLst/>
                <a:latin typeface="Times New Roman" panose="02020603050405020304" pitchFamily="18" charset="0"/>
                <a:ea typeface="Calibri" panose="020F0502020204030204" pitchFamily="34" charset="0"/>
                <a:cs typeface="SimSun" panose="02010600030101010101" pitchFamily="2" charset="-122"/>
              </a:rPr>
              <a:t> </a:t>
            </a:r>
            <a:r>
              <a:rPr lang="en-US" dirty="0" err="1">
                <a:effectLst/>
                <a:latin typeface="Times New Roman" panose="02020603050405020304" pitchFamily="18" charset="0"/>
                <a:ea typeface="Calibri" panose="020F0502020204030204" pitchFamily="34" charset="0"/>
                <a:cs typeface="SimSun" panose="02010600030101010101" pitchFamily="2" charset="-122"/>
              </a:rPr>
              <a:t>Tidak</a:t>
            </a:r>
            <a:r>
              <a:rPr lang="en-US" dirty="0">
                <a:effectLst/>
                <a:latin typeface="Times New Roman" panose="02020603050405020304" pitchFamily="18" charset="0"/>
                <a:ea typeface="Calibri" panose="020F0502020204030204" pitchFamily="34" charset="0"/>
                <a:cs typeface="SimSun" panose="02010600030101010101" pitchFamily="2" charset="-122"/>
              </a:rPr>
              <a:t> </a:t>
            </a:r>
            <a:r>
              <a:rPr lang="en-US" dirty="0" err="1">
                <a:effectLst/>
                <a:latin typeface="Times New Roman" panose="02020603050405020304" pitchFamily="18" charset="0"/>
                <a:ea typeface="Calibri" panose="020F0502020204030204" pitchFamily="34" charset="0"/>
                <a:cs typeface="SimSun" panose="02010600030101010101" pitchFamily="2" charset="-122"/>
              </a:rPr>
              <a:t>Tetap</a:t>
            </a:r>
            <a:r>
              <a:rPr lang="en-US" dirty="0">
                <a:effectLst/>
                <a:latin typeface="Times New Roman" panose="02020603050405020304" pitchFamily="18" charset="0"/>
                <a:ea typeface="Calibri" panose="020F0502020204030204" pitchFamily="34" charset="0"/>
                <a:cs typeface="SimSun" panose="02010600030101010101" pitchFamily="2" charset="-122"/>
              </a:rPr>
              <a:t> (VC)	= </a:t>
            </a:r>
            <a:r>
              <a:rPr lang="id-ID" dirty="0">
                <a:effectLst/>
                <a:latin typeface="Times New Roman" panose="02020603050405020304" pitchFamily="18" charset="0"/>
                <a:ea typeface="Calibri" panose="020F0502020204030204" pitchFamily="34" charset="0"/>
                <a:cs typeface="SimSun" panose="02010600030101010101" pitchFamily="2" charset="-122"/>
              </a:rPr>
              <a:t>2</a:t>
            </a:r>
            <a:r>
              <a:rPr lang="en-US" dirty="0">
                <a:effectLst/>
                <a:latin typeface="Times New Roman" panose="02020603050405020304" pitchFamily="18" charset="0"/>
                <a:ea typeface="Calibri" panose="020F0502020204030204" pitchFamily="34" charset="0"/>
                <a:cs typeface="SimSun" panose="02010600030101010101" pitchFamily="2" charset="-122"/>
              </a:rPr>
              <a:t>.</a:t>
            </a:r>
            <a:r>
              <a:rPr lang="id-ID" dirty="0">
                <a:effectLst/>
                <a:latin typeface="Times New Roman" panose="02020603050405020304" pitchFamily="18" charset="0"/>
                <a:ea typeface="Calibri" panose="020F0502020204030204" pitchFamily="34" charset="0"/>
                <a:cs typeface="SimSun" panose="02010600030101010101" pitchFamily="2" charset="-122"/>
              </a:rPr>
              <a:t>55</a:t>
            </a:r>
            <a:r>
              <a:rPr lang="en-US" dirty="0">
                <a:effectLst/>
                <a:latin typeface="Times New Roman" panose="02020603050405020304" pitchFamily="18" charset="0"/>
                <a:ea typeface="Calibri" panose="020F0502020204030204" pitchFamily="34" charset="0"/>
                <a:cs typeface="SimSun" panose="02010600030101010101" pitchFamily="2" charset="-122"/>
              </a:rPr>
              <a:t>0.000 + </a:t>
            </a:r>
            <a:r>
              <a:rPr lang="id-ID" dirty="0">
                <a:effectLst/>
                <a:latin typeface="Times New Roman" panose="02020603050405020304" pitchFamily="18" charset="0"/>
                <a:ea typeface="Calibri" panose="020F0502020204030204" pitchFamily="34" charset="0"/>
                <a:cs typeface="SimSun" panose="02010600030101010101" pitchFamily="2" charset="-122"/>
              </a:rPr>
              <a:t>2</a:t>
            </a:r>
            <a:r>
              <a:rPr lang="en-US" dirty="0">
                <a:effectLst/>
                <a:latin typeface="Times New Roman" panose="02020603050405020304" pitchFamily="18" charset="0"/>
                <a:ea typeface="Calibri" panose="020F0502020204030204" pitchFamily="34" charset="0"/>
                <a:cs typeface="SimSun" panose="02010600030101010101" pitchFamily="2" charset="-122"/>
              </a:rPr>
              <a:t>.000.000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4</a:t>
            </a:r>
            <a:r>
              <a:rPr lang="en-US" sz="1800" dirty="0">
                <a:effectLst/>
                <a:latin typeface="Times New Roman" panose="02020603050405020304" pitchFamily="18" charset="0"/>
                <a:ea typeface="Calibri" panose="020F0502020204030204" pitchFamily="34" charset="0"/>
                <a:cs typeface="SimSun" panose="02010600030101010101" pitchFamily="2" charset="-122"/>
              </a:rPr>
              <a:t>.</a:t>
            </a:r>
            <a:r>
              <a:rPr lang="id-ID" sz="1800" dirty="0">
                <a:effectLst/>
                <a:latin typeface="Times New Roman" panose="02020603050405020304" pitchFamily="18" charset="0"/>
                <a:ea typeface="Calibri" panose="020F0502020204030204" pitchFamily="34" charset="0"/>
                <a:cs typeface="SimSun" panose="02010600030101010101" pitchFamily="2" charset="-122"/>
              </a:rPr>
              <a:t>55</a:t>
            </a:r>
            <a:r>
              <a:rPr lang="en-US" sz="1800" dirty="0">
                <a:effectLst/>
                <a:latin typeface="Times New Roman" panose="02020603050405020304" pitchFamily="18" charset="0"/>
                <a:ea typeface="Calibri" panose="020F0502020204030204" pitchFamily="34" charset="0"/>
                <a:cs typeface="SimSun" panose="02010600030101010101" pitchFamily="2" charset="-122"/>
              </a:rPr>
              <a:t>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Total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Produksi</a:t>
            </a: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tetap</a:t>
            </a:r>
            <a:r>
              <a:rPr lang="en-US" sz="1800" dirty="0">
                <a:effectLst/>
                <a:latin typeface="Times New Roman" panose="02020603050405020304" pitchFamily="18" charset="0"/>
                <a:ea typeface="Calibri" panose="020F0502020204030204" pitchFamily="34" charset="0"/>
                <a:cs typeface="SimSun" panose="02010600030101010101" pitchFamily="2" charset="-122"/>
              </a:rPr>
              <a:t> (FC) +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tidak</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tetap</a:t>
            </a:r>
            <a:r>
              <a:rPr lang="en-US" sz="1800" dirty="0">
                <a:effectLst/>
                <a:latin typeface="Times New Roman" panose="02020603050405020304" pitchFamily="18" charset="0"/>
                <a:ea typeface="Calibri" panose="020F0502020204030204" pitchFamily="34" charset="0"/>
                <a:cs typeface="SimSun" panose="02010600030101010101" pitchFamily="2" charset="-122"/>
              </a:rPr>
              <a:t> (VC)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864.625</a:t>
            </a: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4</a:t>
            </a:r>
            <a:r>
              <a:rPr lang="en-US" sz="1800" dirty="0">
                <a:effectLst/>
                <a:latin typeface="Times New Roman" panose="02020603050405020304" pitchFamily="18" charset="0"/>
                <a:ea typeface="Calibri" panose="020F0502020204030204" pitchFamily="34" charset="0"/>
                <a:cs typeface="SimSun" panose="02010600030101010101" pitchFamily="2" charset="-122"/>
              </a:rPr>
              <a:t>.</a:t>
            </a:r>
            <a:r>
              <a:rPr lang="id-ID" sz="1800" dirty="0">
                <a:effectLst/>
                <a:latin typeface="Times New Roman" panose="02020603050405020304" pitchFamily="18" charset="0"/>
                <a:ea typeface="Calibri" panose="020F0502020204030204" pitchFamily="34" charset="0"/>
                <a:cs typeface="SimSun" panose="02010600030101010101" pitchFamily="2" charset="-122"/>
              </a:rPr>
              <a:t>55</a:t>
            </a:r>
            <a:r>
              <a:rPr lang="en-US" sz="1800" dirty="0">
                <a:effectLst/>
                <a:latin typeface="Times New Roman" panose="02020603050405020304" pitchFamily="18" charset="0"/>
                <a:ea typeface="Calibri" panose="020F0502020204030204" pitchFamily="34" charset="0"/>
                <a:cs typeface="SimSun" panose="02010600030101010101" pitchFamily="2" charset="-122"/>
              </a:rPr>
              <a:t>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5.414.625</a:t>
            </a:r>
            <a:r>
              <a:rPr lang="en-US" sz="1800" dirty="0">
                <a:effectLst/>
                <a:latin typeface="Times New Roman" panose="02020603050405020304" pitchFamily="18" charset="0"/>
                <a:ea typeface="Calibri" panose="020F0502020204030204" pitchFamily="34" charset="0"/>
                <a:cs typeface="SimSun" panose="02010600030101010101" pitchFamily="2" charset="-122"/>
              </a:rPr>
              <a:t>/</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bulan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Kebutuhan</a:t>
            </a:r>
            <a:r>
              <a:rPr lang="en-US" sz="1800" dirty="0">
                <a:effectLst/>
                <a:latin typeface="Times New Roman" panose="02020603050405020304" pitchFamily="18" charset="0"/>
                <a:ea typeface="Calibri" panose="020F0502020204030204" pitchFamily="34" charset="0"/>
                <a:cs typeface="SimSun" panose="02010600030101010101" pitchFamily="2" charset="-122"/>
              </a:rPr>
              <a:t> Modal Usaha	=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Investasi</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awal</a:t>
            </a: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usaha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rutin</a:t>
            </a: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produksi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560.000 + </a:t>
            </a:r>
            <a:r>
              <a:rPr lang="id-ID" sz="1800" dirty="0">
                <a:effectLst/>
                <a:latin typeface="Times New Roman" panose="02020603050405020304" pitchFamily="18" charset="0"/>
                <a:ea typeface="Calibri" panose="020F0502020204030204" pitchFamily="34" charset="0"/>
                <a:cs typeface="SimSun" panose="02010600030101010101" pitchFamily="2" charset="-122"/>
              </a:rPr>
              <a:t>850</a:t>
            </a:r>
            <a:r>
              <a:rPr lang="en-US" sz="1800" dirty="0">
                <a:effectLst/>
                <a:latin typeface="Times New Roman" panose="02020603050405020304" pitchFamily="18" charset="0"/>
                <a:ea typeface="Calibri" panose="020F0502020204030204" pitchFamily="34" charset="0"/>
                <a:cs typeface="SimSun" panose="02010600030101010101" pitchFamily="2" charset="-122"/>
              </a:rPr>
              <a:t>.000 + </a:t>
            </a:r>
            <a:r>
              <a:rPr lang="id-ID" sz="1800" dirty="0">
                <a:effectLst/>
                <a:latin typeface="Times New Roman" panose="02020603050405020304" pitchFamily="18" charset="0"/>
                <a:ea typeface="Calibri" panose="020F0502020204030204" pitchFamily="34" charset="0"/>
                <a:cs typeface="SimSun" panose="02010600030101010101" pitchFamily="2" charset="-122"/>
              </a:rPr>
              <a:t>5</a:t>
            </a:r>
            <a:r>
              <a:rPr lang="en-US" sz="1800" dirty="0">
                <a:effectLst/>
                <a:latin typeface="Times New Roman" panose="02020603050405020304" pitchFamily="18" charset="0"/>
                <a:ea typeface="Calibri" panose="020F0502020204030204" pitchFamily="34" charset="0"/>
                <a:cs typeface="SimSun" panose="02010600030101010101" pitchFamily="2" charset="-122"/>
              </a:rPr>
              <a:t>.</a:t>
            </a:r>
            <a:r>
              <a:rPr lang="id-ID" sz="1800" dirty="0">
                <a:effectLst/>
                <a:latin typeface="Times New Roman" panose="02020603050405020304" pitchFamily="18" charset="0"/>
                <a:ea typeface="Calibri" panose="020F0502020204030204" pitchFamily="34" charset="0"/>
                <a:cs typeface="SimSun" panose="02010600030101010101" pitchFamily="2" charset="-122"/>
              </a:rPr>
              <a:t>414.625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6.824.625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319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FAF45BB-928A-4726-ABC1-E5D8B80A43DD}"/>
              </a:ext>
            </a:extLst>
          </p:cNvPr>
          <p:cNvSpPr txBox="1"/>
          <p:nvPr/>
        </p:nvSpPr>
        <p:spPr>
          <a:xfrm>
            <a:off x="962525" y="1669603"/>
            <a:ext cx="8807117" cy="4027898"/>
          </a:xfrm>
          <a:prstGeom prst="rect">
            <a:avLst/>
          </a:prstGeom>
          <a:noFill/>
        </p:spPr>
        <p:txBody>
          <a:bodyPr wrap="square">
            <a:spAutoFit/>
          </a:bodyPr>
          <a:lstStyle/>
          <a:p>
            <a:pPr marL="457200" marR="0" algn="just">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SimSun" panose="02010600030101010101" pitchFamily="2" charset="-122"/>
              </a:rPr>
              <a:t>Dalam</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satu</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bulan</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dapat</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memproduksi</a:t>
            </a:r>
            <a:r>
              <a:rPr lang="en-US" sz="2000" dirty="0">
                <a:effectLst/>
                <a:latin typeface="Times New Roman" panose="02020603050405020304" pitchFamily="18" charset="0"/>
                <a:ea typeface="Calibri" panose="020F0502020204030204" pitchFamily="34" charset="0"/>
                <a:cs typeface="SimSun" panose="02010600030101010101" pitchFamily="2" charset="-122"/>
              </a:rPr>
              <a:t> 160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sabun</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cair</a:t>
            </a:r>
            <a:r>
              <a:rPr lang="en-US" sz="2000" dirty="0">
                <a:effectLst/>
                <a:latin typeface="Times New Roman" panose="02020603050405020304" pitchFamily="18" charset="0"/>
                <a:ea typeface="Calibri" panose="020F0502020204030204" pitchFamily="34" charset="0"/>
                <a:cs typeface="SimSun" panose="02010600030101010101" pitchFamily="2" charset="-122"/>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SimSun" panose="02010600030101010101" pitchFamily="2" charset="-122"/>
              </a:rPr>
              <a:t>Variabel</a:t>
            </a:r>
            <a:r>
              <a:rPr lang="en-US" sz="2000" dirty="0">
                <a:effectLst/>
                <a:latin typeface="Times New Roman" panose="02020603050405020304" pitchFamily="18" charset="0"/>
                <a:ea typeface="Calibri" panose="020F0502020204030204" pitchFamily="34" charset="0"/>
                <a:cs typeface="SimSun" panose="02010600030101010101" pitchFamily="2" charset="-122"/>
              </a:rPr>
              <a:t> cost/unit	=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variabel</a:t>
            </a:r>
            <a:r>
              <a:rPr lang="en-US" sz="2000" dirty="0">
                <a:effectLst/>
                <a:latin typeface="Times New Roman" panose="02020603050405020304" pitchFamily="18" charset="0"/>
                <a:ea typeface="Calibri" panose="020F0502020204030204" pitchFamily="34" charset="0"/>
                <a:cs typeface="SimSun" panose="02010600030101010101" pitchFamily="2" charset="-122"/>
              </a:rPr>
              <a:t> cost :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kapasitas</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produksi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id-ID" sz="2000" dirty="0">
                <a:effectLst/>
                <a:latin typeface="Times New Roman" panose="02020603050405020304" pitchFamily="18" charset="0"/>
                <a:ea typeface="Calibri" panose="020F0502020204030204" pitchFamily="34" charset="0"/>
                <a:cs typeface="SimSun" panose="02010600030101010101" pitchFamily="2" charset="-122"/>
              </a:rPr>
              <a:t>4.550.000</a:t>
            </a:r>
            <a:r>
              <a:rPr lang="en-US" sz="2000" dirty="0">
                <a:effectLst/>
                <a:latin typeface="Times New Roman" panose="02020603050405020304" pitchFamily="18" charset="0"/>
                <a:ea typeface="Calibri" panose="020F0502020204030204" pitchFamily="34" charset="0"/>
                <a:cs typeface="SimSun" panose="02010600030101010101" pitchFamily="2" charset="-122"/>
              </a:rPr>
              <a:t> : 160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id-ID" sz="2000" dirty="0">
                <a:effectLst/>
                <a:latin typeface="Times New Roman" panose="02020603050405020304" pitchFamily="18" charset="0"/>
                <a:ea typeface="Calibri" panose="020F0502020204030204" pitchFamily="34" charset="0"/>
                <a:cs typeface="SimSun" panose="02010600030101010101" pitchFamily="2" charset="-122"/>
              </a:rPr>
              <a:t>28.437,5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Harga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Pokok</a:t>
            </a: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produksi</a:t>
            </a: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kapasitas</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produksi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id-ID" sz="2000" dirty="0">
                <a:effectLst/>
                <a:latin typeface="Times New Roman" panose="02020603050405020304" pitchFamily="18" charset="0"/>
                <a:ea typeface="Calibri" panose="020F0502020204030204" pitchFamily="34" charset="0"/>
                <a:cs typeface="SimSun" panose="02010600030101010101" pitchFamily="2" charset="-122"/>
              </a:rPr>
              <a:t>5</a:t>
            </a:r>
            <a:r>
              <a:rPr lang="en-US" sz="2000" dirty="0">
                <a:effectLst/>
                <a:latin typeface="Times New Roman" panose="02020603050405020304" pitchFamily="18" charset="0"/>
                <a:ea typeface="Calibri" panose="020F0502020204030204" pitchFamily="34" charset="0"/>
                <a:cs typeface="SimSun" panose="02010600030101010101" pitchFamily="2" charset="-122"/>
              </a:rPr>
              <a:t>.</a:t>
            </a:r>
            <a:r>
              <a:rPr lang="id-ID" sz="2000" dirty="0">
                <a:effectLst/>
                <a:latin typeface="Times New Roman" panose="02020603050405020304" pitchFamily="18" charset="0"/>
                <a:ea typeface="Calibri" panose="020F0502020204030204" pitchFamily="34" charset="0"/>
                <a:cs typeface="SimSun" panose="02010600030101010101" pitchFamily="2" charset="-122"/>
              </a:rPr>
              <a:t>414.625</a:t>
            </a:r>
            <a:r>
              <a:rPr lang="en-US" sz="2000" dirty="0">
                <a:effectLst/>
                <a:latin typeface="Times New Roman" panose="02020603050405020304" pitchFamily="18" charset="0"/>
                <a:ea typeface="Calibri" panose="020F0502020204030204" pitchFamily="34" charset="0"/>
                <a:cs typeface="SimSun" panose="02010600030101010101" pitchFamily="2" charset="-122"/>
              </a:rPr>
              <a:t> : 160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id-ID" sz="2000" dirty="0">
                <a:effectLst/>
                <a:latin typeface="Times New Roman" panose="02020603050405020304" pitchFamily="18" charset="0"/>
                <a:ea typeface="Calibri" panose="020F0502020204030204" pitchFamily="34" charset="0"/>
                <a:cs typeface="SimSun" panose="02010600030101010101" pitchFamily="2" charset="-122"/>
              </a:rPr>
              <a:t>33.841,4</a:t>
            </a:r>
            <a:r>
              <a:rPr lang="en-US" sz="2000" dirty="0">
                <a:effectLst/>
                <a:latin typeface="Times New Roman" panose="02020603050405020304" pitchFamily="18" charset="0"/>
                <a:ea typeface="Calibri" panose="020F0502020204030204" pitchFamily="34" charset="0"/>
                <a:cs typeface="SimSun" panose="02010600030101010101" pitchFamily="2" charset="-122"/>
              </a:rPr>
              <a:t> (HPP)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SimSun" panose="02010600030101010101" pitchFamily="2" charset="-122"/>
              </a:rPr>
              <a:t>Perkiraan</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laba</a:t>
            </a:r>
            <a:r>
              <a:rPr lang="en-US" sz="2000" dirty="0">
                <a:effectLst/>
                <a:latin typeface="Times New Roman" panose="02020603050405020304" pitchFamily="18" charset="0"/>
                <a:ea typeface="Calibri" panose="020F0502020204030204" pitchFamily="34" charset="0"/>
                <a:cs typeface="SimSun" panose="02010600030101010101" pitchFamily="2" charset="-122"/>
              </a:rPr>
              <a:t> per unit 30%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Harga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Jual</a:t>
            </a: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id-ID" sz="2000" dirty="0">
                <a:effectLst/>
                <a:latin typeface="Times New Roman" panose="02020603050405020304" pitchFamily="18" charset="0"/>
                <a:ea typeface="Calibri" panose="020F0502020204030204" pitchFamily="34" charset="0"/>
                <a:cs typeface="SimSun" panose="02010600030101010101" pitchFamily="2" charset="-122"/>
              </a:rPr>
              <a:t>44.000</a:t>
            </a:r>
            <a:r>
              <a:rPr lang="en-US" sz="2000" dirty="0">
                <a:effectLst/>
                <a:latin typeface="Times New Roman" panose="02020603050405020304" pitchFamily="18" charset="0"/>
                <a:ea typeface="Calibri" panose="020F0502020204030204" pitchFamily="34" charset="0"/>
                <a:cs typeface="SimSun" panose="02010600030101010101" pitchFamily="2" charset="-122"/>
              </a:rPr>
              <a:t>/</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sabun</a:t>
            </a: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cair</a:t>
            </a:r>
            <a:r>
              <a:rPr lang="en-US" sz="2000" dirty="0">
                <a:effectLst/>
                <a:latin typeface="Times New Roman" panose="02020603050405020304" pitchFamily="18" charset="0"/>
                <a:ea typeface="Calibri" panose="020F0502020204030204" pitchFamily="34" charset="0"/>
                <a:cs typeface="SimSun" panose="02010600030101010101" pitchFamily="2" charset="-122"/>
              </a:rPr>
              <a:t> S2DaSi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Harga </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Penjualan</a:t>
            </a: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id-ID" sz="2000" dirty="0">
                <a:effectLst/>
                <a:latin typeface="Times New Roman" panose="02020603050405020304" pitchFamily="18" charset="0"/>
                <a:ea typeface="Calibri" panose="020F0502020204030204" pitchFamily="34" charset="0"/>
                <a:cs typeface="SimSun" panose="02010600030101010101" pitchFamily="2" charset="-122"/>
              </a:rPr>
              <a:t>44.000</a:t>
            </a:r>
            <a:r>
              <a:rPr lang="en-US" sz="2000" dirty="0">
                <a:effectLst/>
                <a:latin typeface="Times New Roman" panose="02020603050405020304" pitchFamily="18" charset="0"/>
                <a:ea typeface="Calibri" panose="020F0502020204030204" pitchFamily="34" charset="0"/>
                <a:cs typeface="SimSun" panose="02010600030101010101" pitchFamily="2" charset="-122"/>
              </a:rPr>
              <a:t> x 160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			= </a:t>
            </a:r>
            <a:r>
              <a:rPr lang="id-ID" sz="2000" dirty="0">
                <a:effectLst/>
                <a:latin typeface="Times New Roman" panose="02020603050405020304" pitchFamily="18" charset="0"/>
                <a:ea typeface="Calibri" panose="020F0502020204030204" pitchFamily="34" charset="0"/>
                <a:cs typeface="SimSun" panose="02010600030101010101" pitchFamily="2" charset="-122"/>
              </a:rPr>
              <a:t>7.040.000</a:t>
            </a:r>
            <a:r>
              <a:rPr lang="en-US" sz="2000" dirty="0">
                <a:effectLst/>
                <a:latin typeface="Times New Roman" panose="02020603050405020304" pitchFamily="18" charset="0"/>
                <a:ea typeface="Calibri" panose="020F0502020204030204" pitchFamily="34" charset="0"/>
                <a:cs typeface="SimSun" panose="02010600030101010101" pitchFamily="2" charset="-122"/>
              </a:rPr>
              <a:t>/</a:t>
            </a:r>
            <a:r>
              <a:rPr lang="en-US" sz="2000" dirty="0" err="1">
                <a:effectLst/>
                <a:latin typeface="Times New Roman" panose="02020603050405020304" pitchFamily="18" charset="0"/>
                <a:ea typeface="Calibri" panose="020F0502020204030204" pitchFamily="34" charset="0"/>
                <a:cs typeface="SimSun" panose="02010600030101010101" pitchFamily="2" charset="-122"/>
              </a:rPr>
              <a:t>bulan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SimSun" panose="02010600030101010101" pitchFamily="2" charset="-122"/>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CFA42DD-7155-44FF-8975-486E5FAB68D0}"/>
              </a:ext>
            </a:extLst>
          </p:cNvPr>
          <p:cNvSpPr txBox="1"/>
          <p:nvPr/>
        </p:nvSpPr>
        <p:spPr>
          <a:xfrm>
            <a:off x="1106905" y="1160499"/>
            <a:ext cx="6657473" cy="468077"/>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SimSun" panose="02010600030101010101" pitchFamily="2" charset="-122"/>
              </a:rPr>
              <a:t>Harga </a:t>
            </a:r>
            <a:r>
              <a:rPr lang="en-US" sz="2400" b="1" dirty="0" err="1">
                <a:effectLst/>
                <a:latin typeface="Times New Roman" panose="02020603050405020304" pitchFamily="18" charset="0"/>
                <a:ea typeface="Calibri" panose="020F0502020204030204" pitchFamily="34" charset="0"/>
                <a:cs typeface="SimSun" panose="02010600030101010101" pitchFamily="2" charset="-122"/>
              </a:rPr>
              <a:t>Pokok</a:t>
            </a:r>
            <a:r>
              <a:rPr lang="en-US" sz="2400" b="1" dirty="0">
                <a:effectLst/>
                <a:latin typeface="Times New Roman" panose="02020603050405020304" pitchFamily="18" charset="0"/>
                <a:ea typeface="Calibri" panose="020F0502020204030204" pitchFamily="34" charset="0"/>
                <a:cs typeface="SimSun" panose="02010600030101010101" pitchFamily="2" charset="-122"/>
              </a:rPr>
              <a:t> </a:t>
            </a:r>
            <a:r>
              <a:rPr lang="en-US" sz="2400" b="1" dirty="0" err="1">
                <a:effectLst/>
                <a:latin typeface="Times New Roman" panose="02020603050405020304" pitchFamily="18" charset="0"/>
                <a:ea typeface="Calibri" panose="020F0502020204030204" pitchFamily="34" charset="0"/>
                <a:cs typeface="SimSun" panose="02010600030101010101" pitchFamily="2" charset="-122"/>
              </a:rPr>
              <a:t>Produksi</a:t>
            </a:r>
            <a:r>
              <a:rPr lang="en-US" sz="2400" b="1" dirty="0">
                <a:effectLst/>
                <a:latin typeface="Times New Roman" panose="02020603050405020304" pitchFamily="18" charset="0"/>
                <a:ea typeface="Calibri" panose="020F0502020204030204" pitchFamily="34" charset="0"/>
                <a:cs typeface="SimSun" panose="02010600030101010101" pitchFamily="2" charset="-122"/>
              </a:rPr>
              <a:t>/HPP dan Harga </a:t>
            </a:r>
            <a:r>
              <a:rPr lang="en-US" sz="2400" b="1" dirty="0" err="1">
                <a:effectLst/>
                <a:latin typeface="Times New Roman" panose="02020603050405020304" pitchFamily="18" charset="0"/>
                <a:ea typeface="Calibri" panose="020F0502020204030204" pitchFamily="34" charset="0"/>
                <a:cs typeface="SimSun" panose="02010600030101010101" pitchFamily="2" charset="-122"/>
              </a:rPr>
              <a:t>Jual</a:t>
            </a:r>
            <a:r>
              <a:rPr lang="en-US" sz="2400" b="1" dirty="0">
                <a:effectLst/>
                <a:latin typeface="Times New Roman" panose="02020603050405020304" pitchFamily="18" charset="0"/>
                <a:ea typeface="Calibri" panose="020F0502020204030204" pitchFamily="34" charset="0"/>
                <a:cs typeface="SimSun" panose="02010600030101010101" pitchFamily="2" charset="-122"/>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4166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468F81-A1A4-47BC-ACFF-C2B9EDCA8093}"/>
              </a:ext>
            </a:extLst>
          </p:cNvPr>
          <p:cNvSpPr txBox="1"/>
          <p:nvPr/>
        </p:nvSpPr>
        <p:spPr>
          <a:xfrm>
            <a:off x="192505" y="203840"/>
            <a:ext cx="11999495" cy="6429581"/>
          </a:xfrm>
          <a:prstGeom prst="rect">
            <a:avLst/>
          </a:prstGeom>
          <a:noFill/>
        </p:spPr>
        <p:txBody>
          <a:bodyPr wrap="square">
            <a:spAutoFit/>
          </a:bodyPr>
          <a:lstStyle/>
          <a:p>
            <a:pPr marL="0" marR="0" algn="just">
              <a:lnSpc>
                <a:spcPct val="107000"/>
              </a:lnSpc>
              <a:spcBef>
                <a:spcPts val="0"/>
              </a:spcBef>
              <a:spcAft>
                <a:spcPts val="0"/>
              </a:spcAft>
            </a:pP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Analasis</a:t>
            </a:r>
            <a:r>
              <a:rPr lang="en-US" sz="1800" b="1" dirty="0">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Kelayakan</a:t>
            </a:r>
            <a:r>
              <a:rPr lang="en-US" sz="1800" b="1" dirty="0">
                <a:effectLst/>
                <a:latin typeface="Times New Roman" panose="02020603050405020304" pitchFamily="18" charset="0"/>
                <a:ea typeface="Calibri" panose="020F0502020204030204" pitchFamily="34" charset="0"/>
                <a:cs typeface="SimSun" panose="02010600030101010101" pitchFamily="2" charset="-122"/>
              </a:rPr>
              <a:t> Usaha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Laba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err="1">
                <a:effectLst/>
                <a:latin typeface="Times New Roman" panose="02020603050405020304" pitchFamily="18" charset="0"/>
                <a:ea typeface="Calibri" panose="020F0502020204030204" pitchFamily="34" charset="0"/>
                <a:cs typeface="SimSun" panose="02010600030101010101" pitchFamily="2" charset="-122"/>
              </a:rPr>
              <a:t>Laba</a:t>
            </a:r>
            <a:r>
              <a:rPr lang="en-US" sz="1800" dirty="0">
                <a:effectLst/>
                <a:latin typeface="Times New Roman" panose="02020603050405020304" pitchFamily="18" charset="0"/>
                <a:ea typeface="Calibri" panose="020F0502020204030204" pitchFamily="34" charset="0"/>
                <a:cs typeface="SimSun" panose="02010600030101010101" pitchFamily="2" charset="-122"/>
              </a:rPr>
              <a:t>	= Hasil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penjualan</a:t>
            </a:r>
            <a:r>
              <a:rPr lang="en-US" sz="1800" dirty="0">
                <a:effectLst/>
                <a:latin typeface="Times New Roman" panose="02020603050405020304" pitchFamily="18" charset="0"/>
                <a:ea typeface="Calibri" panose="020F0502020204030204" pitchFamily="34" charset="0"/>
                <a:cs typeface="SimSun" panose="02010600030101010101" pitchFamily="2" charset="-122"/>
              </a:rPr>
              <a:t> – Total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produksi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7.040.000</a:t>
            </a: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5</a:t>
            </a:r>
            <a:r>
              <a:rPr lang="en-US" sz="1800" dirty="0">
                <a:effectLst/>
                <a:latin typeface="Times New Roman" panose="02020603050405020304" pitchFamily="18" charset="0"/>
                <a:ea typeface="Calibri" panose="020F0502020204030204" pitchFamily="34" charset="0"/>
                <a:cs typeface="SimSun" panose="02010600030101010101" pitchFamily="2" charset="-122"/>
              </a:rPr>
              <a:t>.</a:t>
            </a:r>
            <a:r>
              <a:rPr lang="id-ID" sz="1800" dirty="0">
                <a:effectLst/>
                <a:latin typeface="Times New Roman" panose="02020603050405020304" pitchFamily="18" charset="0"/>
                <a:ea typeface="Calibri" panose="020F0502020204030204" pitchFamily="34" charset="0"/>
                <a:cs typeface="SimSun" panose="02010600030101010101" pitchFamily="2" charset="-122"/>
              </a:rPr>
              <a:t>414.</a:t>
            </a:r>
            <a:r>
              <a:rPr lang="en-US" sz="1800" dirty="0">
                <a:effectLst/>
                <a:latin typeface="Times New Roman" panose="02020603050405020304" pitchFamily="18" charset="0"/>
                <a:ea typeface="Calibri" panose="020F0502020204030204" pitchFamily="34" charset="0"/>
                <a:cs typeface="SimSun" panose="02010600030101010101" pitchFamily="2" charset="-122"/>
              </a:rPr>
              <a:t>625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1.</a:t>
            </a:r>
            <a:r>
              <a:rPr lang="id-ID" sz="1800" dirty="0">
                <a:effectLst/>
                <a:latin typeface="Times New Roman" panose="02020603050405020304" pitchFamily="18" charset="0"/>
                <a:ea typeface="Calibri" panose="020F0502020204030204" pitchFamily="34" charset="0"/>
                <a:cs typeface="SimSun" panose="02010600030101010101" pitchFamily="2" charset="-122"/>
              </a:rPr>
              <a:t>625.375</a:t>
            </a:r>
            <a:r>
              <a:rPr lang="en-US" sz="1800" dirty="0">
                <a:effectLst/>
                <a:latin typeface="Times New Roman" panose="02020603050405020304" pitchFamily="18" charset="0"/>
                <a:ea typeface="Calibri" panose="020F0502020204030204" pitchFamily="34" charset="0"/>
                <a:cs typeface="SimSun" panose="02010600030101010101" pitchFamily="2" charset="-122"/>
              </a:rPr>
              <a:t>/</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bulan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endParaRPr lang="en-US" sz="1800" b="1" dirty="0">
              <a:effectLst/>
              <a:latin typeface="Times New Roman" panose="02020603050405020304" pitchFamily="18" charset="0"/>
              <a:ea typeface="Calibri" panose="020F0502020204030204" pitchFamily="34" charset="0"/>
              <a:cs typeface="SimSun" panose="02010600030101010101" pitchFamily="2" charset="-122"/>
            </a:endParaRPr>
          </a:p>
          <a:p>
            <a:pPr marL="685800" marR="0" algn="just">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SimSun" panose="02010600030101010101" pitchFamily="2" charset="-122"/>
              </a:rPr>
              <a:t>BEP (Break Event Point)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BEP	=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tetap</a:t>
            </a: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harga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jual</a:t>
            </a:r>
            <a:r>
              <a:rPr lang="en-US" sz="1800" dirty="0">
                <a:effectLst/>
                <a:latin typeface="Times New Roman" panose="02020603050405020304" pitchFamily="18" charset="0"/>
                <a:ea typeface="Calibri" panose="020F0502020204030204" pitchFamily="34" charset="0"/>
                <a:cs typeface="SimSun" panose="02010600030101010101" pitchFamily="2" charset="-122"/>
              </a:rPr>
              <a:t>-HPP)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864.625</a:t>
            </a: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44</a:t>
            </a:r>
            <a:r>
              <a:rPr lang="en-US" sz="1800" dirty="0">
                <a:effectLst/>
                <a:latin typeface="Times New Roman" panose="02020603050405020304" pitchFamily="18" charset="0"/>
                <a:ea typeface="Calibri" panose="020F0502020204030204" pitchFamily="34" charset="0"/>
                <a:cs typeface="SimSun" panose="02010600030101010101" pitchFamily="2" charset="-122"/>
              </a:rPr>
              <a:t>.000 – </a:t>
            </a:r>
            <a:r>
              <a:rPr lang="id-ID" sz="1800" dirty="0">
                <a:effectLst/>
                <a:latin typeface="Times New Roman" panose="02020603050405020304" pitchFamily="18" charset="0"/>
                <a:ea typeface="Calibri" panose="020F0502020204030204" pitchFamily="34" charset="0"/>
                <a:cs typeface="SimSun" panose="02010600030101010101" pitchFamily="2" charset="-122"/>
              </a:rPr>
              <a:t>33.841</a:t>
            </a:r>
            <a:r>
              <a:rPr lang="en-US" sz="1800" dirty="0">
                <a:effectLst/>
                <a:latin typeface="Times New Roman" panose="02020603050405020304" pitchFamily="18" charset="0"/>
                <a:ea typeface="Calibri" panose="020F0502020204030204" pitchFamily="34" charset="0"/>
                <a:cs typeface="SimSun" panose="02010600030101010101" pitchFamily="2" charset="-122"/>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85</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sabun</a:t>
            </a:r>
            <a:r>
              <a:rPr lang="en-US" sz="1800" dirty="0">
                <a:effectLst/>
                <a:latin typeface="Times New Roman" panose="02020603050405020304" pitchFamily="18" charset="0"/>
                <a:ea typeface="Calibri" panose="020F0502020204030204" pitchFamily="34" charset="0"/>
                <a:cs typeface="SimSun" panose="02010600030101010101" pitchFamily="2" charset="-122"/>
              </a:rPr>
              <a:t> S2DaSi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d-ID"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ROI (</a:t>
            </a:r>
            <a:r>
              <a:rPr lang="id-ID"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Return</a:t>
            </a:r>
            <a:r>
              <a:rPr lang="id-ID"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On Investment) </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d-ID"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d-ID"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Keuntungan : Total Biaya) x 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id-ID"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a:effectLst/>
                <a:latin typeface="Times New Roman" panose="02020603050405020304" pitchFamily="18" charset="0"/>
                <a:ea typeface="Calibri" panose="020F0502020204030204" pitchFamily="34" charset="0"/>
                <a:cs typeface="SimSun" panose="02010600030101010101" pitchFamily="2" charset="-122"/>
              </a:rPr>
              <a:t>1.</a:t>
            </a:r>
            <a:r>
              <a:rPr lang="id-ID" sz="1800" dirty="0">
                <a:effectLst/>
                <a:latin typeface="Times New Roman" panose="02020603050405020304" pitchFamily="18" charset="0"/>
                <a:ea typeface="Calibri" panose="020F0502020204030204" pitchFamily="34" charset="0"/>
                <a:cs typeface="SimSun" panose="02010600030101010101" pitchFamily="2" charset="-122"/>
              </a:rPr>
              <a:t>625.375 : 5</a:t>
            </a:r>
            <a:r>
              <a:rPr lang="en-US" sz="1800" dirty="0">
                <a:effectLst/>
                <a:latin typeface="Times New Roman" panose="02020603050405020304" pitchFamily="18" charset="0"/>
                <a:ea typeface="Calibri" panose="020F0502020204030204" pitchFamily="34" charset="0"/>
                <a:cs typeface="SimSun" panose="02010600030101010101" pitchFamily="2" charset="-122"/>
              </a:rPr>
              <a:t>.</a:t>
            </a:r>
            <a:r>
              <a:rPr lang="id-ID" sz="1800" dirty="0">
                <a:effectLst/>
                <a:latin typeface="Times New Roman" panose="02020603050405020304" pitchFamily="18" charset="0"/>
                <a:ea typeface="Calibri" panose="020F0502020204030204" pitchFamily="34" charset="0"/>
                <a:cs typeface="SimSun" panose="02010600030101010101" pitchFamily="2" charset="-122"/>
              </a:rPr>
              <a:t>414.625) x 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id-ID"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id-ID"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SimSun" panose="02010600030101010101" pitchFamily="2" charset="-122"/>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SimSun" panose="02010600030101010101" pitchFamily="2" charset="-122"/>
              </a:rPr>
              <a:t>IRR (Internal Rate of Return)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IRR	=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Laba</a:t>
            </a:r>
            <a:r>
              <a:rPr lang="en-US" sz="1800" dirty="0">
                <a:effectLst/>
                <a:latin typeface="Times New Roman" panose="02020603050405020304" pitchFamily="18" charset="0"/>
                <a:ea typeface="Calibri" panose="020F0502020204030204" pitchFamily="34" charset="0"/>
                <a:cs typeface="SimSun" panose="02010600030101010101" pitchFamily="2" charset="-122"/>
              </a:rPr>
              <a:t> : Modal) 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(1.</a:t>
            </a:r>
            <a:r>
              <a:rPr lang="id-ID" sz="1800" dirty="0">
                <a:effectLst/>
                <a:latin typeface="Times New Roman" panose="02020603050405020304" pitchFamily="18" charset="0"/>
                <a:ea typeface="Calibri" panose="020F0502020204030204" pitchFamily="34" charset="0"/>
                <a:cs typeface="SimSun" panose="02010600030101010101" pitchFamily="2" charset="-122"/>
              </a:rPr>
              <a:t>625.375</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id-ID" sz="1800" dirty="0">
                <a:effectLst/>
                <a:latin typeface="Times New Roman" panose="02020603050405020304" pitchFamily="18" charset="0"/>
                <a:ea typeface="Calibri" panose="020F0502020204030204" pitchFamily="34" charset="0"/>
                <a:cs typeface="SimSun" panose="02010600030101010101" pitchFamily="2" charset="-122"/>
              </a:rPr>
              <a:t>6.824.625</a:t>
            </a:r>
            <a:r>
              <a:rPr lang="en-US" sz="1800" dirty="0">
                <a:effectLst/>
                <a:latin typeface="Times New Roman" panose="02020603050405020304" pitchFamily="18" charset="0"/>
                <a:ea typeface="Calibri" panose="020F0502020204030204" pitchFamily="34" charset="0"/>
                <a:cs typeface="SimSun" panose="02010600030101010101" pitchFamily="2" charset="-122"/>
              </a:rPr>
              <a:t>) 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		= </a:t>
            </a:r>
            <a:r>
              <a:rPr lang="id-ID" sz="1800" dirty="0">
                <a:effectLst/>
                <a:latin typeface="Times New Roman" panose="02020603050405020304" pitchFamily="18" charset="0"/>
                <a:ea typeface="Calibri" panose="020F0502020204030204" pitchFamily="34" charset="0"/>
                <a:cs typeface="SimSun" panose="02010600030101010101" pitchFamily="2" charset="-122"/>
              </a:rPr>
              <a:t>23,82% per bulan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20090" marR="0" algn="just">
              <a:lnSpc>
                <a:spcPct val="107000"/>
              </a:lnSpc>
              <a:spcBef>
                <a:spcPts val="0"/>
              </a:spcBef>
              <a:spcAft>
                <a:spcPts val="1000"/>
              </a:spcAft>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Agar Investasi layak dilakukan maka usaha ini harus mampu mendapatkan keuntungan lebih dari 23,82% per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bulan</a:t>
            </a: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28AE1D22-F57C-48AC-AFC3-BC522065F40E}"/>
              </a:ext>
            </a:extLst>
          </p:cNvPr>
          <p:cNvSpPr txBox="1"/>
          <p:nvPr/>
        </p:nvSpPr>
        <p:spPr>
          <a:xfrm>
            <a:off x="5165558" y="1957452"/>
            <a:ext cx="5911515" cy="966803"/>
          </a:xfrm>
          <a:prstGeom prst="rect">
            <a:avLst/>
          </a:prstGeom>
          <a:noFill/>
          <a:ln>
            <a:solidFill>
              <a:schemeClr val="tx1"/>
            </a:solidFill>
          </a:ln>
        </p:spPr>
        <p:txBody>
          <a:bodyPr wrap="square">
            <a:spAutoFit/>
          </a:bodyPr>
          <a:lstStyle/>
          <a:p>
            <a:pPr marL="685800" marR="0" algn="just">
              <a:lnSpc>
                <a:spcPct val="107000"/>
              </a:lnSpc>
              <a:spcBef>
                <a:spcPts val="0"/>
              </a:spcBef>
              <a:spcAft>
                <a:spcPts val="0"/>
              </a:spcAft>
            </a:pP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Jadi,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penjualan</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sabun</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susu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cair</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daun</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sirih</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akan</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balik</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modal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jika</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penjualan</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mencapai</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id-ID"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85</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sabun</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cair</a:t>
            </a:r>
            <a:r>
              <a:rPr lang="en-US" sz="1800" b="1" dirty="0">
                <a:solidFill>
                  <a:srgbClr val="FF0000"/>
                </a:solidFill>
                <a:effectLst/>
                <a:latin typeface="Times New Roman" panose="02020603050405020304" pitchFamily="18" charset="0"/>
                <a:ea typeface="Calibri" panose="020F0502020204030204" pitchFamily="34" charset="0"/>
                <a:cs typeface="SimSun" panose="02010600030101010101" pitchFamily="2" charset="-122"/>
              </a:rPr>
              <a:t> S2DaSi.</a:t>
            </a:r>
            <a:endPar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46DDCB1-E129-4FCB-A79D-E9D04F764C74}"/>
              </a:ext>
            </a:extLst>
          </p:cNvPr>
          <p:cNvSpPr txBox="1"/>
          <p:nvPr/>
        </p:nvSpPr>
        <p:spPr>
          <a:xfrm>
            <a:off x="6087979" y="3986517"/>
            <a:ext cx="5911516" cy="126316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685800" marR="0" algn="just">
              <a:lnSpc>
                <a:spcPct val="107000"/>
              </a:lnSpc>
              <a:spcBef>
                <a:spcPts val="0"/>
              </a:spcBef>
              <a:spcAft>
                <a:spcPts val="0"/>
              </a:spcAft>
            </a:pP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Suku</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bunga</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bank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saat</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ini</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sekitar</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6%/</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tahun</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Jika ROI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dibandingkan</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dengan</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suku</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bunga</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bank,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maka</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ROI &gt;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suku</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bunga</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bank</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Jadi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dapat</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dikatakan</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bahwa</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usaha</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layak</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dilakukan</a:t>
            </a:r>
            <a:endParaRPr lang="en-US" dirty="0">
              <a:solidFill>
                <a:srgbClr val="FF0000"/>
              </a:solidFill>
            </a:endParaRPr>
          </a:p>
        </p:txBody>
      </p:sp>
      <p:cxnSp>
        <p:nvCxnSpPr>
          <p:cNvPr id="11" name="Connector: Curved 10">
            <a:extLst>
              <a:ext uri="{FF2B5EF4-FFF2-40B4-BE49-F238E27FC236}">
                <a16:creationId xmlns:a16="http://schemas.microsoft.com/office/drawing/2014/main" id="{CFAFA2A6-61EF-484A-AA5B-6CE0E020FBA3}"/>
              </a:ext>
            </a:extLst>
          </p:cNvPr>
          <p:cNvCxnSpPr/>
          <p:nvPr/>
        </p:nvCxnSpPr>
        <p:spPr>
          <a:xfrm>
            <a:off x="4443663" y="4283242"/>
            <a:ext cx="1443790" cy="28908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95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1EAD5-090E-46F1-A861-2082DD5EBE1C}"/>
              </a:ext>
            </a:extLst>
          </p:cNvPr>
          <p:cNvSpPr>
            <a:spLocks noGrp="1"/>
          </p:cNvSpPr>
          <p:nvPr>
            <p:ph type="title"/>
          </p:nvPr>
        </p:nvSpPr>
        <p:spPr>
          <a:xfrm>
            <a:off x="838200" y="653885"/>
            <a:ext cx="10515600" cy="777875"/>
          </a:xfrm>
        </p:spPr>
        <p:txBody>
          <a:bodyPr>
            <a:normAutofit/>
          </a:bodyPr>
          <a:lstStyle/>
          <a:p>
            <a:r>
              <a:rPr lang="en-US" b="1" dirty="0"/>
              <a:t>BUSINESS MODEL CANVAS</a:t>
            </a:r>
            <a:endParaRPr lang="en-ID" b="1" dirty="0"/>
          </a:p>
        </p:txBody>
      </p:sp>
      <p:sp>
        <p:nvSpPr>
          <p:cNvPr id="3" name="Content Placeholder 2">
            <a:extLst>
              <a:ext uri="{FF2B5EF4-FFF2-40B4-BE49-F238E27FC236}">
                <a16:creationId xmlns:a16="http://schemas.microsoft.com/office/drawing/2014/main" id="{F2A652CA-4F17-462F-9810-B308424CF09D}"/>
              </a:ext>
            </a:extLst>
          </p:cNvPr>
          <p:cNvSpPr>
            <a:spLocks noGrp="1"/>
          </p:cNvSpPr>
          <p:nvPr>
            <p:ph idx="1"/>
          </p:nvPr>
        </p:nvSpPr>
        <p:spPr>
          <a:xfrm>
            <a:off x="838200" y="1824037"/>
            <a:ext cx="10515600" cy="5033963"/>
          </a:xfrm>
        </p:spPr>
        <p:txBody>
          <a:bodyPr>
            <a:noAutofit/>
          </a:bodyPr>
          <a:lstStyle/>
          <a:p>
            <a:pPr marL="274638" indent="-274638" algn="just">
              <a:lnSpc>
                <a:spcPct val="100000"/>
              </a:lnSpc>
              <a:spcBef>
                <a:spcPts val="0"/>
              </a:spcBef>
            </a:pPr>
            <a:r>
              <a:rPr lang="en-US" i="1" dirty="0">
                <a:ea typeface="Calibri" panose="020F0502020204030204" pitchFamily="34" charset="0"/>
                <a:cs typeface="Times New Roman" panose="02020603050405020304" pitchFamily="18" charset="0"/>
              </a:rPr>
              <a:t>Business model</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adalah</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acuan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dalam</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menjalankan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kegiatan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bisnis</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Acuan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ini</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digunakan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untuk</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memikirkan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cara</a:t>
            </a:r>
            <a:r>
              <a:rPr lang="en-US" dirty="0">
                <a:ea typeface="Calibri" panose="020F0502020204030204" pitchFamily="34" charset="0"/>
                <a:cs typeface="Times New Roman" panose="02020603050405020304" pitchFamily="18" charset="0"/>
              </a:rPr>
              <a:t> agar </a:t>
            </a:r>
            <a:r>
              <a:rPr lang="en-US" dirty="0" err="1">
                <a:ea typeface="Calibri" panose="020F0502020204030204" pitchFamily="34" charset="0"/>
                <a:cs typeface="Times New Roman" panose="02020603050405020304" pitchFamily="18" charset="0"/>
              </a:rPr>
              <a:t>bisnis</a:t>
            </a:r>
            <a:r>
              <a:rPr lang="en-US" dirty="0">
                <a:ea typeface="Calibri" panose="020F0502020204030204" pitchFamily="34" charset="0"/>
                <a:cs typeface="Times New Roman" panose="02020603050405020304" pitchFamily="18" charset="0"/>
              </a:rPr>
              <a:t> yang </a:t>
            </a:r>
            <a:r>
              <a:rPr lang="en-US" dirty="0" err="1">
                <a:ea typeface="Calibri" panose="020F0502020204030204" pitchFamily="34" charset="0"/>
                <a:cs typeface="Times New Roman" panose="02020603050405020304" pitchFamily="18" charset="0"/>
              </a:rPr>
              <a:t>dijalankan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mendapatkan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keuntungan</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Seiring</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perkembangan</a:t>
            </a:r>
            <a:r>
              <a:rPr lang="en-US" dirty="0">
                <a:ea typeface="Calibri" panose="020F0502020204030204" pitchFamily="34" charset="0"/>
                <a:cs typeface="Times New Roman" panose="02020603050405020304" pitchFamily="18" charset="0"/>
              </a:rPr>
              <a:t> zaman </a:t>
            </a:r>
            <a:r>
              <a:rPr lang="en-US" dirty="0" err="1">
                <a:ea typeface="Calibri" panose="020F0502020204030204" pitchFamily="34" charset="0"/>
                <a:cs typeface="Times New Roman" panose="02020603050405020304" pitchFamily="18" charset="0"/>
              </a:rPr>
              <a:t>ada</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suatu</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inovasi</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dalam</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membuat</a:t>
            </a:r>
            <a:r>
              <a:rPr lang="en-US" dirty="0">
                <a:ea typeface="Calibri" panose="020F0502020204030204" pitchFamily="34" charset="0"/>
                <a:cs typeface="Times New Roman" panose="02020603050405020304" pitchFamily="18" charset="0"/>
              </a:rPr>
              <a:t> </a:t>
            </a:r>
            <a:r>
              <a:rPr lang="en-US" i="1" dirty="0">
                <a:ea typeface="Calibri" panose="020F0502020204030204" pitchFamily="34" charset="0"/>
                <a:cs typeface="Times New Roman" panose="02020603050405020304" pitchFamily="18" charset="0"/>
              </a:rPr>
              <a:t>business model</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hal</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ini</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disebut</a:t>
            </a:r>
            <a:r>
              <a:rPr lang="en-US" dirty="0">
                <a:ea typeface="Calibri" panose="020F0502020204030204" pitchFamily="34" charset="0"/>
                <a:cs typeface="Times New Roman" panose="02020603050405020304" pitchFamily="18" charset="0"/>
              </a:rPr>
              <a:t> </a:t>
            </a:r>
            <a:r>
              <a:rPr lang="en-US" dirty="0" err="1">
                <a:ea typeface="Calibri" panose="020F0502020204030204" pitchFamily="34" charset="0"/>
                <a:cs typeface="Times New Roman" panose="02020603050405020304" pitchFamily="18" charset="0"/>
              </a:rPr>
              <a:t>dengan</a:t>
            </a:r>
            <a:r>
              <a:rPr lang="en-US" dirty="0">
                <a:ea typeface="Calibri" panose="020F0502020204030204" pitchFamily="34" charset="0"/>
                <a:cs typeface="Times New Roman" panose="02020603050405020304" pitchFamily="18" charset="0"/>
              </a:rPr>
              <a:t> </a:t>
            </a:r>
            <a:r>
              <a:rPr lang="en-US" i="1" dirty="0">
                <a:ea typeface="Calibri" panose="020F0502020204030204" pitchFamily="34" charset="0"/>
                <a:cs typeface="Times New Roman" panose="02020603050405020304" pitchFamily="18" charset="0"/>
              </a:rPr>
              <a:t>Business Model Innovation </a:t>
            </a:r>
            <a:r>
              <a:rPr lang="en-US" dirty="0">
                <a:ea typeface="Calibri" panose="020F0502020204030204" pitchFamily="34" charset="0"/>
                <a:cs typeface="Times New Roman" panose="02020603050405020304" pitchFamily="18" charset="0"/>
              </a:rPr>
              <a:t>(BMI).</a:t>
            </a:r>
            <a:endParaRPr lang="en-ID" dirty="0">
              <a:ea typeface="Calibri" panose="020F0502020204030204" pitchFamily="34" charset="0"/>
              <a:cs typeface="Times New Roman" panose="02020603050405020304" pitchFamily="18" charset="0"/>
            </a:endParaRPr>
          </a:p>
          <a:p>
            <a:pPr marL="274638" indent="-274638"/>
            <a:r>
              <a:rPr lang="en-US" dirty="0">
                <a:ea typeface="Calibri" panose="020F0502020204030204" pitchFamily="34" charset="0"/>
              </a:rPr>
              <a:t>Ada </a:t>
            </a:r>
            <a:r>
              <a:rPr lang="en-US" dirty="0" err="1">
                <a:ea typeface="Calibri" panose="020F0502020204030204" pitchFamily="34" charset="0"/>
              </a:rPr>
              <a:t>banyak</a:t>
            </a:r>
            <a:r>
              <a:rPr lang="en-US" dirty="0">
                <a:ea typeface="Calibri" panose="020F0502020204030204" pitchFamily="34" charset="0"/>
              </a:rPr>
              <a:t> </a:t>
            </a:r>
            <a:r>
              <a:rPr lang="en-US" i="1" dirty="0">
                <a:ea typeface="Calibri" panose="020F0502020204030204" pitchFamily="34" charset="0"/>
              </a:rPr>
              <a:t>business model, </a:t>
            </a:r>
            <a:r>
              <a:rPr lang="en-US" dirty="0">
                <a:ea typeface="Calibri" panose="020F0502020204030204" pitchFamily="34" charset="0"/>
              </a:rPr>
              <a:t>salah </a:t>
            </a:r>
            <a:r>
              <a:rPr lang="en-US" dirty="0" err="1">
                <a:ea typeface="Calibri" panose="020F0502020204030204" pitchFamily="34" charset="0"/>
              </a:rPr>
              <a:t>satu</a:t>
            </a:r>
            <a:r>
              <a:rPr lang="en-US" dirty="0">
                <a:ea typeface="Calibri" panose="020F0502020204030204" pitchFamily="34" charset="0"/>
              </a:rPr>
              <a:t> yang </a:t>
            </a:r>
            <a:r>
              <a:rPr lang="en-US" dirty="0" err="1">
                <a:ea typeface="Calibri" panose="020F0502020204030204" pitchFamily="34" charset="0"/>
              </a:rPr>
              <a:t>bisa</a:t>
            </a:r>
            <a:r>
              <a:rPr lang="en-US" dirty="0">
                <a:ea typeface="Calibri" panose="020F0502020204030204" pitchFamily="34" charset="0"/>
              </a:rPr>
              <a:t> </a:t>
            </a:r>
            <a:r>
              <a:rPr lang="en-US" dirty="0" err="1">
                <a:ea typeface="Calibri" panose="020F0502020204030204" pitchFamily="34" charset="0"/>
              </a:rPr>
              <a:t>digunakan</a:t>
            </a:r>
            <a:r>
              <a:rPr lang="en-US" dirty="0">
                <a:ea typeface="Calibri" panose="020F0502020204030204" pitchFamily="34" charset="0"/>
              </a:rPr>
              <a:t> </a:t>
            </a:r>
            <a:r>
              <a:rPr lang="en-US" dirty="0" err="1">
                <a:ea typeface="Calibri" panose="020F0502020204030204" pitchFamily="34" charset="0"/>
              </a:rPr>
              <a:t>adalah</a:t>
            </a:r>
            <a:r>
              <a:rPr lang="en-US" dirty="0">
                <a:ea typeface="Calibri" panose="020F0502020204030204" pitchFamily="34" charset="0"/>
              </a:rPr>
              <a:t> </a:t>
            </a:r>
            <a:r>
              <a:rPr lang="en-US" i="1" dirty="0">
                <a:ea typeface="Calibri" panose="020F0502020204030204" pitchFamily="34" charset="0"/>
              </a:rPr>
              <a:t>Business Model Canvas </a:t>
            </a:r>
            <a:r>
              <a:rPr lang="en-US" dirty="0">
                <a:ea typeface="Calibri" panose="020F0502020204030204" pitchFamily="34" charset="0"/>
              </a:rPr>
              <a:t>(BMC) oleh </a:t>
            </a:r>
            <a:r>
              <a:rPr lang="en-US" dirty="0" err="1">
                <a:ea typeface="Calibri" panose="020F0502020204030204" pitchFamily="34" charset="0"/>
              </a:rPr>
              <a:t>Pigneur</a:t>
            </a:r>
            <a:r>
              <a:rPr lang="en-US" dirty="0">
                <a:ea typeface="Calibri" panose="020F0502020204030204" pitchFamily="34" charset="0"/>
              </a:rPr>
              <a:t> dan Osterwalder. </a:t>
            </a:r>
            <a:r>
              <a:rPr lang="en-US" i="1" dirty="0">
                <a:ea typeface="Calibri" panose="020F0502020204030204" pitchFamily="34" charset="0"/>
              </a:rPr>
              <a:t>Canvas</a:t>
            </a:r>
            <a:r>
              <a:rPr lang="en-US" dirty="0">
                <a:ea typeface="Calibri" panose="020F0502020204030204" pitchFamily="34" charset="0"/>
              </a:rPr>
              <a:t> </a:t>
            </a:r>
            <a:r>
              <a:rPr lang="en-US" dirty="0" err="1">
                <a:ea typeface="Calibri" panose="020F0502020204030204" pitchFamily="34" charset="0"/>
              </a:rPr>
              <a:t>merupakan</a:t>
            </a:r>
            <a:r>
              <a:rPr lang="en-US" dirty="0">
                <a:ea typeface="Calibri" panose="020F0502020204030204" pitchFamily="34" charset="0"/>
              </a:rPr>
              <a:t> </a:t>
            </a:r>
            <a:r>
              <a:rPr lang="en-US" dirty="0" err="1">
                <a:ea typeface="Calibri" panose="020F0502020204030204" pitchFamily="34" charset="0"/>
              </a:rPr>
              <a:t>sebuah</a:t>
            </a:r>
            <a:r>
              <a:rPr lang="en-US" dirty="0">
                <a:ea typeface="Calibri" panose="020F0502020204030204" pitchFamily="34" charset="0"/>
              </a:rPr>
              <a:t> </a:t>
            </a:r>
            <a:r>
              <a:rPr lang="en-US" i="1" dirty="0">
                <a:ea typeface="Calibri" panose="020F0502020204030204" pitchFamily="34" charset="0"/>
              </a:rPr>
              <a:t>strategic management </a:t>
            </a:r>
            <a:r>
              <a:rPr lang="en-US" dirty="0">
                <a:ea typeface="Calibri" panose="020F0502020204030204" pitchFamily="34" charset="0"/>
              </a:rPr>
              <a:t>yang </a:t>
            </a:r>
            <a:r>
              <a:rPr lang="en-US" dirty="0" err="1">
                <a:ea typeface="Calibri" panose="020F0502020204030204" pitchFamily="34" charset="0"/>
              </a:rPr>
              <a:t>baik</a:t>
            </a:r>
            <a:r>
              <a:rPr lang="en-US" dirty="0">
                <a:ea typeface="Calibri" panose="020F0502020204030204" pitchFamily="34" charset="0"/>
              </a:rPr>
              <a:t> </a:t>
            </a:r>
            <a:r>
              <a:rPr lang="en-US" dirty="0" err="1">
                <a:ea typeface="Calibri" panose="020F0502020204030204" pitchFamily="34" charset="0"/>
              </a:rPr>
              <a:t>untuk</a:t>
            </a:r>
            <a:r>
              <a:rPr lang="en-US" dirty="0">
                <a:ea typeface="Calibri" panose="020F0502020204030204" pitchFamily="34" charset="0"/>
              </a:rPr>
              <a:t> </a:t>
            </a:r>
            <a:r>
              <a:rPr lang="en-US" dirty="0" err="1">
                <a:ea typeface="Calibri" panose="020F0502020204030204" pitchFamily="34" charset="0"/>
              </a:rPr>
              <a:t>digunakan</a:t>
            </a:r>
            <a:r>
              <a:rPr lang="en-US" dirty="0">
                <a:ea typeface="Calibri" panose="020F0502020204030204" pitchFamily="34" charset="0"/>
              </a:rPr>
              <a:t> </a:t>
            </a:r>
            <a:r>
              <a:rPr lang="en-US" dirty="0" err="1">
                <a:ea typeface="Calibri" panose="020F0502020204030204" pitchFamily="34" charset="0"/>
              </a:rPr>
              <a:t>dalam</a:t>
            </a:r>
            <a:r>
              <a:rPr lang="en-US" dirty="0">
                <a:ea typeface="Calibri" panose="020F0502020204030204" pitchFamily="34" charset="0"/>
              </a:rPr>
              <a:t> </a:t>
            </a:r>
            <a:r>
              <a:rPr lang="en-US" i="1" dirty="0">
                <a:ea typeface="Calibri" panose="020F0502020204030204" pitchFamily="34" charset="0"/>
              </a:rPr>
              <a:t>start up business</a:t>
            </a:r>
            <a:r>
              <a:rPr lang="en-US" dirty="0">
                <a:ea typeface="Calibri" panose="020F0502020204030204" pitchFamily="34" charset="0"/>
              </a:rPr>
              <a:t> </a:t>
            </a:r>
            <a:r>
              <a:rPr lang="en-US" dirty="0" err="1">
                <a:ea typeface="Calibri" panose="020F0502020204030204" pitchFamily="34" charset="0"/>
              </a:rPr>
              <a:t>ataupun</a:t>
            </a:r>
            <a:r>
              <a:rPr lang="en-US" dirty="0">
                <a:ea typeface="Calibri" panose="020F0502020204030204" pitchFamily="34" charset="0"/>
              </a:rPr>
              <a:t> </a:t>
            </a:r>
            <a:r>
              <a:rPr lang="en-US" dirty="0" err="1">
                <a:ea typeface="Calibri" panose="020F0502020204030204" pitchFamily="34" charset="0"/>
              </a:rPr>
              <a:t>mengembangkan</a:t>
            </a:r>
            <a:r>
              <a:rPr lang="en-US" dirty="0">
                <a:ea typeface="Calibri" panose="020F0502020204030204" pitchFamily="34" charset="0"/>
              </a:rPr>
              <a:t> </a:t>
            </a:r>
            <a:r>
              <a:rPr lang="en-US" i="1" dirty="0">
                <a:ea typeface="Calibri" panose="020F0502020204030204" pitchFamily="34" charset="0"/>
              </a:rPr>
              <a:t>existing business</a:t>
            </a:r>
            <a:r>
              <a:rPr lang="en-US" dirty="0">
                <a:latin typeface="Times New Roman" panose="02020603050405020304" pitchFamily="18" charset="0"/>
                <a:ea typeface="Calibri" panose="020F0502020204030204" pitchFamily="34" charset="0"/>
              </a:rPr>
              <a:t>. </a:t>
            </a:r>
          </a:p>
          <a:p>
            <a:pPr marL="274638" indent="-274638"/>
            <a:r>
              <a:rPr lang="en-US" i="1" dirty="0">
                <a:ea typeface="Calibri" panose="020F0502020204030204" pitchFamily="34" charset="0"/>
              </a:rPr>
              <a:t>Business Model Canvas </a:t>
            </a:r>
            <a:r>
              <a:rPr lang="en-US" dirty="0" err="1">
                <a:ea typeface="Calibri" panose="020F0502020204030204" pitchFamily="34" charset="0"/>
              </a:rPr>
              <a:t>merupakan</a:t>
            </a:r>
            <a:r>
              <a:rPr lang="en-US" dirty="0">
                <a:ea typeface="Calibri" panose="020F0502020204030204" pitchFamily="34" charset="0"/>
              </a:rPr>
              <a:t> </a:t>
            </a:r>
            <a:r>
              <a:rPr lang="en-US" dirty="0" err="1">
                <a:ea typeface="Calibri" panose="020F0502020204030204" pitchFamily="34" charset="0"/>
              </a:rPr>
              <a:t>alat</a:t>
            </a:r>
            <a:r>
              <a:rPr lang="en-US" dirty="0">
                <a:ea typeface="Calibri" panose="020F0502020204030204" pitchFamily="34" charset="0"/>
              </a:rPr>
              <a:t> bantu </a:t>
            </a:r>
            <a:r>
              <a:rPr lang="en-US" dirty="0" err="1">
                <a:ea typeface="Calibri" panose="020F0502020204030204" pitchFamily="34" charset="0"/>
              </a:rPr>
              <a:t>untuk</a:t>
            </a:r>
            <a:r>
              <a:rPr lang="en-US" dirty="0">
                <a:ea typeface="Calibri" panose="020F0502020204030204" pitchFamily="34" charset="0"/>
              </a:rPr>
              <a:t> mend</a:t>
            </a:r>
            <a:r>
              <a:rPr lang="id-ID" dirty="0">
                <a:ea typeface="Calibri" panose="020F0502020204030204" pitchFamily="34" charset="0"/>
              </a:rPr>
              <a:t>e</a:t>
            </a:r>
            <a:r>
              <a:rPr lang="en-US" dirty="0" err="1">
                <a:ea typeface="Calibri" panose="020F0502020204030204" pitchFamily="34" charset="0"/>
              </a:rPr>
              <a:t>skripsikan</a:t>
            </a:r>
            <a:r>
              <a:rPr lang="en-US" dirty="0">
                <a:ea typeface="Calibri" panose="020F0502020204030204" pitchFamily="34" charset="0"/>
              </a:rPr>
              <a:t>, </a:t>
            </a:r>
            <a:r>
              <a:rPr lang="en-US" dirty="0" err="1">
                <a:ea typeface="Calibri" panose="020F0502020204030204" pitchFamily="34" charset="0"/>
              </a:rPr>
              <a:t>menganalisis</a:t>
            </a:r>
            <a:r>
              <a:rPr lang="en-US" dirty="0">
                <a:ea typeface="Calibri" panose="020F0502020204030204" pitchFamily="34" charset="0"/>
              </a:rPr>
              <a:t> dan </a:t>
            </a:r>
            <a:r>
              <a:rPr lang="en-US" dirty="0" err="1">
                <a:ea typeface="Calibri" panose="020F0502020204030204" pitchFamily="34" charset="0"/>
              </a:rPr>
              <a:t>merancang</a:t>
            </a:r>
            <a:r>
              <a:rPr lang="en-US" dirty="0">
                <a:ea typeface="Calibri" panose="020F0502020204030204" pitchFamily="34" charset="0"/>
              </a:rPr>
              <a:t> model </a:t>
            </a:r>
            <a:r>
              <a:rPr lang="en-US" dirty="0" err="1">
                <a:ea typeface="Calibri" panose="020F0502020204030204" pitchFamily="34" charset="0"/>
              </a:rPr>
              <a:t>bisnis</a:t>
            </a:r>
            <a:r>
              <a:rPr lang="en-US" dirty="0">
                <a:ea typeface="Calibri" panose="020F0502020204030204" pitchFamily="34" charset="0"/>
              </a:rPr>
              <a:t> (Osterwalder dan Pigneur, 2013)</a:t>
            </a:r>
          </a:p>
          <a:p>
            <a:pPr marL="274638" indent="-274638"/>
            <a:r>
              <a:rPr lang="en-US" sz="2000" dirty="0">
                <a:effectLst/>
                <a:latin typeface="Times New Roman" panose="02020603050405020304" pitchFamily="18" charset="0"/>
                <a:ea typeface="Calibri" panose="020F0502020204030204" pitchFamily="34" charset="0"/>
              </a:rPr>
              <a:t>BMC merupakan strategi yang </a:t>
            </a:r>
            <a:r>
              <a:rPr lang="en-US" sz="2000" dirty="0" err="1">
                <a:effectLst/>
                <a:latin typeface="Times New Roman" panose="02020603050405020304" pitchFamily="18" charset="0"/>
                <a:ea typeface="Calibri" panose="020F0502020204030204" pitchFamily="34" charset="0"/>
              </a:rPr>
              <a:t>dibuat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diawal</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untuk</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menjalankan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sebuah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bisnis</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Dalam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bisnis</a:t>
            </a:r>
            <a:r>
              <a:rPr lang="en-US" sz="2000" dirty="0">
                <a:effectLst/>
                <a:latin typeface="Times New Roman" panose="02020603050405020304" pitchFamily="18" charset="0"/>
                <a:ea typeface="Calibri" panose="020F0502020204030204" pitchFamily="34" charset="0"/>
              </a:rPr>
              <a:t> model </a:t>
            </a:r>
            <a:r>
              <a:rPr lang="en-US" sz="2000" dirty="0" err="1">
                <a:effectLst/>
                <a:latin typeface="Times New Roman" panose="02020603050405020304" pitchFamily="18" charset="0"/>
                <a:ea typeface="Calibri" panose="020F0502020204030204" pitchFamily="34" charset="0"/>
              </a:rPr>
              <a:t>kanvas</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ini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ada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sembilan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blok</a:t>
            </a:r>
            <a:r>
              <a:rPr lang="en-US" sz="2000" dirty="0">
                <a:effectLst/>
                <a:latin typeface="Times New Roman" panose="02020603050405020304" pitchFamily="18" charset="0"/>
                <a:ea typeface="Calibri" panose="020F0502020204030204" pitchFamily="34" charset="0"/>
              </a:rPr>
              <a:t> yang </a:t>
            </a:r>
            <a:r>
              <a:rPr lang="en-US" sz="2000" dirty="0" err="1">
                <a:effectLst/>
                <a:latin typeface="Times New Roman" panose="02020603050405020304" pitchFamily="18" charset="0"/>
                <a:ea typeface="Calibri" panose="020F0502020204030204" pitchFamily="34" charset="0"/>
              </a:rPr>
              <a:t>saling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terkait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satu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sama</a:t>
            </a:r>
            <a:r>
              <a:rPr lang="en-US" sz="2000" dirty="0">
                <a:effectLst/>
                <a:latin typeface="Times New Roman" panose="02020603050405020304" pitchFamily="18" charset="0"/>
                <a:ea typeface="Calibri" panose="020F0502020204030204" pitchFamily="34" charset="0"/>
              </a:rPr>
              <a:t> lain, </a:t>
            </a:r>
            <a:r>
              <a:rPr lang="en-US" sz="2000" dirty="0" err="1">
                <a:effectLst/>
                <a:latin typeface="Times New Roman" panose="02020603050405020304" pitchFamily="18" charset="0"/>
                <a:ea typeface="Calibri" panose="020F0502020204030204" pitchFamily="34" charset="0"/>
              </a:rPr>
              <a:t>yaitu</a:t>
            </a:r>
            <a:r>
              <a:rPr lang="en-ID" sz="2000" dirty="0">
                <a:effectLst/>
                <a:latin typeface="Times New Roman" panose="02020603050405020304" pitchFamily="18" charset="0"/>
                <a:ea typeface="Calibri" panose="020F0502020204030204" pitchFamily="34" charset="0"/>
              </a:rPr>
              <a:t> :</a:t>
            </a:r>
            <a:endParaRPr lang="en-ID" sz="2000" dirty="0">
              <a:latin typeface="Times New Roman" panose="02020603050405020304" pitchFamily="18" charset="0"/>
            </a:endParaRPr>
          </a:p>
        </p:txBody>
      </p:sp>
    </p:spTree>
    <p:extLst>
      <p:ext uri="{BB962C8B-B14F-4D97-AF65-F5344CB8AC3E}">
        <p14:creationId xmlns:p14="http://schemas.microsoft.com/office/powerpoint/2010/main" val="1584544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B1B5EB-5C2A-4B45-B522-4ADE5113BC79}"/>
              </a:ext>
            </a:extLst>
          </p:cNvPr>
          <p:cNvSpPr>
            <a:spLocks noGrp="1"/>
          </p:cNvSpPr>
          <p:nvPr>
            <p:ph idx="1"/>
          </p:nvPr>
        </p:nvSpPr>
        <p:spPr>
          <a:xfrm>
            <a:off x="640080" y="1013587"/>
            <a:ext cx="10911840" cy="5844413"/>
          </a:xfrm>
        </p:spPr>
        <p:txBody>
          <a:bodyPr>
            <a:normAutofit/>
          </a:bodyPr>
          <a:lstStyle/>
          <a:p>
            <a:pPr marL="0" indent="0">
              <a:buNone/>
            </a:pPr>
            <a:r>
              <a:rPr lang="en-US" sz="4800" b="1" dirty="0"/>
              <a:t>9 BLOK BMC :</a:t>
            </a:r>
            <a:endParaRPr lang="en-ID" sz="4800" b="1" dirty="0"/>
          </a:p>
        </p:txBody>
      </p:sp>
      <p:graphicFrame>
        <p:nvGraphicFramePr>
          <p:cNvPr id="4" name="Table 3">
            <a:extLst>
              <a:ext uri="{FF2B5EF4-FFF2-40B4-BE49-F238E27FC236}">
                <a16:creationId xmlns:a16="http://schemas.microsoft.com/office/drawing/2014/main" id="{C50B2A81-C9BF-42EA-ABF5-424D7854C596}"/>
              </a:ext>
            </a:extLst>
          </p:cNvPr>
          <p:cNvGraphicFramePr>
            <a:graphicFrameLocks noGrp="1"/>
          </p:cNvGraphicFramePr>
          <p:nvPr>
            <p:extLst>
              <p:ext uri="{D42A27DB-BD31-4B8C-83A1-F6EECF244321}">
                <p14:modId xmlns:p14="http://schemas.microsoft.com/office/powerpoint/2010/main" val="1848342829"/>
              </p:ext>
            </p:extLst>
          </p:nvPr>
        </p:nvGraphicFramePr>
        <p:xfrm>
          <a:off x="1298609" y="1860884"/>
          <a:ext cx="10043160" cy="4419600"/>
        </p:xfrm>
        <a:graphic>
          <a:graphicData uri="http://schemas.openxmlformats.org/drawingml/2006/table">
            <a:tbl>
              <a:tblPr firstRow="1" firstCol="1" bandRow="1"/>
              <a:tblGrid>
                <a:gridCol w="3347720">
                  <a:extLst>
                    <a:ext uri="{9D8B030D-6E8A-4147-A177-3AD203B41FA5}">
                      <a16:colId xmlns:a16="http://schemas.microsoft.com/office/drawing/2014/main" val="2665563578"/>
                    </a:ext>
                  </a:extLst>
                </a:gridCol>
                <a:gridCol w="3347720">
                  <a:extLst>
                    <a:ext uri="{9D8B030D-6E8A-4147-A177-3AD203B41FA5}">
                      <a16:colId xmlns:a16="http://schemas.microsoft.com/office/drawing/2014/main" val="3109195432"/>
                    </a:ext>
                  </a:extLst>
                </a:gridCol>
                <a:gridCol w="3347720">
                  <a:extLst>
                    <a:ext uri="{9D8B030D-6E8A-4147-A177-3AD203B41FA5}">
                      <a16:colId xmlns:a16="http://schemas.microsoft.com/office/drawing/2014/main" val="1585887489"/>
                    </a:ext>
                  </a:extLst>
                </a:gridCol>
              </a:tblGrid>
              <a:tr h="1395912">
                <a:tc>
                  <a:txBody>
                    <a:bodyPr/>
                    <a:lstStyle/>
                    <a:p>
                      <a:pPr>
                        <a:lnSpc>
                          <a:spcPct val="107000"/>
                        </a:lnSpc>
                        <a:spcAft>
                          <a:spcPts val="0"/>
                        </a:spcAft>
                      </a:pPr>
                      <a:r>
                        <a:rPr lang="en-ID" sz="2800" b="1" dirty="0">
                          <a:effectLst/>
                          <a:latin typeface="Calibri" panose="020F0502020204030204" pitchFamily="34" charset="0"/>
                          <a:ea typeface="Calibri" panose="020F0502020204030204" pitchFamily="34" charset="0"/>
                          <a:cs typeface="Times New Roman" panose="02020603050405020304" pitchFamily="18" charset="0"/>
                        </a:rPr>
                        <a:t>Value Preposition</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2800" b="1" dirty="0">
                          <a:effectLst/>
                          <a:latin typeface="Calibri" panose="020F0502020204030204" pitchFamily="34" charset="0"/>
                          <a:ea typeface="Calibri" panose="020F0502020204030204" pitchFamily="34" charset="0"/>
                          <a:cs typeface="Times New Roman" panose="02020603050405020304" pitchFamily="18" charset="0"/>
                        </a:rPr>
                        <a:t>Customer segments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2800" dirty="0">
                        <a:effectLst/>
                        <a:latin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2800" b="1" dirty="0">
                          <a:effectLst/>
                          <a:latin typeface="Calibri" panose="020F0502020204030204" pitchFamily="34" charset="0"/>
                          <a:ea typeface="Calibri" panose="020F0502020204030204" pitchFamily="34" charset="0"/>
                          <a:cs typeface="Times New Roman" panose="02020603050405020304" pitchFamily="18" charset="0"/>
                        </a:rPr>
                        <a:t>Customer Relationship</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991153"/>
                  </a:ext>
                </a:extLst>
              </a:tr>
              <a:tr h="1769223">
                <a:tc>
                  <a:txBody>
                    <a:bodyPr/>
                    <a:lstStyle/>
                    <a:p>
                      <a:pPr>
                        <a:lnSpc>
                          <a:spcPct val="107000"/>
                        </a:lnSpc>
                        <a:spcAft>
                          <a:spcPts val="0"/>
                        </a:spcAft>
                      </a:pPr>
                      <a:r>
                        <a:rPr lang="en-ID" sz="2800" b="1" dirty="0">
                          <a:effectLst/>
                          <a:latin typeface="Calibri" panose="020F0502020204030204" pitchFamily="34" charset="0"/>
                          <a:ea typeface="Calibri" panose="020F0502020204030204" pitchFamily="34" charset="0"/>
                          <a:cs typeface="Times New Roman" panose="02020603050405020304" pitchFamily="18" charset="0"/>
                        </a:rPr>
                        <a:t>Chanel</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2800" b="1" dirty="0">
                          <a:effectLst/>
                          <a:latin typeface="Calibri" panose="020F0502020204030204" pitchFamily="34" charset="0"/>
                          <a:ea typeface="Calibri" panose="020F0502020204030204" pitchFamily="34" charset="0"/>
                          <a:cs typeface="Times New Roman" panose="02020603050405020304" pitchFamily="18" charset="0"/>
                        </a:rPr>
                        <a:t>Key Activities</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2800" b="1" dirty="0">
                          <a:effectLst/>
                          <a:latin typeface="Calibri" panose="020F0502020204030204" pitchFamily="34" charset="0"/>
                          <a:ea typeface="Calibri" panose="020F0502020204030204" pitchFamily="34" charset="0"/>
                          <a:cs typeface="Times New Roman" panose="02020603050405020304" pitchFamily="18" charset="0"/>
                        </a:rPr>
                        <a:t>Key Resources</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791669"/>
                  </a:ext>
                </a:extLst>
              </a:tr>
              <a:tr h="1254465">
                <a:tc>
                  <a:txBody>
                    <a:bodyPr/>
                    <a:lstStyle/>
                    <a:p>
                      <a:pPr>
                        <a:lnSpc>
                          <a:spcPct val="107000"/>
                        </a:lnSpc>
                        <a:spcAft>
                          <a:spcPts val="0"/>
                        </a:spcAft>
                      </a:pPr>
                      <a:r>
                        <a:rPr lang="en-ID" sz="2800" b="1" dirty="0">
                          <a:effectLst/>
                          <a:latin typeface="Calibri" panose="020F0502020204030204" pitchFamily="34" charset="0"/>
                          <a:ea typeface="Calibri" panose="020F0502020204030204" pitchFamily="34" charset="0"/>
                          <a:cs typeface="Times New Roman" panose="02020603050405020304" pitchFamily="18" charset="0"/>
                        </a:rPr>
                        <a:t>Key Partner</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2800" b="1" dirty="0" err="1">
                          <a:effectLst/>
                          <a:latin typeface="Calibri" panose="020F0502020204030204" pitchFamily="34" charset="0"/>
                          <a:ea typeface="Calibri" panose="020F0502020204030204" pitchFamily="34" charset="0"/>
                          <a:cs typeface="Times New Roman" panose="02020603050405020304" pitchFamily="18" charset="0"/>
                        </a:rPr>
                        <a:t>Coct</a:t>
                      </a:r>
                      <a:r>
                        <a:rPr lang="en-ID" sz="2800" b="1" dirty="0">
                          <a:effectLst/>
                          <a:latin typeface="Calibri" panose="020F0502020204030204" pitchFamily="34" charset="0"/>
                          <a:ea typeface="Calibri" panose="020F0502020204030204" pitchFamily="34" charset="0"/>
                          <a:cs typeface="Times New Roman" panose="02020603050405020304" pitchFamily="18" charset="0"/>
                        </a:rPr>
                        <a:t> Structure</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2800" b="1" dirty="0">
                          <a:effectLst/>
                          <a:latin typeface="Calibri" panose="020F0502020204030204" pitchFamily="34" charset="0"/>
                          <a:ea typeface="Calibri" panose="020F0502020204030204" pitchFamily="34" charset="0"/>
                          <a:cs typeface="Times New Roman" panose="02020603050405020304" pitchFamily="18" charset="0"/>
                        </a:rPr>
                        <a:t>Revenue Stream</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673874"/>
                  </a:ext>
                </a:extLst>
              </a:tr>
            </a:tbl>
          </a:graphicData>
        </a:graphic>
      </p:graphicFrame>
    </p:spTree>
    <p:extLst>
      <p:ext uri="{BB962C8B-B14F-4D97-AF65-F5344CB8AC3E}">
        <p14:creationId xmlns:p14="http://schemas.microsoft.com/office/powerpoint/2010/main" val="747380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93F405-445F-4C64-AF4B-FD06D79E8ADA}"/>
              </a:ext>
            </a:extLst>
          </p:cNvPr>
          <p:cNvSpPr>
            <a:spLocks noGrp="1"/>
          </p:cNvSpPr>
          <p:nvPr>
            <p:ph idx="1"/>
          </p:nvPr>
        </p:nvSpPr>
        <p:spPr>
          <a:xfrm>
            <a:off x="1066800" y="1668380"/>
            <a:ext cx="10058400" cy="6176210"/>
          </a:xfrm>
        </p:spPr>
        <p:txBody>
          <a:bodyPr>
            <a:noAutofit/>
          </a:bodyPr>
          <a:lstStyle/>
          <a:p>
            <a:r>
              <a:rPr lang="en-ID" sz="1800" dirty="0">
                <a:effectLst/>
                <a:latin typeface="Times New Roman" panose="02020603050405020304" pitchFamily="18" charset="0"/>
                <a:ea typeface="Calibri" panose="020F0502020204030204" pitchFamily="34" charset="0"/>
                <a:cs typeface="Times New Roman" panose="02020603050405020304" pitchFamily="18" charset="0"/>
              </a:rPr>
              <a:t>Value proposition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sendiri</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merupakan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nilai</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atau</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value yang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kita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tawarkan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pelanggan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Kelebihan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dan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keunggulan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kita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dibanding</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pesaing</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adalah</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hal</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harus</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dituliskan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di value proposition.</a:t>
            </a:r>
          </a:p>
          <a:p>
            <a:r>
              <a:rPr lang="en-ID" sz="1800" b="1" dirty="0" err="1">
                <a:effectLst/>
                <a:latin typeface="Times New Roman" panose="02020603050405020304" pitchFamily="18" charset="0"/>
                <a:ea typeface="Calibri" panose="020F0502020204030204" pitchFamily="34" charset="0"/>
                <a:cs typeface="Times New Roman" panose="02020603050405020304" pitchFamily="18" charset="0"/>
              </a:rPr>
              <a:t>Kategori</a:t>
            </a:r>
            <a:r>
              <a:rPr lang="en-ID" sz="1800" b="1" dirty="0">
                <a:effectLst/>
                <a:latin typeface="Times New Roman" panose="02020603050405020304" pitchFamily="18" charset="0"/>
                <a:ea typeface="Calibri" panose="020F0502020204030204" pitchFamily="34" charset="0"/>
                <a:cs typeface="Times New Roman" panose="02020603050405020304" pitchFamily="18" charset="0"/>
              </a:rPr>
              <a:t> di </a:t>
            </a:r>
            <a:r>
              <a:rPr lang="en-ID" sz="1800" b="1" dirty="0" err="1">
                <a:effectLst/>
                <a:latin typeface="Times New Roman" panose="02020603050405020304" pitchFamily="18" charset="0"/>
                <a:ea typeface="Calibri" panose="020F0502020204030204" pitchFamily="34" charset="0"/>
                <a:cs typeface="Times New Roman" panose="02020603050405020304" pitchFamily="18" charset="0"/>
              </a:rPr>
              <a:t>dalam</a:t>
            </a:r>
            <a:r>
              <a:rPr lang="en-ID" sz="1800" b="1" dirty="0">
                <a:effectLst/>
                <a:latin typeface="Times New Roman" panose="02020603050405020304" pitchFamily="18" charset="0"/>
                <a:ea typeface="Calibri" panose="020F0502020204030204" pitchFamily="34" charset="0"/>
                <a:cs typeface="Times New Roman" panose="02020603050405020304" pitchFamily="18" charset="0"/>
              </a:rPr>
              <a:t> value proposition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Newness :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jasa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baru</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belum</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pernah</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ditawarkan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sebelumnya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biasanya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banyak</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ditemukan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di dunia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teknologi</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Performance: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jasa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ditawarkan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meningkatkan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kinerja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customer agar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menjadi</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lebih</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efisien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lebih</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efektif</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Customization: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jasa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ditawarkan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berbeda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ada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pilihan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setiap</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segmen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memiliki</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kebutuhan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beragam</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berbeda</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Getting the Job Done :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dengan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membeli</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brg</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tersebut</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akan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membantu</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customer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menyelesaikan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sesuatu</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Desain (Design) :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menawarkan</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nilai</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artistik</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lebih</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dr</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sekedar</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800" dirty="0" err="1">
                <a:effectLst/>
                <a:latin typeface="Times New Roman" panose="02020603050405020304" pitchFamily="18" charset="0"/>
                <a:ea typeface="Calibri" panose="020F0502020204030204" pitchFamily="34" charset="0"/>
                <a:cs typeface="Times New Roman" panose="02020603050405020304" pitchFamily="18" charset="0"/>
              </a:rPr>
              <a:t>fungsional</a:t>
            </a:r>
            <a:r>
              <a:rPr lang="en-ID"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6FFADD02-EE22-494F-915B-5C1EC0A8FE14}"/>
              </a:ext>
            </a:extLst>
          </p:cNvPr>
          <p:cNvSpPr txBox="1"/>
          <p:nvPr/>
        </p:nvSpPr>
        <p:spPr>
          <a:xfrm>
            <a:off x="1066800" y="837383"/>
            <a:ext cx="7724274" cy="830997"/>
          </a:xfrm>
          <a:prstGeom prst="rect">
            <a:avLst/>
          </a:prstGeom>
          <a:noFill/>
        </p:spPr>
        <p:txBody>
          <a:bodyPr wrap="square">
            <a:spAutoFit/>
          </a:bodyPr>
          <a:lstStyle/>
          <a:p>
            <a:r>
              <a:rPr lang="en-ID" sz="4800" b="1" dirty="0">
                <a:effectLst/>
                <a:latin typeface="Times New Roman" panose="02020603050405020304" pitchFamily="18" charset="0"/>
                <a:ea typeface="Calibri" panose="020F0502020204030204" pitchFamily="34" charset="0"/>
                <a:cs typeface="Times New Roman" panose="02020603050405020304" pitchFamily="18" charset="0"/>
              </a:rPr>
              <a:t>A. VALUE PREPOSITION</a:t>
            </a:r>
          </a:p>
        </p:txBody>
      </p:sp>
    </p:spTree>
    <p:extLst>
      <p:ext uri="{BB962C8B-B14F-4D97-AF65-F5344CB8AC3E}">
        <p14:creationId xmlns:p14="http://schemas.microsoft.com/office/powerpoint/2010/main" val="1077051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E438-3DF3-4BAD-9993-3BFFB539AFC8}"/>
              </a:ext>
            </a:extLst>
          </p:cNvPr>
          <p:cNvSpPr>
            <a:spLocks noGrp="1"/>
          </p:cNvSpPr>
          <p:nvPr>
            <p:ph type="title"/>
          </p:nvPr>
        </p:nvSpPr>
        <p:spPr/>
        <p:txBody>
          <a:bodyPr/>
          <a:lstStyle/>
          <a:p>
            <a:r>
              <a:rPr lang="en-US" dirty="0"/>
              <a:t>VALUE PREPOSITION :</a:t>
            </a:r>
          </a:p>
        </p:txBody>
      </p:sp>
      <p:sp>
        <p:nvSpPr>
          <p:cNvPr id="3" name="Content Placeholder 2">
            <a:extLst>
              <a:ext uri="{FF2B5EF4-FFF2-40B4-BE49-F238E27FC236}">
                <a16:creationId xmlns:a16="http://schemas.microsoft.com/office/drawing/2014/main" id="{638C7A40-B738-43C5-9382-FE3F2A93EB00}"/>
              </a:ext>
            </a:extLst>
          </p:cNvPr>
          <p:cNvSpPr>
            <a:spLocks noGrp="1"/>
          </p:cNvSpPr>
          <p:nvPr>
            <p:ph idx="1"/>
          </p:nvPr>
        </p:nvSpPr>
        <p:spPr/>
        <p:txBody>
          <a:bodyPr>
            <a:normAutofit fontScale="92500" lnSpcReduction="20000"/>
          </a:bodyPr>
          <a:lstStyle/>
          <a:p>
            <a:pPr marL="342900" marR="0" lvl="0" indent="-342900">
              <a:lnSpc>
                <a:spcPct val="150000"/>
              </a:lnSpc>
              <a:spcBef>
                <a:spcPts val="0"/>
              </a:spcBef>
              <a:spcAft>
                <a:spcPts val="0"/>
              </a:spcAft>
              <a:buFont typeface="+mj-lt"/>
              <a:buAutoNum type="romanLcPeriod"/>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Status (Brand) : merk yang high class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memberi</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social status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kepada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pembelinya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Harga (Price)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menawarkan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harga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bersaing</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atau</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sesuai</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dengan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ciri</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customer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segmennya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Hemat</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(Cost reduction)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jasa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ditawarkan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membantu</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customer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mengefisienkan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biaya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pemakaian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Meminimalisasi</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Resiko</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(Risk reduction)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menawarkan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jasa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meminimalkan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risiko</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ditanggung</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customer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seperti</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garansi</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Akses</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(Accessibility)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mempermudah</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akses</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customer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terhadap</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jasa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ditawarkan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romanLcPeriod"/>
            </a:pP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Kenyamanan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(Convenience/usability)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menawarkan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jasa</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nyaman</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dan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cenderung</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000" dirty="0" err="1">
                <a:effectLst/>
                <a:latin typeface="Times New Roman" panose="02020603050405020304" pitchFamily="18" charset="0"/>
                <a:ea typeface="Calibri" panose="020F0502020204030204" pitchFamily="34" charset="0"/>
                <a:cs typeface="Times New Roman" panose="02020603050405020304" pitchFamily="18" charset="0"/>
              </a:rPr>
              <a:t>mempermudah</a:t>
            </a:r>
            <a:r>
              <a:rPr lang="en-ID" sz="2000" dirty="0">
                <a:effectLst/>
                <a:latin typeface="Times New Roman" panose="02020603050405020304" pitchFamily="18" charset="0"/>
                <a:ea typeface="Calibri" panose="020F0502020204030204" pitchFamily="34" charset="0"/>
                <a:cs typeface="Times New Roman" panose="02020603050405020304" pitchFamily="18" charset="0"/>
              </a:rPr>
              <a:t> customer.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361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9E9C9-639C-47F0-BE94-07A710676B1E}"/>
              </a:ext>
            </a:extLst>
          </p:cNvPr>
          <p:cNvSpPr>
            <a:spLocks noGrp="1"/>
          </p:cNvSpPr>
          <p:nvPr>
            <p:ph type="title"/>
          </p:nvPr>
        </p:nvSpPr>
        <p:spPr/>
        <p:txBody>
          <a:bodyPr/>
          <a:lstStyle/>
          <a:p>
            <a:r>
              <a:rPr lang="en-US" b="1" dirty="0"/>
              <a:t>B. CUSTOMER SEGMENTS :</a:t>
            </a:r>
          </a:p>
        </p:txBody>
      </p:sp>
      <p:sp>
        <p:nvSpPr>
          <p:cNvPr id="3" name="Content Placeholder 2">
            <a:extLst>
              <a:ext uri="{FF2B5EF4-FFF2-40B4-BE49-F238E27FC236}">
                <a16:creationId xmlns:a16="http://schemas.microsoft.com/office/drawing/2014/main" id="{B308FEC6-FEF7-4C03-B686-390D97DCD3D7}"/>
              </a:ext>
            </a:extLst>
          </p:cNvPr>
          <p:cNvSpPr>
            <a:spLocks noGrp="1"/>
          </p:cNvSpPr>
          <p:nvPr>
            <p:ph idx="1"/>
          </p:nvPr>
        </p:nvSpPr>
        <p:spPr>
          <a:xfrm>
            <a:off x="1066800" y="1737360"/>
            <a:ext cx="10058400" cy="4023360"/>
          </a:xfrm>
        </p:spPr>
        <p:txBody>
          <a:bodyPr/>
          <a:lstStyle/>
          <a:p>
            <a:pPr marL="822960" marR="0" indent="0">
              <a:lnSpc>
                <a:spcPct val="150000"/>
              </a:lnSpc>
              <a:spcBef>
                <a:spcPts val="1200"/>
              </a:spcBef>
              <a:spcAft>
                <a:spcPts val="0"/>
              </a:spcAft>
              <a:buNone/>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Setelah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mengisi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value proposition,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langkah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kedua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mencari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orang-orang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mungkin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tertarik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value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kita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tawarkan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segments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penggolongan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orang-orang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mungkin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tertarik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value proposition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kita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822960" marR="0" indent="0">
              <a:lnSpc>
                <a:spcPct val="150000"/>
              </a:lnSpc>
              <a:spcBef>
                <a:spcPts val="1200"/>
              </a:spcBef>
              <a:spcAft>
                <a:spcPts val="0"/>
              </a:spcAft>
              <a:buNone/>
            </a:pP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segments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84148" lvl="4"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Mass Market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segmen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pasar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luas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jenis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kebutuhan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masalah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84148" lvl="4"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Niche Market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segmen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pasar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spesifik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84148" lvl="4"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Segmented: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segmen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pasar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memiliki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kebutuhan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berbeda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tetapi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satu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84148" lvl="4"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Diversified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segmen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pasar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memiliki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kebutuhan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masalah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sangat</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berbeda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84148" lvl="4"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Multi-sided Platform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melayani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lebih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pasar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segmen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pasar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saling</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tergantung</a:t>
            </a:r>
            <a:r>
              <a:rPr lang="en-ID"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19961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97BD-6ABE-4F6B-9A61-AC47E1A39026}"/>
              </a:ext>
            </a:extLst>
          </p:cNvPr>
          <p:cNvSpPr>
            <a:spLocks noGrp="1"/>
          </p:cNvSpPr>
          <p:nvPr>
            <p:ph type="title"/>
          </p:nvPr>
        </p:nvSpPr>
        <p:spPr/>
        <p:txBody>
          <a:bodyPr>
            <a:normAutofit/>
          </a:bodyPr>
          <a:lstStyle/>
          <a:p>
            <a:r>
              <a:rPr lang="en-ID" b="1" dirty="0">
                <a:effectLst/>
                <a:latin typeface="Times New Roman" panose="02020603050405020304" pitchFamily="18" charset="0"/>
                <a:ea typeface="Calibri" panose="020F0502020204030204" pitchFamily="34" charset="0"/>
                <a:cs typeface="Times New Roman" panose="02020603050405020304" pitchFamily="18" charset="0"/>
              </a:rPr>
              <a:t>C. CUSTOMER RELATIONSHIP</a:t>
            </a:r>
            <a:endParaRPr lang="en-US" b="1" dirty="0"/>
          </a:p>
        </p:txBody>
      </p:sp>
      <p:sp>
        <p:nvSpPr>
          <p:cNvPr id="3" name="Content Placeholder 2">
            <a:extLst>
              <a:ext uri="{FF2B5EF4-FFF2-40B4-BE49-F238E27FC236}">
                <a16:creationId xmlns:a16="http://schemas.microsoft.com/office/drawing/2014/main" id="{29E7AFFD-C7A9-4753-BC8C-F11849B92D3C}"/>
              </a:ext>
            </a:extLst>
          </p:cNvPr>
          <p:cNvSpPr>
            <a:spLocks noGrp="1"/>
          </p:cNvSpPr>
          <p:nvPr>
            <p:ph idx="1"/>
          </p:nvPr>
        </p:nvSpPr>
        <p:spPr>
          <a:xfrm>
            <a:off x="1097280" y="1573020"/>
            <a:ext cx="10058400" cy="4023360"/>
          </a:xfrm>
        </p:spPr>
        <p:txBody>
          <a:bodyPr>
            <a:noAutofit/>
          </a:bodyPr>
          <a:lstStyle/>
          <a:p>
            <a:pPr marL="914400" marR="0">
              <a:lnSpc>
                <a:spcPct val="150000"/>
              </a:lnSpc>
              <a:spcBef>
                <a:spcPts val="1200"/>
              </a:spcBef>
              <a:spcAft>
                <a:spcPts val="0"/>
              </a:spcAft>
            </a:pP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gunakan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berkomunikasi</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segments.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Biasanya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banyak</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orang yang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bingung</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membedakan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antara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relationship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channels. Kata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kuncinya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relationship. Customer relationship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soal</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hubungan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kalau</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channel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soal</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menjangkau</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segments.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50000"/>
              </a:lnSpc>
              <a:spcBef>
                <a:spcPts val="1200"/>
              </a:spcBef>
              <a:spcAft>
                <a:spcPts val="0"/>
              </a:spcAft>
            </a:pPr>
            <a:r>
              <a:rPr lang="en-ID" sz="1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relationship</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Transactional: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beli</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putus</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saat</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itu</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juga.</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Long-term: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hubungan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jangka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panjang</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antara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pelanggan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Personal Assistance: Ada sales-rep yang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melayani</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pelanggan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 Service: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Pelanggan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melayani</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dirinya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sendiri</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biasanya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retail.</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Automated Service: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Pelanggan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bahkan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perlu</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toko Anda,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biasanya</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SaaS.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Community: Anda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menciptakan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komunitas</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pelanggan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Co-Creation: Anda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mengajak</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pelanggan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menciptakan</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sesuatu</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p>
        </p:txBody>
      </p:sp>
    </p:spTree>
    <p:extLst>
      <p:ext uri="{BB962C8B-B14F-4D97-AF65-F5344CB8AC3E}">
        <p14:creationId xmlns:p14="http://schemas.microsoft.com/office/powerpoint/2010/main" val="1210818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5BE4-3D34-4840-9731-2C9B520313EE}"/>
              </a:ext>
            </a:extLst>
          </p:cNvPr>
          <p:cNvSpPr>
            <a:spLocks noGrp="1"/>
          </p:cNvSpPr>
          <p:nvPr>
            <p:ph type="title"/>
          </p:nvPr>
        </p:nvSpPr>
        <p:spPr/>
        <p:txBody>
          <a:bodyPr/>
          <a:lstStyle/>
          <a:p>
            <a:r>
              <a:rPr lang="en-US" b="1" dirty="0"/>
              <a:t>D. CHANNELS</a:t>
            </a:r>
          </a:p>
        </p:txBody>
      </p:sp>
      <p:sp>
        <p:nvSpPr>
          <p:cNvPr id="3" name="Content Placeholder 2">
            <a:extLst>
              <a:ext uri="{FF2B5EF4-FFF2-40B4-BE49-F238E27FC236}">
                <a16:creationId xmlns:a16="http://schemas.microsoft.com/office/drawing/2014/main" id="{D198558D-00FD-45B5-A066-2754EBEF1A46}"/>
              </a:ext>
            </a:extLst>
          </p:cNvPr>
          <p:cNvSpPr>
            <a:spLocks noGrp="1"/>
          </p:cNvSpPr>
          <p:nvPr>
            <p:ph idx="1"/>
          </p:nvPr>
        </p:nvSpPr>
        <p:spPr/>
        <p:txBody>
          <a:bodyPr>
            <a:noAutofit/>
          </a:bodyPr>
          <a:lstStyle/>
          <a:p>
            <a:pPr marL="914400" marR="0">
              <a:lnSpc>
                <a:spcPct val="150000"/>
              </a:lnSpc>
              <a:spcBef>
                <a:spcPts val="120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Pada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dasarnya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channels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menjangkau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terbatas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distribusi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tapi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juga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hal</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lainnya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menyebabkan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 dan customer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bersentuhan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50000"/>
              </a:lnSpc>
              <a:spcBef>
                <a:spcPts val="1200"/>
              </a:spcBef>
              <a:spcAft>
                <a:spcPts val="0"/>
              </a:spcAft>
            </a:pP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channels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Direct : sales force, web sales, own stores.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Indirect : partner stores, wholesaler.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Awareness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tahap</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awal</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menginformasikan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Evaluation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membantu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mengevaluasi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value proposition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ditawarkan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cara-cara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melakukan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pembelian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Delivery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menyampaikan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value proposition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jasa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kepada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customer.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After Sales : customer support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setelah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transaksi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204083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ADEE1-FBAE-4F7B-B908-C42FA8B0BECF}"/>
              </a:ext>
            </a:extLst>
          </p:cNvPr>
          <p:cNvSpPr>
            <a:spLocks noGrp="1"/>
          </p:cNvSpPr>
          <p:nvPr>
            <p:ph type="title"/>
          </p:nvPr>
        </p:nvSpPr>
        <p:spPr/>
        <p:txBody>
          <a:bodyPr/>
          <a:lstStyle/>
          <a:p>
            <a:r>
              <a:rPr lang="en-US" dirty="0" err="1"/>
              <a:t>Analisis</a:t>
            </a:r>
            <a:r>
              <a:rPr lang="en-US" dirty="0"/>
              <a:t> </a:t>
            </a:r>
            <a:r>
              <a:rPr lang="en-US" dirty="0" err="1"/>
              <a:t>Situasi</a:t>
            </a:r>
            <a:r>
              <a:rPr lang="en-US" dirty="0"/>
              <a:t> :</a:t>
            </a:r>
          </a:p>
        </p:txBody>
      </p:sp>
      <p:sp>
        <p:nvSpPr>
          <p:cNvPr id="3" name="Content Placeholder 2">
            <a:extLst>
              <a:ext uri="{FF2B5EF4-FFF2-40B4-BE49-F238E27FC236}">
                <a16:creationId xmlns:a16="http://schemas.microsoft.com/office/drawing/2014/main" id="{40BDB3B2-8804-48D8-98A1-9E2AA656F4EB}"/>
              </a:ext>
            </a:extLst>
          </p:cNvPr>
          <p:cNvSpPr>
            <a:spLocks noGrp="1"/>
          </p:cNvSpPr>
          <p:nvPr>
            <p:ph idx="1"/>
          </p:nvPr>
        </p:nvSpPr>
        <p:spPr/>
        <p:txBody>
          <a:bodyPr/>
          <a:lstStyle/>
          <a:p>
            <a:pPr marL="0" marR="0" indent="457200" algn="just">
              <a:lnSpc>
                <a:spcPct val="107000"/>
              </a:lnSpc>
              <a:spcBef>
                <a:spcPts val="0"/>
              </a:spcBef>
              <a:spcAft>
                <a:spcPts val="0"/>
              </a:spcAf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Belakangan ini, karena virus covid-19 ini merajalela di berbagai dunia kita membutuhkan antiseptik untuk mencegah penyebarannya pada tubuh kita. Kita membuat produk sabun yang dapat membantu membunuh kuman tetapi juga sehat untuk 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ka</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rena dengan merebaknya virus sini banyak antiseptik yang berbahaya dan tidak bagus untuk kesehatan kulit.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K</a:t>
            </a:r>
            <a:r>
              <a:rPr lang="id-ID" sz="1800" dirty="0" err="1">
                <a:effectLst/>
                <a:latin typeface="Times New Roman" panose="02020603050405020304" pitchFamily="18" charset="0"/>
                <a:ea typeface="Calibri" panose="020F0502020204030204" pitchFamily="34" charset="0"/>
                <a:cs typeface="Times New Roman" panose="02020603050405020304" pitchFamily="18" charset="0"/>
              </a:rPr>
              <a:t>elompok</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kami akan memulai sebuah usaha membuat sabun sehat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buk</a:t>
            </a:r>
            <a:r>
              <a:rPr lang="id-ID" sz="1800" dirty="0" err="1">
                <a:effectLst/>
                <a:latin typeface="Times New Roman" panose="02020603050405020304" pitchFamily="18" charset="0"/>
                <a:ea typeface="Calibri" panose="020F0502020204030204" pitchFamily="34" charset="0"/>
                <a:cs typeface="Times New Roman" panose="02020603050405020304" pitchFamily="18" charset="0"/>
              </a:rPr>
              <a:t>an</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hanya untuk membantu membunuh virus 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tapi juga untuk membantu </a:t>
            </a:r>
            <a:r>
              <a:rPr lang="id-ID" sz="1800" dirty="0" err="1">
                <a:effectLst/>
                <a:latin typeface="Times New Roman" panose="02020603050405020304" pitchFamily="18" charset="0"/>
                <a:ea typeface="Calibri" panose="020F0502020204030204" pitchFamily="34" charset="0"/>
                <a:cs typeface="Times New Roman" panose="02020603050405020304" pitchFamily="18" charset="0"/>
              </a:rPr>
              <a:t>melembabkan</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kulit.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t>
            </a:r>
            <a:r>
              <a:rPr lang="id-ID" sz="1800" dirty="0" err="1">
                <a:effectLst/>
                <a:latin typeface="Times New Roman" panose="02020603050405020304" pitchFamily="18" charset="0"/>
                <a:ea typeface="Calibri" panose="020F0502020204030204" pitchFamily="34" charset="0"/>
                <a:cs typeface="Times New Roman" panose="02020603050405020304" pitchFamily="18" charset="0"/>
              </a:rPr>
              <a:t>abun</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ini </a:t>
            </a:r>
            <a:r>
              <a:rPr lang="id-ID" sz="1800" dirty="0" err="1">
                <a:effectLst/>
                <a:latin typeface="Times New Roman" panose="02020603050405020304" pitchFamily="18" charset="0"/>
                <a:ea typeface="Calibri" panose="020F0502020204030204" pitchFamily="34" charset="0"/>
                <a:cs typeface="Times New Roman" panose="02020603050405020304" pitchFamily="18" charset="0"/>
              </a:rPr>
              <a:t>terbu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t dari daun sirih dengan campuran susu. Daun sirih sangat bagus untuk membunuh bakteri di tubuh kita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juga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bisa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membantu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menghilangkan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badan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secara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alami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cocok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sensitive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sehingga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tidak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menyebabkan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gatal-gatal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Kemudian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kegunaan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susu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untuk membantu </a:t>
            </a:r>
            <a:r>
              <a:rPr lang="id-ID" sz="1800" dirty="0" err="1">
                <a:effectLst/>
                <a:latin typeface="Times New Roman" panose="02020603050405020304" pitchFamily="18" charset="0"/>
                <a:ea typeface="Calibri" panose="020F0502020204030204" pitchFamily="34" charset="0"/>
                <a:cs typeface="Times New Roman" panose="02020603050405020304" pitchFamily="18" charset="0"/>
              </a:rPr>
              <a:t>melembabkan</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kulit kita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susu juga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efektif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membersihkan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sebagai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bahan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eksfloiasi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sehingga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menjadi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sehat</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Dengan merebaknya virus ini kita harus bisa menjaga diri dan tetap cantik.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Paparan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situasi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memunculkan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permasalahan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sebagai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berikut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Bagaimana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membuat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S2DaSi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dikenal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sebagai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kecantikan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Bagaimana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strategi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pemasaran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S2DaSi?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08107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4476-5660-45B5-AB17-A7D9C7934BD1}"/>
              </a:ext>
            </a:extLst>
          </p:cNvPr>
          <p:cNvSpPr>
            <a:spLocks noGrp="1"/>
          </p:cNvSpPr>
          <p:nvPr>
            <p:ph type="title"/>
          </p:nvPr>
        </p:nvSpPr>
        <p:spPr/>
        <p:txBody>
          <a:bodyPr/>
          <a:lstStyle/>
          <a:p>
            <a:r>
              <a:rPr lang="en-US" b="1" dirty="0"/>
              <a:t>E. KEY ACTIVITIES</a:t>
            </a:r>
          </a:p>
        </p:txBody>
      </p:sp>
      <p:sp>
        <p:nvSpPr>
          <p:cNvPr id="3" name="Content Placeholder 2">
            <a:extLst>
              <a:ext uri="{FF2B5EF4-FFF2-40B4-BE49-F238E27FC236}">
                <a16:creationId xmlns:a16="http://schemas.microsoft.com/office/drawing/2014/main" id="{9941415D-00AC-4452-B7D0-041F7EE6E6D3}"/>
              </a:ext>
            </a:extLst>
          </p:cNvPr>
          <p:cNvSpPr>
            <a:spLocks noGrp="1"/>
          </p:cNvSpPr>
          <p:nvPr>
            <p:ph idx="1"/>
          </p:nvPr>
        </p:nvSpPr>
        <p:spPr/>
        <p:txBody>
          <a:bodyPr/>
          <a:lstStyle/>
          <a:p>
            <a:pPr marL="914400" marR="0">
              <a:lnSpc>
                <a:spcPct val="150000"/>
              </a:lnSpc>
              <a:spcBef>
                <a:spcPts val="120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Kolom key activities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harus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diisi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kegiatan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wajib</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dilakukan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oleh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menghasilkan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value proposition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ditawarkan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50000"/>
              </a:lnSpc>
              <a:spcBef>
                <a:spcPts val="1200"/>
              </a:spcBef>
              <a:spcAft>
                <a:spcPts val="0"/>
              </a:spcAft>
            </a:pP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key activities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50000"/>
              </a:lnSpc>
              <a:spcBef>
                <a:spcPts val="120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Production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aktivitas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merancang</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membuat</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mengirimkan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120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Problem Solving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aktivitas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operasi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biasanya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muncul</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konsultan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rumah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sakit</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organisasi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penyedia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jasa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120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Platform  Network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menjadi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tempat</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wadah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bertemunya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lebih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segmen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pasar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saling</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berinteraksi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transaksi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membangun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network.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98222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82B3B-06F4-4904-AD24-2BB4CC50B912}"/>
              </a:ext>
            </a:extLst>
          </p:cNvPr>
          <p:cNvSpPr>
            <a:spLocks noGrp="1"/>
          </p:cNvSpPr>
          <p:nvPr>
            <p:ph type="title"/>
          </p:nvPr>
        </p:nvSpPr>
        <p:spPr/>
        <p:txBody>
          <a:bodyPr/>
          <a:lstStyle/>
          <a:p>
            <a:r>
              <a:rPr lang="en-US" b="1" dirty="0"/>
              <a:t>F. KEY RESOURCES</a:t>
            </a:r>
          </a:p>
        </p:txBody>
      </p:sp>
      <p:sp>
        <p:nvSpPr>
          <p:cNvPr id="3" name="Content Placeholder 2">
            <a:extLst>
              <a:ext uri="{FF2B5EF4-FFF2-40B4-BE49-F238E27FC236}">
                <a16:creationId xmlns:a16="http://schemas.microsoft.com/office/drawing/2014/main" id="{3EDBD421-26BB-4F13-ACF3-C81FD8B42FD6}"/>
              </a:ext>
            </a:extLst>
          </p:cNvPr>
          <p:cNvSpPr>
            <a:spLocks noGrp="1"/>
          </p:cNvSpPr>
          <p:nvPr>
            <p:ph idx="1"/>
          </p:nvPr>
        </p:nvSpPr>
        <p:spPr/>
        <p:txBody>
          <a:bodyPr>
            <a:normAutofit/>
          </a:bodyPr>
          <a:lstStyle/>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Key resources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hal-hal</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paling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penting</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harus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punyai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agar key activities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dijalankan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 value proposition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diberikan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pada customer.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key resources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Physical asset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fasilitas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pabrik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gedung-gedung</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kendaraan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mesin-mesin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Intellectual : brand,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paten, copyright, database customer dan database partnership,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informasi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rahasia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Human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tenaga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kerja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Financial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sumber</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keuangan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cash, credit,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obligasi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saham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4212733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BEC9-BD3B-48FE-82B8-7C90269211A9}"/>
              </a:ext>
            </a:extLst>
          </p:cNvPr>
          <p:cNvSpPr>
            <a:spLocks noGrp="1"/>
          </p:cNvSpPr>
          <p:nvPr>
            <p:ph type="title"/>
          </p:nvPr>
        </p:nvSpPr>
        <p:spPr/>
        <p:txBody>
          <a:bodyPr/>
          <a:lstStyle/>
          <a:p>
            <a:r>
              <a:rPr lang="en-US" b="1" dirty="0"/>
              <a:t>G. KEY PARTNERS</a:t>
            </a:r>
          </a:p>
        </p:txBody>
      </p:sp>
      <p:sp>
        <p:nvSpPr>
          <p:cNvPr id="3" name="Content Placeholder 2">
            <a:extLst>
              <a:ext uri="{FF2B5EF4-FFF2-40B4-BE49-F238E27FC236}">
                <a16:creationId xmlns:a16="http://schemas.microsoft.com/office/drawing/2014/main" id="{1DD77A30-4A7B-4593-B84D-7FDACB171CC0}"/>
              </a:ext>
            </a:extLst>
          </p:cNvPr>
          <p:cNvSpPr>
            <a:spLocks noGrp="1"/>
          </p:cNvSpPr>
          <p:nvPr>
            <p:ph idx="1"/>
          </p:nvPr>
        </p:nvSpPr>
        <p:spPr/>
        <p:txBody>
          <a:bodyPr>
            <a:normAutofit fontScale="85000" lnSpcReduction="20000"/>
          </a:bodyPr>
          <a:lstStyle/>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Key partners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pihak-pihak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ajak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kerjasama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tujuan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Optimization and Economy: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motivasi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berpartner</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mengoptimalkan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alokasi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sumber</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aktivitas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mengingat</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sebuah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perlu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memiliki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semua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sumber</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melakukan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kegiatannya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sendirian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Reduction of Risk and Uncertainty: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mengurangi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risiko</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ketidakpastian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lingkungan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persaingan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Acquisition of particular resources and activities: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mengakuisisi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lain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meningkatkan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kemampuan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kinerja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key partners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Strategic Alliance between non-competitors: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kerjasama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yg</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sejenis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Coopetition: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kerjasama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kompetitor</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Joint ventures to develop new business: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kerjasama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membentuk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usaha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baru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Buyer supplier relationship: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hubungan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sebagai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pembeli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penjual</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biasanya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pada motif optimization and economy of scale.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56136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4F27F-24BF-46BB-9F15-63960176AAAF}"/>
              </a:ext>
            </a:extLst>
          </p:cNvPr>
          <p:cNvSpPr>
            <a:spLocks noGrp="1"/>
          </p:cNvSpPr>
          <p:nvPr>
            <p:ph type="title"/>
          </p:nvPr>
        </p:nvSpPr>
        <p:spPr/>
        <p:txBody>
          <a:bodyPr/>
          <a:lstStyle/>
          <a:p>
            <a:r>
              <a:rPr lang="en-US" b="1" dirty="0"/>
              <a:t>H. COST STRUCTURE</a:t>
            </a:r>
          </a:p>
        </p:txBody>
      </p:sp>
      <p:sp>
        <p:nvSpPr>
          <p:cNvPr id="3" name="Content Placeholder 2">
            <a:extLst>
              <a:ext uri="{FF2B5EF4-FFF2-40B4-BE49-F238E27FC236}">
                <a16:creationId xmlns:a16="http://schemas.microsoft.com/office/drawing/2014/main" id="{EDA6019D-6739-418A-A0F1-59D80958BE55}"/>
              </a:ext>
            </a:extLst>
          </p:cNvPr>
          <p:cNvSpPr>
            <a:spLocks noGrp="1"/>
          </p:cNvSpPr>
          <p:nvPr>
            <p:ph idx="1"/>
          </p:nvPr>
        </p:nvSpPr>
        <p:spPr/>
        <p:txBody>
          <a:bodyPr/>
          <a:lstStyle/>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 structure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rincian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biaya-biaya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terbesar</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harus</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keluarkan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melakukan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key activities dan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menghasilkan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value proposition.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cost structure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Cost-driven: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sensitif</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terhadap</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harga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bahan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baku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Value-driven: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terlalu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memikirkan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harga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produksi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bahan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baku</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karena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dijual</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nilai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seni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/status/</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hidup</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Fixed cost: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biaya-biaya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tetap</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muncul</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tergantung</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jumlah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produksi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Variable cost: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biaya-biaya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muncul</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bervariasi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sesuai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jumlah</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diproduksi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663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0B722-CA2A-4D83-AD1F-E5A519E6C93C}"/>
              </a:ext>
            </a:extLst>
          </p:cNvPr>
          <p:cNvSpPr>
            <a:spLocks noGrp="1"/>
          </p:cNvSpPr>
          <p:nvPr>
            <p:ph type="title"/>
          </p:nvPr>
        </p:nvSpPr>
        <p:spPr/>
        <p:txBody>
          <a:bodyPr/>
          <a:lstStyle/>
          <a:p>
            <a:r>
              <a:rPr lang="en-US" b="1" dirty="0"/>
              <a:t>I.REVENUE STREAM</a:t>
            </a:r>
          </a:p>
        </p:txBody>
      </p:sp>
      <p:sp>
        <p:nvSpPr>
          <p:cNvPr id="3" name="Content Placeholder 2">
            <a:extLst>
              <a:ext uri="{FF2B5EF4-FFF2-40B4-BE49-F238E27FC236}">
                <a16:creationId xmlns:a16="http://schemas.microsoft.com/office/drawing/2014/main" id="{77BC88EC-5315-46E1-AAE4-B15586C68EBD}"/>
              </a:ext>
            </a:extLst>
          </p:cNvPr>
          <p:cNvSpPr>
            <a:spLocks noGrp="1"/>
          </p:cNvSpPr>
          <p:nvPr>
            <p:ph idx="1"/>
          </p:nvPr>
        </p:nvSpPr>
        <p:spPr/>
        <p:txBody>
          <a:bodyPr>
            <a:normAutofit/>
          </a:bodyPr>
          <a:lstStyle/>
          <a:p>
            <a:pPr marL="914400" marR="0">
              <a:lnSpc>
                <a:spcPct val="150000"/>
              </a:lnSpc>
              <a:spcBef>
                <a:spcPts val="0"/>
              </a:spcBef>
              <a:spcAft>
                <a:spcPts val="0"/>
              </a:spcAft>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Revenue stream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BMC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kita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berbagai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menghasilkan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keuntungan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dari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value proposition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kita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Bahasa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kasarnya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kita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mendapatkan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duit</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50000"/>
              </a:lnSpc>
              <a:spcBef>
                <a:spcPts val="0"/>
              </a:spcBef>
              <a:spcAft>
                <a:spcPts val="0"/>
              </a:spcAft>
            </a:pP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Kategori</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ID"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revenue stream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Asset Sale: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penjualan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secara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fisik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Usage Fee: customer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membayar</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sesuai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lamanya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menggunakan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jasa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Subscription Fees: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berlangganan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Lending/renting/leasing: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peminjaman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pemakaian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penggunaan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sementara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351460" lvl="5" indent="-342900">
              <a:lnSpc>
                <a:spcPct val="150000"/>
              </a:lnSpc>
              <a:spcBef>
                <a:spcPts val="0"/>
              </a:spcBef>
              <a:spcAft>
                <a:spcPts val="0"/>
              </a:spcAft>
              <a:buFont typeface="+mj-lt"/>
              <a:buAutoNum type="romanLcPeriod"/>
            </a:pP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Licensing: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biaya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ijin</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pakai</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jasa</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ID"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produk</a:t>
            </a:r>
            <a:r>
              <a:rPr lang="en-ID"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298633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B1B5EB-5C2A-4B45-B522-4ADE5113BC79}"/>
              </a:ext>
            </a:extLst>
          </p:cNvPr>
          <p:cNvSpPr>
            <a:spLocks noGrp="1"/>
          </p:cNvSpPr>
          <p:nvPr>
            <p:ph idx="1"/>
          </p:nvPr>
        </p:nvSpPr>
        <p:spPr>
          <a:xfrm>
            <a:off x="609600" y="281754"/>
            <a:ext cx="10911840" cy="5844413"/>
          </a:xfrm>
        </p:spPr>
        <p:txBody>
          <a:bodyPr/>
          <a:lstStyle/>
          <a:p>
            <a:pPr marL="0" indent="0">
              <a:buNone/>
            </a:pPr>
            <a:r>
              <a:rPr lang="en-US" b="1" dirty="0"/>
              <a:t>BMC </a:t>
            </a:r>
            <a:r>
              <a:rPr lang="en-US" b="1" dirty="0" err="1"/>
              <a:t>Desa</a:t>
            </a:r>
            <a:r>
              <a:rPr lang="en-US" b="1" dirty="0"/>
              <a:t> </a:t>
            </a:r>
            <a:r>
              <a:rPr lang="en-US" b="1" dirty="0" err="1"/>
              <a:t>Wisata</a:t>
            </a:r>
            <a:r>
              <a:rPr lang="en-US" b="1" dirty="0"/>
              <a:t> </a:t>
            </a:r>
            <a:r>
              <a:rPr lang="en-US" b="1" dirty="0" err="1"/>
              <a:t>Pentingsari</a:t>
            </a:r>
            <a:endParaRPr lang="en-ID" b="1" dirty="0"/>
          </a:p>
        </p:txBody>
      </p:sp>
      <p:graphicFrame>
        <p:nvGraphicFramePr>
          <p:cNvPr id="4" name="Table 3">
            <a:extLst>
              <a:ext uri="{FF2B5EF4-FFF2-40B4-BE49-F238E27FC236}">
                <a16:creationId xmlns:a16="http://schemas.microsoft.com/office/drawing/2014/main" id="{C50B2A81-C9BF-42EA-ABF5-424D7854C596}"/>
              </a:ext>
            </a:extLst>
          </p:cNvPr>
          <p:cNvGraphicFramePr>
            <a:graphicFrameLocks noGrp="1"/>
          </p:cNvGraphicFramePr>
          <p:nvPr/>
        </p:nvGraphicFramePr>
        <p:xfrm>
          <a:off x="929640" y="731837"/>
          <a:ext cx="10591800" cy="5844413"/>
        </p:xfrm>
        <a:graphic>
          <a:graphicData uri="http://schemas.openxmlformats.org/drawingml/2006/table">
            <a:tbl>
              <a:tblPr firstRow="1" firstCol="1" bandRow="1"/>
              <a:tblGrid>
                <a:gridCol w="3530600">
                  <a:extLst>
                    <a:ext uri="{9D8B030D-6E8A-4147-A177-3AD203B41FA5}">
                      <a16:colId xmlns:a16="http://schemas.microsoft.com/office/drawing/2014/main" val="2665563578"/>
                    </a:ext>
                  </a:extLst>
                </a:gridCol>
                <a:gridCol w="3530600">
                  <a:extLst>
                    <a:ext uri="{9D8B030D-6E8A-4147-A177-3AD203B41FA5}">
                      <a16:colId xmlns:a16="http://schemas.microsoft.com/office/drawing/2014/main" val="3109195432"/>
                    </a:ext>
                  </a:extLst>
                </a:gridCol>
                <a:gridCol w="3530600">
                  <a:extLst>
                    <a:ext uri="{9D8B030D-6E8A-4147-A177-3AD203B41FA5}">
                      <a16:colId xmlns:a16="http://schemas.microsoft.com/office/drawing/2014/main" val="1585887489"/>
                    </a:ext>
                  </a:extLst>
                </a:gridCol>
              </a:tblGrid>
              <a:tr h="1565749">
                <a:tc>
                  <a:txBody>
                    <a:bodyPr/>
                    <a:lstStyle/>
                    <a:p>
                      <a:pPr>
                        <a:lnSpc>
                          <a:spcPct val="107000"/>
                        </a:lnSpc>
                        <a:spcAft>
                          <a:spcPts val="0"/>
                        </a:spcAft>
                      </a:pPr>
                      <a:r>
                        <a:rPr lang="en-ID" sz="1200" b="1" dirty="0">
                          <a:effectLst/>
                          <a:latin typeface="Calibri" panose="020F0502020204030204" pitchFamily="34" charset="0"/>
                          <a:ea typeface="Calibri" panose="020F0502020204030204" pitchFamily="34" charset="0"/>
                          <a:cs typeface="Times New Roman" panose="02020603050405020304" pitchFamily="18" charset="0"/>
                        </a:rPr>
                        <a:t>Value Preposition</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D" sz="1200" dirty="0" err="1">
                          <a:effectLst/>
                          <a:latin typeface="Calibri" panose="020F0502020204030204" pitchFamily="34" charset="0"/>
                          <a:ea typeface="Calibri" panose="020F0502020204030204" pitchFamily="34" charset="0"/>
                          <a:cs typeface="Times New Roman" panose="02020603050405020304" pitchFamily="18" charset="0"/>
                        </a:rPr>
                        <a:t>Desa</a:t>
                      </a:r>
                      <a:r>
                        <a:rPr lang="en-ID" sz="1200" dirty="0">
                          <a:effectLst/>
                          <a:latin typeface="Calibri" panose="020F0502020204030204" pitchFamily="34" charset="0"/>
                          <a:ea typeface="Calibri" panose="020F0502020204030204" pitchFamily="34" charset="0"/>
                          <a:cs typeface="Times New Roman" panose="02020603050405020304" pitchFamily="18" charset="0"/>
                        </a:rPr>
                        <a:t> yang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memiliki</a:t>
                      </a: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kearifan</a:t>
                      </a:r>
                      <a:r>
                        <a:rPr lang="en-ID" sz="1200" dirty="0">
                          <a:effectLst/>
                          <a:latin typeface="Calibri" panose="020F0502020204030204" pitchFamily="34" charset="0"/>
                          <a:ea typeface="Calibri" panose="020F0502020204030204" pitchFamily="34" charset="0"/>
                          <a:cs typeface="Times New Roman" panose="02020603050405020304" pitchFamily="18" charset="0"/>
                        </a:rPr>
                        <a:t> local yang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kental</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D" sz="1200" dirty="0" err="1">
                          <a:effectLst/>
                          <a:latin typeface="Calibri" panose="020F0502020204030204" pitchFamily="34" charset="0"/>
                          <a:ea typeface="Calibri" panose="020F0502020204030204" pitchFamily="34" charset="0"/>
                          <a:cs typeface="Times New Roman" panose="02020603050405020304" pitchFamily="18" charset="0"/>
                        </a:rPr>
                        <a:t>Berkonsep</a:t>
                      </a: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wisata</a:t>
                      </a: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alam</a:t>
                      </a: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budaya</a:t>
                      </a:r>
                      <a:r>
                        <a:rPr lang="en-ID" sz="1200" dirty="0">
                          <a:effectLst/>
                          <a:latin typeface="Calibri" panose="020F0502020204030204" pitchFamily="34" charset="0"/>
                          <a:ea typeface="Calibri" panose="020F0502020204030204" pitchFamily="34" charset="0"/>
                          <a:cs typeface="Times New Roman" panose="02020603050405020304" pitchFamily="18" charset="0"/>
                        </a:rPr>
                        <a:t> dan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pertanian</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D" sz="1200" dirty="0" err="1">
                          <a:effectLst/>
                          <a:latin typeface="Calibri" panose="020F0502020204030204" pitchFamily="34" charset="0"/>
                          <a:ea typeface="Calibri" panose="020F0502020204030204" pitchFamily="34" charset="0"/>
                          <a:cs typeface="Times New Roman" panose="02020603050405020304" pitchFamily="18" charset="0"/>
                        </a:rPr>
                        <a:t>Beragam</a:t>
                      </a: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atraksi</a:t>
                      </a: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wisata</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1200" b="1">
                          <a:effectLst/>
                          <a:latin typeface="Calibri" panose="020F0502020204030204" pitchFamily="34" charset="0"/>
                          <a:ea typeface="Calibri" panose="020F0502020204030204" pitchFamily="34" charset="0"/>
                          <a:cs typeface="Times New Roman" panose="02020603050405020304" pitchFamily="18" charset="0"/>
                        </a:rPr>
                        <a:t>Customer segments</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Geografis</a:t>
                      </a:r>
                      <a:r>
                        <a:rPr lang="en-US" sz="1200" b="1">
                          <a:effectLst/>
                          <a:latin typeface="Calibri" panose="020F0502020204030204" pitchFamily="34" charset="0"/>
                          <a:ea typeface="Calibri" panose="020F0502020204030204" pitchFamily="34" charset="0"/>
                          <a:cs typeface="Calibri" panose="020F0502020204030204" pitchFamily="34" charset="0"/>
                        </a:rPr>
                        <a:t>:</a:t>
                      </a:r>
                      <a:r>
                        <a:rPr lang="en-US" sz="1200">
                          <a:effectLst/>
                          <a:latin typeface="Calibri" panose="020F0502020204030204" pitchFamily="34" charset="0"/>
                          <a:ea typeface="Calibri" panose="020F0502020204030204" pitchFamily="34" charset="0"/>
                          <a:cs typeface="Calibri" panose="020F0502020204030204" pitchFamily="34" charset="0"/>
                        </a:rPr>
                        <a:t> Nasional dan Internasional</a:t>
                      </a:r>
                      <a:endParaRPr lang="en-ID" sz="120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Demografis</a:t>
                      </a:r>
                      <a:r>
                        <a:rPr lang="en-US" sz="1200" b="1">
                          <a:effectLst/>
                          <a:latin typeface="Calibri" panose="020F0502020204030204" pitchFamily="34" charset="0"/>
                          <a:ea typeface="Calibri" panose="020F0502020204030204" pitchFamily="34" charset="0"/>
                          <a:cs typeface="Calibri" panose="020F0502020204030204" pitchFamily="34" charset="0"/>
                        </a:rPr>
                        <a:t>:</a:t>
                      </a:r>
                      <a:r>
                        <a:rPr lang="en-US" sz="1200">
                          <a:effectLst/>
                          <a:latin typeface="Calibri" panose="020F0502020204030204" pitchFamily="34" charset="0"/>
                          <a:ea typeface="Calibri" panose="020F0502020204030204" pitchFamily="34" charset="0"/>
                          <a:cs typeface="Calibri" panose="020F0502020204030204" pitchFamily="34" charset="0"/>
                        </a:rPr>
                        <a:t> Anak-anak, Remaja, dan Dewasa (Anak Sekolahan, Mahasiswa, Keluarga, Turis Asing)</a:t>
                      </a:r>
                      <a:endParaRPr lang="en-ID" sz="120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Psikografis</a:t>
                      </a:r>
                      <a:r>
                        <a:rPr lang="en-US" sz="1200" b="1">
                          <a:effectLst/>
                          <a:latin typeface="Calibri" panose="020F0502020204030204" pitchFamily="34" charset="0"/>
                          <a:ea typeface="Calibri" panose="020F0502020204030204" pitchFamily="34" charset="0"/>
                          <a:cs typeface="Calibri" panose="020F0502020204030204" pitchFamily="34" charset="0"/>
                        </a:rPr>
                        <a:t>:</a:t>
                      </a:r>
                      <a:r>
                        <a:rPr lang="en-US" sz="1200">
                          <a:effectLst/>
                          <a:latin typeface="Calibri" panose="020F0502020204030204" pitchFamily="34" charset="0"/>
                          <a:ea typeface="Calibri" panose="020F0502020204030204" pitchFamily="34" charset="0"/>
                          <a:cs typeface="Calibri" panose="020F0502020204030204" pitchFamily="34" charset="0"/>
                        </a:rPr>
                        <a:t> Mereka yang menyukai wisata alam, budaya, dan edukasi</a:t>
                      </a:r>
                      <a:endParaRPr lang="en-ID" sz="120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i="1">
                          <a:effectLst/>
                          <a:latin typeface="Calibri" panose="020F0502020204030204" pitchFamily="34" charset="0"/>
                          <a:ea typeface="Calibri" panose="020F0502020204030204" pitchFamily="34" charset="0"/>
                          <a:cs typeface="Calibri" panose="020F0502020204030204" pitchFamily="34" charset="0"/>
                        </a:rPr>
                        <a:t>Timing</a:t>
                      </a:r>
                      <a:r>
                        <a:rPr lang="en-US" sz="1200" b="1" i="1">
                          <a:effectLst/>
                          <a:latin typeface="Calibri" panose="020F0502020204030204" pitchFamily="34" charset="0"/>
                          <a:ea typeface="Calibri" panose="020F0502020204030204" pitchFamily="34" charset="0"/>
                          <a:cs typeface="Calibri" panose="020F0502020204030204" pitchFamily="34" charset="0"/>
                        </a:rPr>
                        <a:t>:</a:t>
                      </a:r>
                      <a:r>
                        <a:rPr lang="en-US" sz="1200">
                          <a:effectLst/>
                          <a:latin typeface="Calibri" panose="020F0502020204030204" pitchFamily="34" charset="0"/>
                          <a:ea typeface="Calibri" panose="020F0502020204030204" pitchFamily="34" charset="0"/>
                          <a:cs typeface="Calibri" panose="020F0502020204030204" pitchFamily="34" charset="0"/>
                        </a:rPr>
                        <a:t> Akhir pekan, Pertengahan Semester, Libur Sekolah, dan hari-hari libur nasional</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en-ID" sz="1200">
                        <a:effectLst/>
                        <a:latin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1200" b="1">
                          <a:effectLst/>
                          <a:latin typeface="Calibri" panose="020F0502020204030204" pitchFamily="34" charset="0"/>
                          <a:ea typeface="Calibri" panose="020F0502020204030204" pitchFamily="34" charset="0"/>
                          <a:cs typeface="Times New Roman" panose="02020603050405020304" pitchFamily="18" charset="0"/>
                        </a:rPr>
                        <a:t>Customer Relationship</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i="1">
                          <a:effectLst/>
                          <a:latin typeface="Calibri" panose="020F0502020204030204" pitchFamily="34" charset="0"/>
                          <a:ea typeface="Calibri" panose="020F0502020204030204" pitchFamily="34" charset="0"/>
                          <a:cs typeface="Calibri" panose="020F0502020204030204" pitchFamily="34" charset="0"/>
                        </a:rPr>
                        <a:t>Transactional:</a:t>
                      </a:r>
                      <a:r>
                        <a:rPr lang="en-US" sz="1200">
                          <a:effectLst/>
                          <a:latin typeface="Calibri" panose="020F0502020204030204" pitchFamily="34" charset="0"/>
                          <a:ea typeface="Calibri" panose="020F0502020204030204" pitchFamily="34" charset="0"/>
                          <a:cs typeface="Calibri" panose="020F0502020204030204" pitchFamily="34" charset="0"/>
                        </a:rPr>
                        <a:t> beli putus saat transaksi untuk atraksi seni, budaya, pertanian, kuliner, dan paket </a:t>
                      </a:r>
                      <a:r>
                        <a:rPr lang="en-US" sz="1200" i="1">
                          <a:effectLst/>
                          <a:latin typeface="Calibri" panose="020F0502020204030204" pitchFamily="34" charset="0"/>
                          <a:ea typeface="Calibri" panose="020F0502020204030204" pitchFamily="34" charset="0"/>
                          <a:cs typeface="Calibri" panose="020F0502020204030204" pitchFamily="34" charset="0"/>
                        </a:rPr>
                        <a:t>live in</a:t>
                      </a:r>
                      <a:r>
                        <a:rPr lang="en-US" sz="1200">
                          <a:effectLst/>
                          <a:latin typeface="Calibri" panose="020F0502020204030204" pitchFamily="34" charset="0"/>
                          <a:ea typeface="Calibri" panose="020F0502020204030204" pitchFamily="34" charset="0"/>
                          <a:cs typeface="Calibri" panose="020F0502020204030204" pitchFamily="34" charset="0"/>
                        </a:rPr>
                        <a:t>.</a:t>
                      </a:r>
                      <a:endParaRPr lang="en-ID" sz="120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i="1">
                          <a:effectLst/>
                          <a:latin typeface="Calibri" panose="020F0502020204030204" pitchFamily="34" charset="0"/>
                          <a:ea typeface="Calibri" panose="020F0502020204030204" pitchFamily="34" charset="0"/>
                          <a:cs typeface="Calibri" panose="020F0502020204030204" pitchFamily="34" charset="0"/>
                        </a:rPr>
                        <a:t>Personal assistance</a:t>
                      </a:r>
                      <a:r>
                        <a:rPr lang="en-US" sz="1200" b="1" i="1">
                          <a:effectLst/>
                          <a:latin typeface="Calibri" panose="020F0502020204030204" pitchFamily="34" charset="0"/>
                          <a:ea typeface="Calibri" panose="020F0502020204030204" pitchFamily="34" charset="0"/>
                          <a:cs typeface="Calibri" panose="020F0502020204030204" pitchFamily="34" charset="0"/>
                        </a:rPr>
                        <a:t>:</a:t>
                      </a:r>
                      <a:r>
                        <a:rPr lang="en-US" sz="1200">
                          <a:effectLst/>
                          <a:latin typeface="Calibri" panose="020F0502020204030204" pitchFamily="34" charset="0"/>
                          <a:ea typeface="Calibri" panose="020F0502020204030204" pitchFamily="34" charset="0"/>
                          <a:cs typeface="Calibri" panose="020F0502020204030204" pitchFamily="34" charset="0"/>
                        </a:rPr>
                        <a:t> ada fasilitator lokal yang mendampingi rombongan wisata</a:t>
                      </a:r>
                      <a:endParaRPr lang="en-ID" sz="120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i="1">
                          <a:effectLst/>
                          <a:latin typeface="Calibri" panose="020F0502020204030204" pitchFamily="34" charset="0"/>
                          <a:ea typeface="Calibri" panose="020F0502020204030204" pitchFamily="34" charset="0"/>
                          <a:cs typeface="Calibri" panose="020F0502020204030204" pitchFamily="34" charset="0"/>
                        </a:rPr>
                        <a:t>Co-creation</a:t>
                      </a:r>
                      <a:r>
                        <a:rPr lang="en-US" sz="1200" b="1" i="1">
                          <a:effectLst/>
                          <a:latin typeface="Calibri" panose="020F0502020204030204" pitchFamily="34" charset="0"/>
                          <a:ea typeface="Calibri" panose="020F0502020204030204" pitchFamily="34" charset="0"/>
                          <a:cs typeface="Calibri" panose="020F0502020204030204" pitchFamily="34" charset="0"/>
                        </a:rPr>
                        <a:t>:</a:t>
                      </a:r>
                      <a:r>
                        <a:rPr lang="en-US" sz="1200">
                          <a:effectLst/>
                          <a:latin typeface="Calibri" panose="020F0502020204030204" pitchFamily="34" charset="0"/>
                          <a:ea typeface="Calibri" panose="020F0502020204030204" pitchFamily="34" charset="0"/>
                          <a:cs typeface="Calibri" panose="020F0502020204030204" pitchFamily="34" charset="0"/>
                        </a:rPr>
                        <a:t> mengajak wisatawan untuk membuat kreasi wayang suket, batik, kuliner, dan kreasi janur</a:t>
                      </a:r>
                      <a:endParaRPr lang="en-ID" sz="1200">
                        <a:effectLst/>
                        <a:latin typeface="Calibri" panose="020F0502020204030204" pitchFamily="34" charset="0"/>
                        <a:cs typeface="Times New Roman" panose="02020603050405020304" pitchFamily="18" charset="0"/>
                      </a:endParaRPr>
                    </a:p>
                    <a:p>
                      <a:pPr>
                        <a:lnSpc>
                          <a:spcPct val="107000"/>
                        </a:lnSpc>
                        <a:spcAft>
                          <a:spcPts val="0"/>
                        </a:spcAft>
                      </a:pPr>
                      <a:r>
                        <a:rPr lang="en-ID" sz="1200">
                          <a:effectLst/>
                          <a:latin typeface="Calibri" panose="020F0502020204030204" pitchFamily="34" charset="0"/>
                          <a:ea typeface="Calibri" panose="020F0502020204030204" pitchFamily="34" charset="0"/>
                          <a:cs typeface="Times New Roman" panose="02020603050405020304" pitchFamily="18" charset="0"/>
                        </a:rPr>
                        <a:t> </a:t>
                      </a: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991153"/>
                  </a:ext>
                </a:extLst>
              </a:tr>
              <a:tr h="1984479">
                <a:tc>
                  <a:txBody>
                    <a:bodyPr/>
                    <a:lstStyle/>
                    <a:p>
                      <a:pPr>
                        <a:lnSpc>
                          <a:spcPct val="107000"/>
                        </a:lnSpc>
                        <a:spcAft>
                          <a:spcPts val="0"/>
                        </a:spcAft>
                      </a:pPr>
                      <a:r>
                        <a:rPr lang="en-ID" sz="1200" b="1">
                          <a:effectLst/>
                          <a:latin typeface="Calibri" panose="020F0502020204030204" pitchFamily="34" charset="0"/>
                          <a:ea typeface="Calibri" panose="020F0502020204030204" pitchFamily="34" charset="0"/>
                          <a:cs typeface="Times New Roman" panose="02020603050405020304" pitchFamily="18" charset="0"/>
                        </a:rPr>
                        <a:t>Chanel</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ID" sz="1200">
                          <a:effectLst/>
                          <a:latin typeface="Calibri" panose="020F0502020204030204" pitchFamily="34" charset="0"/>
                          <a:ea typeface="Calibri" panose="020F0502020204030204" pitchFamily="34" charset="0"/>
                          <a:cs typeface="Calibri" panose="020F0502020204030204" pitchFamily="34" charset="0"/>
                        </a:rPr>
                        <a:t>Melalui Marketing Office Desa Wisata atau melalui contact person.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Promosi dilakukan melalui menggunakan media sosial dan website serta melalui interaksi penduduk desa wisata dengan wisatawan.</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1200" b="1" dirty="0">
                          <a:effectLst/>
                          <a:latin typeface="Calibri" panose="020F0502020204030204" pitchFamily="34" charset="0"/>
                          <a:ea typeface="Calibri" panose="020F0502020204030204" pitchFamily="34" charset="0"/>
                          <a:cs typeface="Times New Roman" panose="02020603050405020304" pitchFamily="18" charset="0"/>
                        </a:rPr>
                        <a:t>Key Activities</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dirty="0" err="1">
                          <a:effectLst/>
                          <a:latin typeface="Calibri" panose="020F0502020204030204" pitchFamily="34" charset="0"/>
                          <a:ea typeface="Calibri" panose="020F0502020204030204" pitchFamily="34" charset="0"/>
                          <a:cs typeface="Calibri" panose="020F0502020204030204" pitchFamily="34" charset="0"/>
                        </a:rPr>
                        <a:t>Perancangan</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komponen</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produk</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wisata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seperti</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daya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tarik</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wisata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akomodasi</a:t>
                      </a:r>
                      <a:r>
                        <a:rPr lang="en-US" sz="1200" dirty="0">
                          <a:effectLst/>
                          <a:latin typeface="Calibri" panose="020F0502020204030204" pitchFamily="34" charset="0"/>
                          <a:ea typeface="Calibri" panose="020F0502020204030204" pitchFamily="34" charset="0"/>
                          <a:cs typeface="Calibri" panose="020F0502020204030204" pitchFamily="34" charset="0"/>
                        </a:rPr>
                        <a:t> dan </a:t>
                      </a:r>
                      <a:r>
                        <a:rPr lang="en-US" sz="1200" dirty="0" err="1">
                          <a:effectLst/>
                          <a:latin typeface="Calibri" panose="020F0502020204030204" pitchFamily="34" charset="0"/>
                          <a:ea typeface="Calibri" panose="020F0502020204030204" pitchFamily="34" charset="0"/>
                          <a:cs typeface="Calibri" panose="020F0502020204030204" pitchFamily="34" charset="0"/>
                        </a:rPr>
                        <a:t>fasilitas</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pendukungnya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serta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aksesibilitas</a:t>
                      </a:r>
                      <a:r>
                        <a:rPr lang="en-US" sz="1200" dirty="0">
                          <a:effectLst/>
                          <a:latin typeface="Calibri" panose="020F0502020204030204" pitchFamily="34" charset="0"/>
                          <a:ea typeface="Calibri" panose="020F0502020204030204" pitchFamily="34" charset="0"/>
                          <a:cs typeface="Calibri" panose="020F0502020204030204" pitchFamily="34" charset="0"/>
                        </a:rPr>
                        <a:t>.</a:t>
                      </a:r>
                      <a:endParaRPr lang="en-ID" sz="12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dirty="0" err="1">
                          <a:effectLst/>
                          <a:latin typeface="Calibri" panose="020F0502020204030204" pitchFamily="34" charset="0"/>
                          <a:ea typeface="Calibri" panose="020F0502020204030204" pitchFamily="34" charset="0"/>
                          <a:cs typeface="Calibri" panose="020F0502020204030204" pitchFamily="34" charset="0"/>
                        </a:rPr>
                        <a:t>Penyediaan</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paket</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wisata</a:t>
                      </a:r>
                      <a:endParaRPr lang="en-ID" sz="1200" dirty="0">
                        <a:effectLst/>
                        <a:latin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1200" b="1">
                          <a:effectLst/>
                          <a:latin typeface="Calibri" panose="020F0502020204030204" pitchFamily="34" charset="0"/>
                          <a:ea typeface="Calibri" panose="020F0502020204030204" pitchFamily="34" charset="0"/>
                          <a:cs typeface="Times New Roman" panose="02020603050405020304" pitchFamily="18" charset="0"/>
                        </a:rPr>
                        <a:t>Key Resources</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ID" sz="1200" i="1">
                          <a:effectLst/>
                          <a:latin typeface="Calibri" panose="020F0502020204030204" pitchFamily="34" charset="0"/>
                          <a:ea typeface="Calibri" panose="020F0502020204030204" pitchFamily="34" charset="0"/>
                          <a:cs typeface="Calibri" panose="020F0502020204030204" pitchFamily="34" charset="0"/>
                        </a:rPr>
                        <a:t>Physical Asset</a:t>
                      </a:r>
                      <a:r>
                        <a:rPr lang="en-ID" sz="1200" b="1" i="1">
                          <a:effectLst/>
                          <a:latin typeface="Calibri" panose="020F0502020204030204" pitchFamily="34" charset="0"/>
                          <a:ea typeface="Calibri" panose="020F0502020204030204" pitchFamily="34" charset="0"/>
                          <a:cs typeface="Calibri" panose="020F0502020204030204" pitchFamily="34" charset="0"/>
                        </a:rPr>
                        <a:t>:</a:t>
                      </a:r>
                      <a:r>
                        <a:rPr lang="en-ID" sz="1200">
                          <a:effectLst/>
                          <a:latin typeface="Calibri" panose="020F0502020204030204" pitchFamily="34" charset="0"/>
                          <a:ea typeface="Calibri" panose="020F0502020204030204" pitchFamily="34" charset="0"/>
                          <a:cs typeface="Calibri" panose="020F0502020204030204" pitchFamily="34" charset="0"/>
                        </a:rPr>
                        <a:t> Landscape alam pedesaan. Rumah tradisional berarsitektur Jawa yang dijadikan homestay. Camping area. Akses yang mudah dijangkau oleh kendaraan roda dua atau empat. Tersedia ruang pertemuan, sanggar, maupun workshop</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ID" sz="1200" i="1">
                          <a:effectLst/>
                          <a:latin typeface="Calibri" panose="020F0502020204030204" pitchFamily="34" charset="0"/>
                          <a:ea typeface="Calibri" panose="020F0502020204030204" pitchFamily="34" charset="0"/>
                          <a:cs typeface="Calibri" panose="020F0502020204030204" pitchFamily="34" charset="0"/>
                        </a:rPr>
                        <a:t>Human</a:t>
                      </a:r>
                      <a:r>
                        <a:rPr lang="en-ID" sz="1200" b="1" i="1">
                          <a:effectLst/>
                          <a:latin typeface="Calibri" panose="020F0502020204030204" pitchFamily="34" charset="0"/>
                          <a:ea typeface="Calibri" panose="020F0502020204030204" pitchFamily="34" charset="0"/>
                          <a:cs typeface="Calibri" panose="020F0502020204030204" pitchFamily="34" charset="0"/>
                        </a:rPr>
                        <a:t> :</a:t>
                      </a:r>
                      <a:r>
                        <a:rPr lang="en-ID" sz="1200">
                          <a:effectLst/>
                          <a:latin typeface="Calibri" panose="020F0502020204030204" pitchFamily="34" charset="0"/>
                          <a:ea typeface="Calibri" panose="020F0502020204030204" pitchFamily="34" charset="0"/>
                          <a:cs typeface="Calibri" panose="020F0502020204030204" pitchFamily="34" charset="0"/>
                        </a:rPr>
                        <a:t> Ada Kelompok Sadar Wisata (Pokdarwis) Maju Raharjo</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ID" sz="1200" i="1">
                          <a:effectLst/>
                          <a:latin typeface="Calibri" panose="020F0502020204030204" pitchFamily="34" charset="0"/>
                          <a:ea typeface="Calibri" panose="020F0502020204030204" pitchFamily="34" charset="0"/>
                          <a:cs typeface="Times New Roman" panose="02020603050405020304" pitchFamily="18" charset="0"/>
                        </a:rPr>
                        <a:t>Intellectual: Brand </a:t>
                      </a:r>
                      <a:r>
                        <a:rPr lang="en-ID" sz="1200">
                          <a:effectLst/>
                          <a:latin typeface="Calibri" panose="020F0502020204030204" pitchFamily="34" charset="0"/>
                          <a:ea typeface="Calibri" panose="020F0502020204030204" pitchFamily="34" charset="0"/>
                          <a:cs typeface="Times New Roman" panose="02020603050405020304" pitchFamily="18" charset="0"/>
                        </a:rPr>
                        <a:t> bagu desa Umbulharjo</a:t>
                      </a:r>
                    </a:p>
                    <a:p>
                      <a:pPr marL="342900" lvl="0" indent="-342900">
                        <a:lnSpc>
                          <a:spcPct val="107000"/>
                        </a:lnSpc>
                        <a:spcAft>
                          <a:spcPts val="0"/>
                        </a:spcAft>
                        <a:buFont typeface="Symbol" panose="05050102010706020507" pitchFamily="18" charset="2"/>
                        <a:buChar char=""/>
                      </a:pPr>
                      <a:r>
                        <a:rPr lang="en-ID" sz="1200" i="1">
                          <a:effectLst/>
                          <a:latin typeface="Calibri" panose="020F0502020204030204" pitchFamily="34" charset="0"/>
                          <a:ea typeface="Calibri" panose="020F0502020204030204" pitchFamily="34" charset="0"/>
                          <a:cs typeface="Times New Roman" panose="02020603050405020304" pitchFamily="18" charset="0"/>
                        </a:rPr>
                        <a:t>Financial: sumber dana dari masyarakat dan pihak swasta</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791669"/>
                  </a:ext>
                </a:extLst>
              </a:tr>
              <a:tr h="1407092">
                <a:tc>
                  <a:txBody>
                    <a:bodyPr/>
                    <a:lstStyle/>
                    <a:p>
                      <a:pPr>
                        <a:lnSpc>
                          <a:spcPct val="107000"/>
                        </a:lnSpc>
                        <a:spcAft>
                          <a:spcPts val="0"/>
                        </a:spcAft>
                      </a:pPr>
                      <a:r>
                        <a:rPr lang="en-ID" sz="1200" b="1" dirty="0">
                          <a:effectLst/>
                          <a:latin typeface="Calibri" panose="020F0502020204030204" pitchFamily="34" charset="0"/>
                          <a:ea typeface="Calibri" panose="020F0502020204030204" pitchFamily="34" charset="0"/>
                          <a:cs typeface="Times New Roman" panose="02020603050405020304" pitchFamily="18" charset="0"/>
                        </a:rPr>
                        <a:t>Key Partner</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D" sz="1200" dirty="0">
                          <a:effectLst/>
                          <a:latin typeface="Calibri" panose="020F0502020204030204" pitchFamily="34" charset="0"/>
                          <a:ea typeface="Calibri" panose="020F0502020204030204" pitchFamily="34" charset="0"/>
                          <a:cs typeface="Times New Roman" panose="02020603050405020304" pitchFamily="18" charset="0"/>
                        </a:rPr>
                        <a:t>BCA,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Kemenparekraf</a:t>
                      </a: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Pemerintah</a:t>
                      </a:r>
                      <a:r>
                        <a:rPr lang="en-ID" sz="1200" dirty="0">
                          <a:effectLst/>
                          <a:latin typeface="Calibri" panose="020F0502020204030204" pitchFamily="34" charset="0"/>
                          <a:ea typeface="Calibri" panose="020F0502020204030204" pitchFamily="34" charset="0"/>
                          <a:cs typeface="Times New Roman" panose="02020603050405020304" pitchFamily="18" charset="0"/>
                        </a:rPr>
                        <a:t> </a:t>
                      </a:r>
                      <a:r>
                        <a:rPr lang="en-ID" sz="1200" dirty="0" err="1">
                          <a:effectLst/>
                          <a:latin typeface="Calibri" panose="020F0502020204030204" pitchFamily="34" charset="0"/>
                          <a:ea typeface="Calibri" panose="020F0502020204030204" pitchFamily="34" charset="0"/>
                          <a:cs typeface="Times New Roman" panose="02020603050405020304" pitchFamily="18" charset="0"/>
                        </a:rPr>
                        <a:t>setempat</a:t>
                      </a:r>
                      <a:r>
                        <a:rPr lang="en-ID" sz="1200" dirty="0">
                          <a:effectLst/>
                          <a:latin typeface="Calibri" panose="020F0502020204030204" pitchFamily="34" charset="0"/>
                          <a:ea typeface="Calibri" panose="020F0502020204030204" pitchFamily="34" charset="0"/>
                          <a:cs typeface="Times New Roman" panose="02020603050405020304" pitchFamily="18" charset="0"/>
                        </a:rPr>
                        <a:t>.</a:t>
                      </a: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1200" b="1" dirty="0" err="1">
                          <a:effectLst/>
                          <a:latin typeface="Calibri" panose="020F0502020204030204" pitchFamily="34" charset="0"/>
                          <a:ea typeface="Calibri" panose="020F0502020204030204" pitchFamily="34" charset="0"/>
                          <a:cs typeface="Times New Roman" panose="02020603050405020304" pitchFamily="18" charset="0"/>
                        </a:rPr>
                        <a:t>Coct</a:t>
                      </a:r>
                      <a:r>
                        <a:rPr lang="en-ID" sz="1200" b="1" dirty="0">
                          <a:effectLst/>
                          <a:latin typeface="Calibri" panose="020F0502020204030204" pitchFamily="34" charset="0"/>
                          <a:ea typeface="Calibri" panose="020F0502020204030204" pitchFamily="34" charset="0"/>
                          <a:cs typeface="Times New Roman" panose="02020603050405020304" pitchFamily="18" charset="0"/>
                        </a:rPr>
                        <a:t> Structure</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D" sz="1200" dirty="0" err="1">
                          <a:effectLst/>
                          <a:latin typeface="Calibri" panose="020F0502020204030204" pitchFamily="34" charset="0"/>
                          <a:ea typeface="Calibri" panose="020F0502020204030204" pitchFamily="34" charset="0"/>
                          <a:cs typeface="Calibri" panose="020F0502020204030204" pitchFamily="34" charset="0"/>
                        </a:rPr>
                        <a:t>Upah</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petugas</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wisata</a:t>
                      </a:r>
                      <a:r>
                        <a:rPr lang="en-ID" sz="1200" dirty="0">
                          <a:effectLst/>
                          <a:latin typeface="Calibri" panose="020F0502020204030204" pitchFamily="34" charset="0"/>
                          <a:ea typeface="Calibri" panose="020F0502020204030204" pitchFamily="34" charset="0"/>
                          <a:cs typeface="Calibri" panose="020F0502020204030204" pitchFamily="34" charset="0"/>
                        </a:rPr>
                        <a:t>/</a:t>
                      </a:r>
                      <a:r>
                        <a:rPr lang="en-ID" sz="1200" dirty="0" err="1">
                          <a:effectLst/>
                          <a:latin typeface="Calibri" panose="020F0502020204030204" pitchFamily="34" charset="0"/>
                          <a:ea typeface="Calibri" panose="020F0502020204030204" pitchFamily="34" charset="0"/>
                          <a:cs typeface="Calibri" panose="020F0502020204030204" pitchFamily="34" charset="0"/>
                        </a:rPr>
                        <a:t>fasilitator</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lokal</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sewa</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lahan</a:t>
                      </a:r>
                      <a:r>
                        <a:rPr lang="en-ID" sz="1200" dirty="0">
                          <a:effectLst/>
                          <a:latin typeface="Calibri" panose="020F0502020204030204" pitchFamily="34" charset="0"/>
                          <a:ea typeface="Calibri" panose="020F0502020204030204" pitchFamily="34" charset="0"/>
                          <a:cs typeface="Calibri" panose="020F0502020204030204" pitchFamily="34" charset="0"/>
                        </a:rPr>
                        <a:t>/</a:t>
                      </a:r>
                      <a:r>
                        <a:rPr lang="en-ID" sz="1200" dirty="0" err="1">
                          <a:effectLst/>
                          <a:latin typeface="Calibri" panose="020F0502020204030204" pitchFamily="34" charset="0"/>
                          <a:ea typeface="Calibri" panose="020F0502020204030204" pitchFamily="34" charset="0"/>
                          <a:cs typeface="Calibri" panose="020F0502020204030204" pitchFamily="34" charset="0"/>
                        </a:rPr>
                        <a:t>aset</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milik</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warga</a:t>
                      </a:r>
                      <a:r>
                        <a:rPr lang="en-ID" sz="1200" dirty="0">
                          <a:effectLst/>
                          <a:latin typeface="Calibri" panose="020F0502020204030204" pitchFamily="34" charset="0"/>
                          <a:ea typeface="Calibri" panose="020F0502020204030204" pitchFamily="34" charset="0"/>
                          <a:cs typeface="Calibri" panose="020F0502020204030204" pitchFamily="34" charset="0"/>
                        </a:rPr>
                        <a:t> yang </a:t>
                      </a:r>
                      <a:r>
                        <a:rPr lang="en-ID" sz="1200" dirty="0" err="1">
                          <a:effectLst/>
                          <a:latin typeface="Calibri" panose="020F0502020204030204" pitchFamily="34" charset="0"/>
                          <a:ea typeface="Calibri" panose="020F0502020204030204" pitchFamily="34" charset="0"/>
                          <a:cs typeface="Calibri" panose="020F0502020204030204" pitchFamily="34" charset="0"/>
                        </a:rPr>
                        <a:t>dipakai</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untuk</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atraksi</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wisata</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biaya</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pembangunan</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fasilitas</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pendukung</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wisata</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biaya</a:t>
                      </a:r>
                      <a:r>
                        <a:rPr lang="en-ID" sz="1200" dirty="0">
                          <a:effectLst/>
                          <a:latin typeface="Calibri" panose="020F0502020204030204" pitchFamily="34" charset="0"/>
                          <a:ea typeface="Calibri" panose="020F0502020204030204" pitchFamily="34" charset="0"/>
                          <a:cs typeface="Calibri" panose="020F0502020204030204" pitchFamily="34" charset="0"/>
                        </a:rPr>
                        <a:t> </a:t>
                      </a:r>
                      <a:r>
                        <a:rPr lang="en-ID" sz="1200" dirty="0" err="1">
                          <a:effectLst/>
                          <a:latin typeface="Calibri" panose="020F0502020204030204" pitchFamily="34" charset="0"/>
                          <a:ea typeface="Calibri" panose="020F0502020204030204" pitchFamily="34" charset="0"/>
                          <a:cs typeface="Calibri" panose="020F0502020204030204" pitchFamily="34" charset="0"/>
                        </a:rPr>
                        <a:t>promosi</a:t>
                      </a:r>
                      <a:r>
                        <a:rPr lang="en-ID" sz="1200" dirty="0">
                          <a:effectLst/>
                          <a:latin typeface="Calibri" panose="020F0502020204030204" pitchFamily="34" charset="0"/>
                          <a:ea typeface="Calibri" panose="020F0502020204030204" pitchFamily="34" charset="0"/>
                          <a:cs typeface="Calibri" panose="020F0502020204030204" pitchFamily="34" charset="0"/>
                        </a:rPr>
                        <a:t>.</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ID" sz="1200" b="1" dirty="0">
                          <a:effectLst/>
                          <a:latin typeface="Calibri" panose="020F0502020204030204" pitchFamily="34" charset="0"/>
                          <a:ea typeface="Calibri" panose="020F0502020204030204" pitchFamily="34" charset="0"/>
                          <a:cs typeface="Times New Roman" panose="02020603050405020304" pitchFamily="18" charset="0"/>
                        </a:rPr>
                        <a:t>Revenue Stream</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i="1" dirty="0">
                          <a:effectLst/>
                          <a:latin typeface="Calibri" panose="020F0502020204030204" pitchFamily="34" charset="0"/>
                          <a:ea typeface="Calibri" panose="020F0502020204030204" pitchFamily="34" charset="0"/>
                          <a:cs typeface="Calibri" panose="020F0502020204030204" pitchFamily="34" charset="0"/>
                        </a:rPr>
                        <a:t>Usage Fee</a:t>
                      </a:r>
                      <a:r>
                        <a:rPr lang="en-US" sz="1200" b="1" i="1" dirty="0">
                          <a:effectLst/>
                          <a:latin typeface="Calibri" panose="020F0502020204030204" pitchFamily="34" charset="0"/>
                          <a:ea typeface="Calibri" panose="020F0502020204030204" pitchFamily="34" charset="0"/>
                          <a:cs typeface="Calibri" panose="020F0502020204030204" pitchFamily="34" charset="0"/>
                        </a:rPr>
                        <a:t>:</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Paket</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i="1" dirty="0">
                          <a:effectLst/>
                          <a:latin typeface="Calibri" panose="020F0502020204030204" pitchFamily="34" charset="0"/>
                          <a:ea typeface="Calibri" panose="020F0502020204030204" pitchFamily="34" charset="0"/>
                          <a:cs typeface="Calibri" panose="020F0502020204030204" pitchFamily="34" charset="0"/>
                        </a:rPr>
                        <a:t>Live in</a:t>
                      </a:r>
                      <a:r>
                        <a:rPr lang="en-US" sz="1200" dirty="0">
                          <a:effectLst/>
                          <a:latin typeface="Calibri" panose="020F0502020204030204" pitchFamily="34" charset="0"/>
                          <a:ea typeface="Calibri" panose="020F0502020204030204" pitchFamily="34" charset="0"/>
                          <a:cs typeface="Calibri" panose="020F0502020204030204" pitchFamily="34" charset="0"/>
                        </a:rPr>
                        <a:t> di </a:t>
                      </a:r>
                      <a:r>
                        <a:rPr lang="en-US" sz="1200" dirty="0" err="1">
                          <a:effectLst/>
                          <a:latin typeface="Calibri" panose="020F0502020204030204" pitchFamily="34" charset="0"/>
                          <a:ea typeface="Calibri" panose="020F0502020204030204" pitchFamily="34" charset="0"/>
                          <a:cs typeface="Calibri" panose="020F0502020204030204" pitchFamily="34" charset="0"/>
                        </a:rPr>
                        <a:t>Desa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Wisata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Atraksi</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Wisata</a:t>
                      </a:r>
                      <a:r>
                        <a:rPr lang="en-US" sz="1200" dirty="0">
                          <a:effectLst/>
                          <a:latin typeface="Calibri" panose="020F0502020204030204" pitchFamily="34" charset="0"/>
                          <a:ea typeface="Calibri" panose="020F0502020204030204" pitchFamily="34" charset="0"/>
                          <a:cs typeface="Calibri" panose="020F0502020204030204" pitchFamily="34" charset="0"/>
                        </a:rPr>
                        <a:t>.</a:t>
                      </a:r>
                      <a:endParaRPr lang="en-ID" sz="12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i="1" dirty="0">
                          <a:effectLst/>
                          <a:latin typeface="Calibri" panose="020F0502020204030204" pitchFamily="34" charset="0"/>
                          <a:ea typeface="Calibri" panose="020F0502020204030204" pitchFamily="34" charset="0"/>
                          <a:cs typeface="Calibri" panose="020F0502020204030204" pitchFamily="34" charset="0"/>
                        </a:rPr>
                        <a:t>Asset Sale</a:t>
                      </a:r>
                      <a:r>
                        <a:rPr lang="en-US" sz="1200" b="1" i="1" dirty="0">
                          <a:effectLst/>
                          <a:latin typeface="Calibri" panose="020F0502020204030204" pitchFamily="34" charset="0"/>
                          <a:ea typeface="Calibri" panose="020F0502020204030204" pitchFamily="34" charset="0"/>
                          <a:cs typeface="Calibri" panose="020F0502020204030204" pitchFamily="34" charset="0"/>
                        </a:rPr>
                        <a:t>:</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Paket</a:t>
                      </a:r>
                      <a:r>
                        <a:rPr lang="en-US" sz="1200" dirty="0">
                          <a:effectLst/>
                          <a:latin typeface="Calibri" panose="020F0502020204030204" pitchFamily="34" charset="0"/>
                          <a:ea typeface="Calibri" panose="020F0502020204030204" pitchFamily="34" charset="0"/>
                          <a:cs typeface="Calibri" panose="020F0502020204030204" pitchFamily="34" charset="0"/>
                        </a:rPr>
                        <a:t> Snack dan </a:t>
                      </a:r>
                      <a:r>
                        <a:rPr lang="en-US" sz="1200" dirty="0" err="1">
                          <a:effectLst/>
                          <a:latin typeface="Calibri" panose="020F0502020204030204" pitchFamily="34" charset="0"/>
                          <a:ea typeface="Calibri" panose="020F0502020204030204" pitchFamily="34" charset="0"/>
                          <a:cs typeface="Calibri" panose="020F0502020204030204" pitchFamily="34" charset="0"/>
                        </a:rPr>
                        <a:t>Makan</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penjualan</a:t>
                      </a:r>
                      <a:r>
                        <a:rPr lang="en-US" sz="1200" dirty="0">
                          <a:effectLst/>
                          <a:latin typeface="Calibri" panose="020F0502020204030204" pitchFamily="34" charset="0"/>
                          <a:ea typeface="Calibri" panose="020F0502020204030204" pitchFamily="34" charset="0"/>
                          <a:cs typeface="Calibri" panose="020F0502020204030204" pitchFamily="34" charset="0"/>
                        </a:rPr>
                        <a:t> oleh-oleh </a:t>
                      </a:r>
                      <a:r>
                        <a:rPr lang="en-US" sz="1200" dirty="0" err="1">
                          <a:effectLst/>
                          <a:latin typeface="Calibri" panose="020F0502020204030204" pitchFamily="34" charset="0"/>
                          <a:ea typeface="Calibri" panose="020F0502020204030204" pitchFamily="34" charset="0"/>
                          <a:cs typeface="Calibri" panose="020F0502020204030204" pitchFamily="34" charset="0"/>
                        </a:rPr>
                        <a:t>seperti</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produk</a:t>
                      </a:r>
                      <a:r>
                        <a:rPr lang="en-US" sz="1200" dirty="0">
                          <a:effectLst/>
                          <a:latin typeface="Calibri" panose="020F0502020204030204" pitchFamily="34" charset="0"/>
                          <a:ea typeface="Calibri" panose="020F0502020204030204" pitchFamily="34" charset="0"/>
                          <a:cs typeface="Calibri" panose="020F0502020204030204" pitchFamily="34" charset="0"/>
                        </a:rPr>
                        <a:t> kopi, </a:t>
                      </a:r>
                      <a:r>
                        <a:rPr lang="en-US" sz="1200" dirty="0" err="1">
                          <a:effectLst/>
                          <a:latin typeface="Calibri" panose="020F0502020204030204" pitchFamily="34" charset="0"/>
                          <a:ea typeface="Calibri" panose="020F0502020204030204" pitchFamily="34" charset="0"/>
                          <a:cs typeface="Calibri" panose="020F0502020204030204" pitchFamily="34" charset="0"/>
                        </a:rPr>
                        <a:t>coklat</a:t>
                      </a:r>
                      <a:r>
                        <a:rPr lang="en-US" sz="1200" dirty="0">
                          <a:effectLst/>
                          <a:latin typeface="Calibri" panose="020F0502020204030204" pitchFamily="34" charset="0"/>
                          <a:ea typeface="Calibri" panose="020F0502020204030204" pitchFamily="34" charset="0"/>
                          <a:cs typeface="Calibri" panose="020F0502020204030204" pitchFamily="34" charset="0"/>
                        </a:rPr>
                        <a:t>, dan souvenir.</a:t>
                      </a:r>
                      <a:endParaRPr lang="en-ID" sz="12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1200" i="1" dirty="0">
                          <a:effectLst/>
                          <a:latin typeface="Calibri" panose="020F0502020204030204" pitchFamily="34" charset="0"/>
                          <a:ea typeface="Calibri" panose="020F0502020204030204" pitchFamily="34" charset="0"/>
                          <a:cs typeface="Calibri" panose="020F0502020204030204" pitchFamily="34" charset="0"/>
                        </a:rPr>
                        <a:t>Renting</a:t>
                      </a:r>
                      <a:r>
                        <a:rPr lang="en-US" sz="1200" b="1" i="1" dirty="0">
                          <a:effectLst/>
                          <a:latin typeface="Calibri" panose="020F0502020204030204" pitchFamily="34" charset="0"/>
                          <a:ea typeface="Calibri" panose="020F0502020204030204" pitchFamily="34" charset="0"/>
                          <a:cs typeface="Calibri" panose="020F0502020204030204" pitchFamily="34" charset="0"/>
                        </a:rPr>
                        <a:t>:</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Sewa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i="1" dirty="0">
                          <a:effectLst/>
                          <a:latin typeface="Calibri" panose="020F0502020204030204" pitchFamily="34" charset="0"/>
                          <a:ea typeface="Calibri" panose="020F0502020204030204" pitchFamily="34" charset="0"/>
                          <a:cs typeface="Calibri" panose="020F0502020204030204" pitchFamily="34" charset="0"/>
                        </a:rPr>
                        <a:t>homestay</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sewa</a:t>
                      </a:r>
                      <a:r>
                        <a:rPr lang="en-US" sz="1200" dirty="0">
                          <a:effectLst/>
                          <a:latin typeface="Calibri" panose="020F0502020204030204" pitchFamily="34" charset="0"/>
                          <a:ea typeface="Calibri" panose="020F0502020204030204" pitchFamily="34" charset="0"/>
                          <a:cs typeface="Calibri" panose="020F0502020204030204" pitchFamily="34" charset="0"/>
                        </a:rPr>
                        <a:t> arena </a:t>
                      </a:r>
                      <a:r>
                        <a:rPr lang="en-US" sz="1200" i="1" dirty="0">
                          <a:effectLst/>
                          <a:latin typeface="Calibri" panose="020F0502020204030204" pitchFamily="34" charset="0"/>
                          <a:ea typeface="Calibri" panose="020F0502020204030204" pitchFamily="34" charset="0"/>
                          <a:cs typeface="Calibri" panose="020F0502020204030204" pitchFamily="34" charset="0"/>
                        </a:rPr>
                        <a:t>out bound/camping ground</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sewa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i="1" dirty="0">
                          <a:effectLst/>
                          <a:latin typeface="Calibri" panose="020F0502020204030204" pitchFamily="34" charset="0"/>
                          <a:ea typeface="Calibri" panose="020F0502020204030204" pitchFamily="34" charset="0"/>
                          <a:cs typeface="Calibri" panose="020F0502020204030204" pitchFamily="34" charset="0"/>
                        </a:rPr>
                        <a:t>sound system</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sewa</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ruang</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err="1">
                          <a:effectLst/>
                          <a:latin typeface="Calibri" panose="020F0502020204030204" pitchFamily="34" charset="0"/>
                          <a:ea typeface="Calibri" panose="020F0502020204030204" pitchFamily="34" charset="0"/>
                          <a:cs typeface="Calibri" panose="020F0502020204030204" pitchFamily="34" charset="0"/>
                        </a:rPr>
                        <a:t>pertemuan</a:t>
                      </a:r>
                      <a:r>
                        <a:rPr lang="en-US" sz="1200" dirty="0">
                          <a:effectLst/>
                          <a:latin typeface="Calibri" panose="020F0502020204030204" pitchFamily="34" charset="0"/>
                          <a:ea typeface="Calibri" panose="020F0502020204030204" pitchFamily="34" charset="0"/>
                          <a:cs typeface="Calibri" panose="020F0502020204030204" pitchFamily="34" charset="0"/>
                        </a:rPr>
                        <a:t>/</a:t>
                      </a:r>
                      <a:r>
                        <a:rPr lang="en-US" sz="1200" i="1" dirty="0">
                          <a:effectLst/>
                          <a:latin typeface="Calibri" panose="020F0502020204030204" pitchFamily="34" charset="0"/>
                          <a:ea typeface="Calibri" panose="020F0502020204030204" pitchFamily="34" charset="0"/>
                          <a:cs typeface="Calibri" panose="020F0502020204030204" pitchFamily="34" charset="0"/>
                        </a:rPr>
                        <a:t>meeting room.</a:t>
                      </a:r>
                      <a:endParaRPr lang="en-ID" sz="1200" dirty="0">
                        <a:effectLst/>
                        <a:latin typeface="Calibri" panose="020F0502020204030204" pitchFamily="34" charset="0"/>
                        <a:cs typeface="Times New Roman" panose="02020603050405020304" pitchFamily="18" charset="0"/>
                      </a:endParaRPr>
                    </a:p>
                  </a:txBody>
                  <a:tcPr marL="55988" marR="55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673874"/>
                  </a:ext>
                </a:extLst>
              </a:tr>
            </a:tbl>
          </a:graphicData>
        </a:graphic>
      </p:graphicFrame>
    </p:spTree>
    <p:extLst>
      <p:ext uri="{BB962C8B-B14F-4D97-AF65-F5344CB8AC3E}">
        <p14:creationId xmlns:p14="http://schemas.microsoft.com/office/powerpoint/2010/main" val="376044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C80FDA-1EBF-4B38-A581-ED885045F17A}"/>
              </a:ext>
            </a:extLst>
          </p:cNvPr>
          <p:cNvSpPr>
            <a:spLocks noGrp="1"/>
          </p:cNvSpPr>
          <p:nvPr>
            <p:ph idx="1"/>
          </p:nvPr>
        </p:nvSpPr>
        <p:spPr/>
        <p:txBody>
          <a:bodyPr/>
          <a:lstStyle/>
          <a:p>
            <a:pPr marL="0" marR="0" indent="630555" algn="just">
              <a:lnSpc>
                <a:spcPct val="107000"/>
              </a:lnSpc>
              <a:spcBef>
                <a:spcPts val="0"/>
              </a:spcBef>
              <a:spcAft>
                <a:spcPts val="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Tujuan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kegiatan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adalah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mengetahui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membuat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S2DaSi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digunakan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melembutkan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Selain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mengetahui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strategi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pemasaran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tepat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penjualan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S2DaSi.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630555" algn="just">
              <a:lnSpc>
                <a:spcPct val="107000"/>
              </a:lnSpc>
              <a:spcBef>
                <a:spcPts val="0"/>
              </a:spcBef>
              <a:spcAft>
                <a:spcPts val="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Luaran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diharapkan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adalah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menghasilkan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produk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berupa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berbahan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dasar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susu dan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memiliki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beberapa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manfaat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bisa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ambil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Adanya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kandungan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susu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dalam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membantu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melembabkan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kering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mencerahkan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kandungan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susu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bisa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digunakan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sensitif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Selain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kandungan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juga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memiliki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manfaat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banyak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juga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berguna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yaitu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bisa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menyehatkan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memiliki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manfaat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sama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dengan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kandungan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susu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menjadikan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 susu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menjadi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campuran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pas.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sirih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juga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mempunyai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efektivitas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sama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dengan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antibiotik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penicillin-dihydrostreptomycin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dapat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menghambat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pertumbuhan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bakteri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serta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membantu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membunuh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kuman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bakteri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Juga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dapat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membantu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mengangkat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kotoran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debu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19450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F9615-B9EA-4843-B4FD-4BB59483B2EA}"/>
              </a:ext>
            </a:extLst>
          </p:cNvPr>
          <p:cNvSpPr>
            <a:spLocks noGrp="1"/>
          </p:cNvSpPr>
          <p:nvPr>
            <p:ph type="title"/>
          </p:nvPr>
        </p:nvSpPr>
        <p:spPr/>
        <p:txBody>
          <a:bodyPr>
            <a:normAutofit/>
          </a:bodyPr>
          <a:lstStyle/>
          <a:p>
            <a:r>
              <a:rPr lang="en-US" sz="3200" dirty="0"/>
              <a:t>Gambaran </a:t>
            </a:r>
            <a:r>
              <a:rPr lang="en-US" sz="3200" dirty="0" err="1"/>
              <a:t>Umum</a:t>
            </a:r>
            <a:r>
              <a:rPr lang="en-US" sz="3200" dirty="0"/>
              <a:t> </a:t>
            </a:r>
            <a:r>
              <a:rPr lang="en-US" sz="3200" dirty="0" err="1"/>
              <a:t>Produk</a:t>
            </a:r>
            <a:r>
              <a:rPr lang="en-US" sz="3200" dirty="0"/>
              <a:t>:</a:t>
            </a:r>
          </a:p>
        </p:txBody>
      </p:sp>
      <p:graphicFrame>
        <p:nvGraphicFramePr>
          <p:cNvPr id="4" name="Content Placeholder 3">
            <a:extLst>
              <a:ext uri="{FF2B5EF4-FFF2-40B4-BE49-F238E27FC236}">
                <a16:creationId xmlns:a16="http://schemas.microsoft.com/office/drawing/2014/main" id="{50ECDF6F-DA25-4E34-A445-E7926C74D933}"/>
              </a:ext>
            </a:extLst>
          </p:cNvPr>
          <p:cNvGraphicFramePr>
            <a:graphicFrameLocks noGrp="1"/>
          </p:cNvGraphicFramePr>
          <p:nvPr>
            <p:ph idx="1"/>
            <p:extLst>
              <p:ext uri="{D42A27DB-BD31-4B8C-83A1-F6EECF244321}">
                <p14:modId xmlns:p14="http://schemas.microsoft.com/office/powerpoint/2010/main" val="3844669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a:extLst>
              <a:ext uri="{FF2B5EF4-FFF2-40B4-BE49-F238E27FC236}">
                <a16:creationId xmlns:a16="http://schemas.microsoft.com/office/drawing/2014/main" id="{356DC2DF-F5D8-4AB5-8612-35B19A1D0C1A}"/>
              </a:ext>
            </a:extLst>
          </p:cNvPr>
          <p:cNvSpPr txBox="1">
            <a:spLocks/>
          </p:cNvSpPr>
          <p:nvPr/>
        </p:nvSpPr>
        <p:spPr>
          <a:xfrm>
            <a:off x="1344930" y="-133350"/>
            <a:ext cx="10058400" cy="1450757"/>
          </a:xfrm>
          <a:prstGeom prst="rect">
            <a:avLst/>
          </a:prstGeom>
        </p:spPr>
        <p:txBody>
          <a:bodyPr vert="horz" lIns="91440" tIns="45720" rIns="91440" bIns="45720" rtlCol="0" anchor="ctr">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7000"/>
              </a:lnSpc>
              <a:spcBef>
                <a:spcPts val="0"/>
              </a:spcBef>
            </a:pPr>
            <a:r>
              <a:rPr lang="en-US" sz="2800" b="1">
                <a:latin typeface="Times New Roman" panose="02020603050405020304" pitchFamily="18" charset="0"/>
                <a:ea typeface="Calibri" panose="020F0502020204030204" pitchFamily="34" charset="0"/>
                <a:cs typeface="Times New Roman" panose="02020603050405020304" pitchFamily="18" charset="0"/>
              </a:rPr>
              <a:t>GAMBARAN UMUM RENCANA USAHA</a:t>
            </a:r>
            <a:br>
              <a:rPr lang="en-US" sz="2800">
                <a:latin typeface="Calibri" panose="020F0502020204030204" pitchFamily="34" charset="0"/>
                <a:ea typeface="Calibri" panose="020F0502020204030204" pitchFamily="34" charset="0"/>
                <a:cs typeface="Times New Roman" panose="02020603050405020304" pitchFamily="18" charset="0"/>
              </a:rPr>
            </a:br>
            <a:r>
              <a:rPr lang="en-US" sz="2800">
                <a:latin typeface="Times New Roman" panose="02020603050405020304" pitchFamily="18" charset="0"/>
                <a:ea typeface="MS Mincho" panose="02020609040205080304" pitchFamily="49" charset="-128"/>
                <a:cs typeface="Times New Roman" panose="02020603050405020304" pitchFamily="18" charset="0"/>
              </a:rPr>
              <a:t>S2DASI (Sabun Susu Daun Sirih) : Melembabkan Kulit</a:t>
            </a:r>
            <a:endParaRPr lang="en-US" sz="2800" dirty="0"/>
          </a:p>
        </p:txBody>
      </p:sp>
    </p:spTree>
    <p:extLst>
      <p:ext uri="{BB962C8B-B14F-4D97-AF65-F5344CB8AC3E}">
        <p14:creationId xmlns:p14="http://schemas.microsoft.com/office/powerpoint/2010/main" val="365971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F6950-0BFA-4D86-A9A5-9CC9F8FBB52E}"/>
              </a:ext>
            </a:extLst>
          </p:cNvPr>
          <p:cNvSpPr>
            <a:spLocks noGrp="1"/>
          </p:cNvSpPr>
          <p:nvPr>
            <p:ph type="title"/>
          </p:nvPr>
        </p:nvSpPr>
        <p:spPr/>
        <p:txBody>
          <a:bodyPr>
            <a:normAutofit fontScale="90000"/>
          </a:bodyPr>
          <a:lstStyle/>
          <a:p>
            <a:pPr marL="0" marR="0" lvl="0" indent="0">
              <a:lnSpc>
                <a:spcPct val="107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KEGUNAAN</a:t>
            </a:r>
            <a:br>
              <a:rPr lang="en-US" b="1" dirty="0">
                <a:latin typeface="Calibri" panose="020F0502020204030204" pitchFamily="34" charset="0"/>
                <a:ea typeface="Calibri" panose="020F0502020204030204" pitchFamily="34" charset="0"/>
                <a:cs typeface="Times New Roman" panose="02020603050405020304" pitchFamily="18" charset="0"/>
              </a:rPr>
            </a:b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Dapat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digunakan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sebagai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mandi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ataupun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sabun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cuci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tangan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sehari-hari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karena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bahannya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alami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sehingga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tidak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membuat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kulit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iritasi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graphicFrame>
        <p:nvGraphicFramePr>
          <p:cNvPr id="4" name="Content Placeholder 3">
            <a:extLst>
              <a:ext uri="{FF2B5EF4-FFF2-40B4-BE49-F238E27FC236}">
                <a16:creationId xmlns:a16="http://schemas.microsoft.com/office/drawing/2014/main" id="{FD640873-BAFC-4015-BB1A-7032CCFC1E5E}"/>
              </a:ext>
            </a:extLst>
          </p:cNvPr>
          <p:cNvGraphicFramePr>
            <a:graphicFrameLocks noGrp="1"/>
          </p:cNvGraphicFramePr>
          <p:nvPr>
            <p:ph idx="1"/>
            <p:extLst>
              <p:ext uri="{D42A27DB-BD31-4B8C-83A1-F6EECF244321}">
                <p14:modId xmlns:p14="http://schemas.microsoft.com/office/powerpoint/2010/main" val="3415443472"/>
              </p:ext>
            </p:extLst>
          </p:nvPr>
        </p:nvGraphicFramePr>
        <p:xfrm>
          <a:off x="188595" y="1737360"/>
          <a:ext cx="11365230" cy="4739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3459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73DFF-C551-473B-B52A-CB71E3B7E672}"/>
              </a:ext>
            </a:extLst>
          </p:cNvPr>
          <p:cNvSpPr>
            <a:spLocks noGrp="1"/>
          </p:cNvSpPr>
          <p:nvPr>
            <p:ph type="title"/>
          </p:nvPr>
        </p:nvSpPr>
        <p:spPr>
          <a:xfrm>
            <a:off x="1097280" y="781050"/>
            <a:ext cx="10058400" cy="956310"/>
          </a:xfrm>
        </p:spPr>
        <p:txBody>
          <a:bodyPr>
            <a:normAutofit/>
          </a:bodyPr>
          <a:lstStyle/>
          <a:p>
            <a:r>
              <a:rPr lang="en-US" b="1" dirty="0" err="1"/>
              <a:t>Peluang</a:t>
            </a:r>
            <a:r>
              <a:rPr lang="en-US" b="1" dirty="0"/>
              <a:t> Pasar</a:t>
            </a:r>
          </a:p>
        </p:txBody>
      </p:sp>
      <p:graphicFrame>
        <p:nvGraphicFramePr>
          <p:cNvPr id="4" name="Content Placeholder 3">
            <a:extLst>
              <a:ext uri="{FF2B5EF4-FFF2-40B4-BE49-F238E27FC236}">
                <a16:creationId xmlns:a16="http://schemas.microsoft.com/office/drawing/2014/main" id="{E5604BE1-EE70-40E9-A8DD-F1CC8EA85A37}"/>
              </a:ext>
            </a:extLst>
          </p:cNvPr>
          <p:cNvGraphicFramePr>
            <a:graphicFrameLocks noGrp="1"/>
          </p:cNvGraphicFramePr>
          <p:nvPr>
            <p:ph idx="1"/>
            <p:extLst>
              <p:ext uri="{D42A27DB-BD31-4B8C-83A1-F6EECF244321}">
                <p14:modId xmlns:p14="http://schemas.microsoft.com/office/powerpoint/2010/main" val="1696006438"/>
              </p:ext>
            </p:extLst>
          </p:nvPr>
        </p:nvGraphicFramePr>
        <p:xfrm>
          <a:off x="-1" y="1158240"/>
          <a:ext cx="4314825" cy="3962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A5C2A4AD-28C6-43D6-B86F-C982AB0FF0FC}"/>
              </a:ext>
            </a:extLst>
          </p:cNvPr>
          <p:cNvGraphicFramePr/>
          <p:nvPr>
            <p:extLst>
              <p:ext uri="{D42A27DB-BD31-4B8C-83A1-F6EECF244321}">
                <p14:modId xmlns:p14="http://schemas.microsoft.com/office/powerpoint/2010/main" val="2790335578"/>
              </p:ext>
            </p:extLst>
          </p:nvPr>
        </p:nvGraphicFramePr>
        <p:xfrm>
          <a:off x="4899026" y="2365155"/>
          <a:ext cx="6121400" cy="39624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a:extLst>
              <a:ext uri="{FF2B5EF4-FFF2-40B4-BE49-F238E27FC236}">
                <a16:creationId xmlns:a16="http://schemas.microsoft.com/office/drawing/2014/main" id="{0509D044-1DEA-4C0A-962D-7E8F5398F619}"/>
              </a:ext>
            </a:extLst>
          </p:cNvPr>
          <p:cNvSpPr txBox="1"/>
          <p:nvPr/>
        </p:nvSpPr>
        <p:spPr>
          <a:xfrm>
            <a:off x="4781550" y="1895475"/>
            <a:ext cx="2247900" cy="369332"/>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a:t>Potensi</a:t>
            </a:r>
            <a:r>
              <a:rPr lang="en-US" dirty="0"/>
              <a:t> Pasar</a:t>
            </a:r>
          </a:p>
        </p:txBody>
      </p:sp>
      <p:graphicFrame>
        <p:nvGraphicFramePr>
          <p:cNvPr id="8" name="Diagram 7">
            <a:extLst>
              <a:ext uri="{FF2B5EF4-FFF2-40B4-BE49-F238E27FC236}">
                <a16:creationId xmlns:a16="http://schemas.microsoft.com/office/drawing/2014/main" id="{405BB6AF-6DD4-4629-9338-97C9A2002554}"/>
              </a:ext>
            </a:extLst>
          </p:cNvPr>
          <p:cNvGraphicFramePr/>
          <p:nvPr>
            <p:extLst>
              <p:ext uri="{D42A27DB-BD31-4B8C-83A1-F6EECF244321}">
                <p14:modId xmlns:p14="http://schemas.microsoft.com/office/powerpoint/2010/main" val="1741596350"/>
              </p:ext>
            </p:extLst>
          </p:nvPr>
        </p:nvGraphicFramePr>
        <p:xfrm>
          <a:off x="-139700" y="4114800"/>
          <a:ext cx="4826000" cy="221275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9" name="Rectangle 8">
            <a:extLst>
              <a:ext uri="{FF2B5EF4-FFF2-40B4-BE49-F238E27FC236}">
                <a16:creationId xmlns:a16="http://schemas.microsoft.com/office/drawing/2014/main" id="{C68954E1-D19C-4E79-A0D1-6B50E9D8984C}"/>
              </a:ext>
            </a:extLst>
          </p:cNvPr>
          <p:cNvSpPr/>
          <p:nvPr/>
        </p:nvSpPr>
        <p:spPr>
          <a:xfrm>
            <a:off x="152400" y="5070683"/>
            <a:ext cx="1123950"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PESAING</a:t>
            </a:r>
          </a:p>
        </p:txBody>
      </p:sp>
    </p:spTree>
    <p:extLst>
      <p:ext uri="{BB962C8B-B14F-4D97-AF65-F5344CB8AC3E}">
        <p14:creationId xmlns:p14="http://schemas.microsoft.com/office/powerpoint/2010/main" val="628331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420620-5338-4244-B0FF-6777AD90A0F8}"/>
              </a:ext>
            </a:extLst>
          </p:cNvPr>
          <p:cNvSpPr txBox="1"/>
          <p:nvPr/>
        </p:nvSpPr>
        <p:spPr>
          <a:xfrm>
            <a:off x="1710490" y="1061741"/>
            <a:ext cx="10395284" cy="665118"/>
          </a:xfrm>
          <a:prstGeom prst="rect">
            <a:avLst/>
          </a:prstGeom>
          <a:noFill/>
        </p:spPr>
        <p:txBody>
          <a:bodyPr wrap="square">
            <a:spAutoFit/>
          </a:bodyPr>
          <a:lstStyle/>
          <a:p>
            <a:pPr algn="just">
              <a:lnSpc>
                <a:spcPct val="107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4. </a:t>
            </a:r>
            <a:r>
              <a:rPr lang="en-US" dirty="0" err="1">
                <a:latin typeface="Times New Roman" panose="02020603050405020304" pitchFamily="18" charset="0"/>
                <a:ea typeface="Calibri" panose="020F0502020204030204" pitchFamily="34" charset="0"/>
                <a:cs typeface="Times New Roman" panose="02020603050405020304" pitchFamily="18" charset="0"/>
              </a:rPr>
              <a:t>Peluang</a:t>
            </a:r>
            <a:r>
              <a:rPr lang="en-US" dirty="0">
                <a:latin typeface="Times New Roman" panose="02020603050405020304" pitchFamily="18" charset="0"/>
                <a:ea typeface="Calibri" panose="020F0502020204030204" pitchFamily="34" charset="0"/>
                <a:cs typeface="Times New Roman" panose="02020603050405020304" pitchFamily="18" charset="0"/>
              </a:rPr>
              <a:t> Pasar</a:t>
            </a:r>
          </a:p>
        </p:txBody>
      </p:sp>
      <p:graphicFrame>
        <p:nvGraphicFramePr>
          <p:cNvPr id="6" name="Table 5">
            <a:extLst>
              <a:ext uri="{FF2B5EF4-FFF2-40B4-BE49-F238E27FC236}">
                <a16:creationId xmlns:a16="http://schemas.microsoft.com/office/drawing/2014/main" id="{9AEAC621-E4CD-479D-9C90-4B5C0F9F3934}"/>
              </a:ext>
            </a:extLst>
          </p:cNvPr>
          <p:cNvGraphicFramePr>
            <a:graphicFrameLocks noGrp="1"/>
          </p:cNvGraphicFramePr>
          <p:nvPr>
            <p:extLst>
              <p:ext uri="{D42A27DB-BD31-4B8C-83A1-F6EECF244321}">
                <p14:modId xmlns:p14="http://schemas.microsoft.com/office/powerpoint/2010/main" val="1026878415"/>
              </p:ext>
            </p:extLst>
          </p:nvPr>
        </p:nvGraphicFramePr>
        <p:xfrm>
          <a:off x="2450431" y="2091726"/>
          <a:ext cx="7291138" cy="2674548"/>
        </p:xfrm>
        <a:graphic>
          <a:graphicData uri="http://schemas.openxmlformats.org/drawingml/2006/table">
            <a:tbl>
              <a:tblPr firstRow="1" firstCol="1" bandRow="1">
                <a:tableStyleId>{5C22544A-7EE6-4342-B048-85BDC9FD1C3A}</a:tableStyleId>
              </a:tblPr>
              <a:tblGrid>
                <a:gridCol w="814916">
                  <a:extLst>
                    <a:ext uri="{9D8B030D-6E8A-4147-A177-3AD203B41FA5}">
                      <a16:colId xmlns:a16="http://schemas.microsoft.com/office/drawing/2014/main" val="340603157"/>
                    </a:ext>
                  </a:extLst>
                </a:gridCol>
                <a:gridCol w="1254453">
                  <a:extLst>
                    <a:ext uri="{9D8B030D-6E8A-4147-A177-3AD203B41FA5}">
                      <a16:colId xmlns:a16="http://schemas.microsoft.com/office/drawing/2014/main" val="26735007"/>
                    </a:ext>
                  </a:extLst>
                </a:gridCol>
                <a:gridCol w="1215188">
                  <a:extLst>
                    <a:ext uri="{9D8B030D-6E8A-4147-A177-3AD203B41FA5}">
                      <a16:colId xmlns:a16="http://schemas.microsoft.com/office/drawing/2014/main" val="1654467527"/>
                    </a:ext>
                  </a:extLst>
                </a:gridCol>
                <a:gridCol w="1331059">
                  <a:extLst>
                    <a:ext uri="{9D8B030D-6E8A-4147-A177-3AD203B41FA5}">
                      <a16:colId xmlns:a16="http://schemas.microsoft.com/office/drawing/2014/main" val="1896720722"/>
                    </a:ext>
                  </a:extLst>
                </a:gridCol>
                <a:gridCol w="1126132">
                  <a:extLst>
                    <a:ext uri="{9D8B030D-6E8A-4147-A177-3AD203B41FA5}">
                      <a16:colId xmlns:a16="http://schemas.microsoft.com/office/drawing/2014/main" val="3346842085"/>
                    </a:ext>
                  </a:extLst>
                </a:gridCol>
                <a:gridCol w="1549390">
                  <a:extLst>
                    <a:ext uri="{9D8B030D-6E8A-4147-A177-3AD203B41FA5}">
                      <a16:colId xmlns:a16="http://schemas.microsoft.com/office/drawing/2014/main" val="777655827"/>
                    </a:ext>
                  </a:extLst>
                </a:gridCol>
              </a:tblGrid>
              <a:tr h="766359">
                <a:tc>
                  <a:txBody>
                    <a:bodyPr/>
                    <a:lstStyle/>
                    <a:p>
                      <a:pPr marL="0" marR="0" algn="ctr">
                        <a:lnSpc>
                          <a:spcPct val="107000"/>
                        </a:lnSpc>
                        <a:spcBef>
                          <a:spcPts val="0"/>
                        </a:spcBef>
                        <a:spcAft>
                          <a:spcPts val="0"/>
                        </a:spcAft>
                      </a:pPr>
                      <a:r>
                        <a:rPr lang="en-US" sz="1800">
                          <a:effectLst/>
                        </a:rPr>
                        <a:t>Bulan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err="1">
                          <a:effectLst/>
                        </a:rPr>
                        <a:t>Permintaan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err="1">
                          <a:effectLst/>
                        </a:rPr>
                        <a:t>Penawaran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Peluang pasar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Rencana penjualan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Pangsa pasar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3609003"/>
                  </a:ext>
                </a:extLst>
              </a:tr>
              <a:tr h="523875">
                <a:tc>
                  <a:txBody>
                    <a:bodyPr/>
                    <a:lstStyle/>
                    <a:p>
                      <a:pPr marL="0" marR="0" algn="ctr">
                        <a:lnSpc>
                          <a:spcPct val="107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(4=2-3)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(6=5/2x100%)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5526660"/>
                  </a:ext>
                </a:extLst>
              </a:tr>
              <a:tr h="692157">
                <a:tc>
                  <a:txBody>
                    <a:bodyPr/>
                    <a:lstStyle/>
                    <a:p>
                      <a:pPr marL="0" marR="0" algn="ctr">
                        <a:lnSpc>
                          <a:spcPct val="107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2.172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800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1.372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3004129"/>
                  </a:ext>
                </a:extLst>
              </a:tr>
              <a:tr h="692157">
                <a:tc>
                  <a:txBody>
                    <a:bodyPr/>
                    <a:lstStyle/>
                    <a:p>
                      <a:pPr marL="0" marR="0" algn="ctr">
                        <a:lnSpc>
                          <a:spcPct val="107000"/>
                        </a:lnSpc>
                        <a:spcBef>
                          <a:spcPts val="0"/>
                        </a:spcBef>
                        <a:spcAft>
                          <a:spcPts val="0"/>
                        </a:spcAft>
                      </a:pPr>
                      <a:r>
                        <a:rPr lang="en-US"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3.472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1200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2.272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3,7%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6868730"/>
                  </a:ext>
                </a:extLst>
              </a:tr>
            </a:tbl>
          </a:graphicData>
        </a:graphic>
      </p:graphicFrame>
    </p:spTree>
    <p:extLst>
      <p:ext uri="{BB962C8B-B14F-4D97-AF65-F5344CB8AC3E}">
        <p14:creationId xmlns:p14="http://schemas.microsoft.com/office/powerpoint/2010/main" val="108432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3DD4-BE76-4093-9583-BE3FEC28F3D8}"/>
              </a:ext>
            </a:extLst>
          </p:cNvPr>
          <p:cNvSpPr>
            <a:spLocks noGrp="1"/>
          </p:cNvSpPr>
          <p:nvPr>
            <p:ph type="title"/>
          </p:nvPr>
        </p:nvSpPr>
        <p:spPr>
          <a:xfrm>
            <a:off x="1097280" y="1190625"/>
            <a:ext cx="10058400" cy="546735"/>
          </a:xfrm>
        </p:spPr>
        <p:txBody>
          <a:bodyPr>
            <a:normAutofit/>
          </a:bodyPr>
          <a:lstStyle/>
          <a:p>
            <a:r>
              <a:rPr lang="en-US" sz="2400" b="1" dirty="0">
                <a:effectLst/>
                <a:latin typeface="Times New Roman" panose="02020603050405020304" pitchFamily="18" charset="0"/>
                <a:ea typeface="Calibri" panose="020F0502020204030204" pitchFamily="34" charset="0"/>
                <a:cs typeface="SimSun" panose="02010600030101010101" pitchFamily="2" charset="-122"/>
              </a:rPr>
              <a:t>GAMBARAN STRATEGI PEMASARAN</a:t>
            </a:r>
            <a:endParaRPr lang="en-US" sz="2400" dirty="0"/>
          </a:p>
        </p:txBody>
      </p:sp>
      <p:sp>
        <p:nvSpPr>
          <p:cNvPr id="3" name="Content Placeholder 2">
            <a:extLst>
              <a:ext uri="{FF2B5EF4-FFF2-40B4-BE49-F238E27FC236}">
                <a16:creationId xmlns:a16="http://schemas.microsoft.com/office/drawing/2014/main" id="{3DE9FF34-5A1B-4C7F-911F-D25AB43C169A}"/>
              </a:ext>
            </a:extLst>
          </p:cNvPr>
          <p:cNvSpPr>
            <a:spLocks noGrp="1"/>
          </p:cNvSpPr>
          <p:nvPr>
            <p:ph idx="1"/>
          </p:nvPr>
        </p:nvSpPr>
        <p:spPr>
          <a:xfrm>
            <a:off x="1097280" y="1845734"/>
            <a:ext cx="10244488" cy="1583266"/>
          </a:xfrm>
        </p:spPr>
        <p:txBody>
          <a:bodyPr/>
          <a:lstStyle/>
          <a:p>
            <a:pPr marL="457200" marR="0" indent="457200" algn="just">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SimSun" panose="02010600030101010101" pitchFamily="2" charset="-122"/>
              </a:rPr>
              <a:t>Strategi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pemasaran</a:t>
            </a:r>
            <a:r>
              <a:rPr lang="en-US" sz="1800" dirty="0">
                <a:effectLst/>
                <a:latin typeface="Times New Roman" panose="02020603050405020304" pitchFamily="18" charset="0"/>
                <a:ea typeface="Calibri" panose="020F0502020204030204" pitchFamily="34" charset="0"/>
                <a:cs typeface="SimSun" panose="02010600030101010101" pitchFamily="2" charset="-122"/>
              </a:rPr>
              <a:t> yang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digunakan</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yaitu</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dengan</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promosi</a:t>
            </a:r>
            <a:r>
              <a:rPr lang="en-US" sz="1800" dirty="0">
                <a:effectLst/>
                <a:latin typeface="Times New Roman" panose="02020603050405020304" pitchFamily="18" charset="0"/>
                <a:ea typeface="Calibri" panose="020F0502020204030204" pitchFamily="34" charset="0"/>
                <a:cs typeface="SimSun" panose="02010600030101010101" pitchFamily="2" charset="-122"/>
              </a:rPr>
              <a:t> online,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sehingga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banyak</a:t>
            </a:r>
            <a:r>
              <a:rPr lang="en-US" sz="1800" dirty="0">
                <a:effectLst/>
                <a:latin typeface="Times New Roman" panose="02020603050405020304" pitchFamily="18" charset="0"/>
                <a:ea typeface="Calibri" panose="020F0502020204030204" pitchFamily="34" charset="0"/>
                <a:cs typeface="SimSun" panose="02010600030101010101" pitchFamily="2" charset="-122"/>
              </a:rPr>
              <a:t> orang yang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mengenal</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produk</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ini</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dengan</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cepat</a:t>
            </a:r>
            <a:r>
              <a:rPr lang="en-US" sz="1800" dirty="0">
                <a:effectLst/>
                <a:latin typeface="Times New Roman" panose="02020603050405020304" pitchFamily="18" charset="0"/>
                <a:ea typeface="Calibri" panose="020F0502020204030204" pitchFamily="34" charset="0"/>
                <a:cs typeface="SimSun" panose="02010600030101010101" pitchFamily="2" charset="-122"/>
              </a:rPr>
              <a:t>. Strategi yang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selanjutnya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kita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akan</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memberikan</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sampel</a:t>
            </a:r>
            <a:r>
              <a:rPr lang="en-US" sz="1800" dirty="0">
                <a:effectLst/>
                <a:latin typeface="Times New Roman" panose="02020603050405020304" pitchFamily="18" charset="0"/>
                <a:ea typeface="Calibri" panose="020F0502020204030204" pitchFamily="34" charset="0"/>
                <a:cs typeface="SimSun" panose="02010600030101010101" pitchFamily="2" charset="-122"/>
              </a:rPr>
              <a:t> yang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dilakukan</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secara</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nyata</a:t>
            </a:r>
            <a:r>
              <a:rPr lang="en-US" sz="1800" dirty="0">
                <a:effectLst/>
                <a:latin typeface="Times New Roman" panose="02020603050405020304" pitchFamily="18" charset="0"/>
                <a:ea typeface="Calibri" panose="020F0502020204030204" pitchFamily="34" charset="0"/>
                <a:cs typeface="SimSun" panose="02010600030101010101" pitchFamily="2" charset="-122"/>
              </a:rPr>
              <a:t> agar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masyarakat</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mengetahui</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khasiat</a:t>
            </a:r>
            <a:r>
              <a:rPr lang="en-US" sz="1800" dirty="0">
                <a:effectLst/>
                <a:latin typeface="Times New Roman" panose="02020603050405020304" pitchFamily="18" charset="0"/>
                <a:ea typeface="Calibri" panose="020F0502020204030204" pitchFamily="34" charset="0"/>
                <a:cs typeface="SimSun" panose="02010600030101010101" pitchFamily="2" charset="-122"/>
              </a:rPr>
              <a:t> dan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tekstur</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nyata</a:t>
            </a:r>
            <a:r>
              <a:rPr lang="en-US" sz="1800" dirty="0">
                <a:effectLst/>
                <a:latin typeface="Times New Roman" panose="02020603050405020304" pitchFamily="18" charset="0"/>
                <a:ea typeface="Calibri" panose="020F0502020204030204" pitchFamily="34" charset="0"/>
                <a:cs typeface="SimSun" panose="02010600030101010101" pitchFamily="2" charset="-122"/>
              </a:rPr>
              <a:t> yang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terkandung</a:t>
            </a:r>
            <a:r>
              <a:rPr lang="en-US" sz="1800" dirty="0">
                <a:effectLst/>
                <a:latin typeface="Times New Roman" panose="02020603050405020304" pitchFamily="18" charset="0"/>
                <a:ea typeface="Calibri" panose="020F0502020204030204" pitchFamily="34" charset="0"/>
                <a:cs typeface="SimSun" panose="02010600030101010101" pitchFamily="2" charset="-122"/>
              </a:rPr>
              <a:t> </a:t>
            </a:r>
            <a:r>
              <a:rPr lang="en-US" sz="1800" dirty="0" err="1">
                <a:effectLst/>
                <a:latin typeface="Times New Roman" panose="02020603050405020304" pitchFamily="18" charset="0"/>
                <a:ea typeface="Calibri" panose="020F0502020204030204" pitchFamily="34" charset="0"/>
                <a:cs typeface="SimSun" panose="02010600030101010101" pitchFamily="2" charset="-122"/>
              </a:rPr>
              <a:t>dalam</a:t>
            </a:r>
            <a:r>
              <a:rPr lang="en-US" sz="1800" dirty="0">
                <a:effectLst/>
                <a:latin typeface="Times New Roman" panose="02020603050405020304" pitchFamily="18" charset="0"/>
                <a:ea typeface="Calibri" panose="020F0502020204030204" pitchFamily="34" charset="0"/>
                <a:cs typeface="SimSun" panose="02010600030101010101" pitchFamily="2" charset="-122"/>
              </a:rPr>
              <a:t> S2DaSi.</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301730B-3FA9-4B0A-B49E-5FB1E1C2A6F3}"/>
              </a:ext>
            </a:extLst>
          </p:cNvPr>
          <p:cNvSpPr txBox="1"/>
          <p:nvPr/>
        </p:nvSpPr>
        <p:spPr>
          <a:xfrm>
            <a:off x="1097280" y="3222324"/>
            <a:ext cx="6827520" cy="966803"/>
          </a:xfrm>
          <a:prstGeom prst="rect">
            <a:avLst/>
          </a:prstGeom>
          <a:noFill/>
        </p:spPr>
        <p:txBody>
          <a:bodyPr wrap="square">
            <a:spAutoFit/>
          </a:bodyPr>
          <a:lstStyle/>
          <a:p>
            <a:pPr marL="0" marR="0" algn="just">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SimSun" panose="02010600030101010101" pitchFamily="2" charset="-122"/>
              </a:rPr>
              <a:t>ANALISIS KEUANGAN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b="1" dirty="0">
                <a:effectLst/>
                <a:latin typeface="Times New Roman" panose="02020603050405020304" pitchFamily="18" charset="0"/>
                <a:ea typeface="Calibri" panose="020F0502020204030204" pitchFamily="34" charset="0"/>
                <a:cs typeface="SimSun" panose="02010600030101010101" pitchFamily="2" charset="-122"/>
              </a:rPr>
              <a:t> </a:t>
            </a: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Tetap</a:t>
            </a:r>
            <a:r>
              <a:rPr lang="en-US" sz="1800" b="1" dirty="0">
                <a:effectLst/>
                <a:latin typeface="Times New Roman" panose="02020603050405020304" pitchFamily="18" charset="0"/>
                <a:ea typeface="Calibri" panose="020F0502020204030204" pitchFamily="34" charset="0"/>
                <a:cs typeface="SimSun" panose="02010600030101010101" pitchFamily="2" charset="-122"/>
              </a:rPr>
              <a:t> (Fixed Cost/FC)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eriod"/>
            </a:pPr>
            <a:r>
              <a:rPr lang="en-US" sz="1800" b="1"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1800" b="1" dirty="0">
                <a:effectLst/>
                <a:latin typeface="Times New Roman" panose="02020603050405020304" pitchFamily="18" charset="0"/>
                <a:ea typeface="Calibri" panose="020F0502020204030204" pitchFamily="34" charset="0"/>
                <a:cs typeface="SimSun" panose="02010600030101010101" pitchFamily="2" charset="-122"/>
              </a:rPr>
              <a:t> Usaha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642F6007-0FF7-4C74-9C10-7A6745347E76}"/>
              </a:ext>
            </a:extLst>
          </p:cNvPr>
          <p:cNvGraphicFramePr>
            <a:graphicFrameLocks noGrp="1"/>
          </p:cNvGraphicFramePr>
          <p:nvPr>
            <p:extLst>
              <p:ext uri="{D42A27DB-BD31-4B8C-83A1-F6EECF244321}">
                <p14:modId xmlns:p14="http://schemas.microsoft.com/office/powerpoint/2010/main" val="451815592"/>
              </p:ext>
            </p:extLst>
          </p:nvPr>
        </p:nvGraphicFramePr>
        <p:xfrm>
          <a:off x="1542598" y="4333595"/>
          <a:ext cx="8467675" cy="1569386"/>
        </p:xfrm>
        <a:graphic>
          <a:graphicData uri="http://schemas.openxmlformats.org/drawingml/2006/table">
            <a:tbl>
              <a:tblPr firstRow="1" firstCol="1" bandRow="1">
                <a:tableStyleId>{5C22544A-7EE6-4342-B048-85BDC9FD1C3A}</a:tableStyleId>
              </a:tblPr>
              <a:tblGrid>
                <a:gridCol w="613443">
                  <a:extLst>
                    <a:ext uri="{9D8B030D-6E8A-4147-A177-3AD203B41FA5}">
                      <a16:colId xmlns:a16="http://schemas.microsoft.com/office/drawing/2014/main" val="1296193821"/>
                    </a:ext>
                  </a:extLst>
                </a:gridCol>
                <a:gridCol w="5463959">
                  <a:extLst>
                    <a:ext uri="{9D8B030D-6E8A-4147-A177-3AD203B41FA5}">
                      <a16:colId xmlns:a16="http://schemas.microsoft.com/office/drawing/2014/main" val="1128054981"/>
                    </a:ext>
                  </a:extLst>
                </a:gridCol>
                <a:gridCol w="2390273">
                  <a:extLst>
                    <a:ext uri="{9D8B030D-6E8A-4147-A177-3AD203B41FA5}">
                      <a16:colId xmlns:a16="http://schemas.microsoft.com/office/drawing/2014/main" val="663648539"/>
                    </a:ext>
                  </a:extLst>
                </a:gridCol>
              </a:tblGrid>
              <a:tr h="551048">
                <a:tc>
                  <a:txBody>
                    <a:bodyPr/>
                    <a:lstStyle/>
                    <a:p>
                      <a:pPr marL="0" marR="0" algn="ctr">
                        <a:lnSpc>
                          <a:spcPct val="107000"/>
                        </a:lnSpc>
                        <a:spcBef>
                          <a:spcPts val="0"/>
                        </a:spcBef>
                        <a:spcAft>
                          <a:spcPts val="0"/>
                        </a:spcAft>
                        <a:tabLst>
                          <a:tab pos="825500" algn="l"/>
                        </a:tabLst>
                      </a:pPr>
                      <a:r>
                        <a:rPr lang="id-ID" sz="1800">
                          <a:effectLst/>
                        </a:rPr>
                        <a:t>N</a:t>
                      </a:r>
                      <a:r>
                        <a:rPr lang="en-US" sz="1800">
                          <a:effectLst/>
                        </a:rPr>
                        <a: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825500" algn="l"/>
                        </a:tabLst>
                      </a:pPr>
                      <a:r>
                        <a:rPr lang="id-ID" sz="1800">
                          <a:effectLst/>
                        </a:rPr>
                        <a:t>Uraian Biaya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825500" algn="l"/>
                        </a:tabLst>
                      </a:pPr>
                      <a:r>
                        <a:rPr lang="id-ID" sz="1800">
                          <a:effectLst/>
                        </a:rPr>
                        <a:t>Rp/ Bulan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6815546"/>
                  </a:ext>
                </a:extLst>
              </a:tr>
              <a:tr h="457378">
                <a:tc>
                  <a:txBody>
                    <a:bodyPr/>
                    <a:lstStyle/>
                    <a:p>
                      <a:pPr marL="0" marR="0" algn="ctr">
                        <a:lnSpc>
                          <a:spcPct val="107000"/>
                        </a:lnSpc>
                        <a:spcBef>
                          <a:spcPts val="0"/>
                        </a:spcBef>
                        <a:spcAft>
                          <a:spcPts val="0"/>
                        </a:spcAft>
                        <a:tabLst>
                          <a:tab pos="825500" algn="l"/>
                        </a:tabLst>
                      </a:pPr>
                      <a:r>
                        <a:rPr lang="id-ID"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825500" algn="l"/>
                        </a:tabLst>
                      </a:pPr>
                      <a:r>
                        <a:rPr lang="id-ID" sz="1800" dirty="0">
                          <a:effectLst/>
                        </a:rPr>
                        <a:t>Biaya Promosi (untuk sampel, brosur dan kuota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825500" algn="l"/>
                        </a:tabLst>
                      </a:pPr>
                      <a:r>
                        <a:rPr lang="id-ID" sz="1800">
                          <a:effectLst/>
                        </a:rPr>
                        <a:t>500.000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7534642"/>
                  </a:ext>
                </a:extLst>
              </a:tr>
              <a:tr h="269276">
                <a:tc>
                  <a:txBody>
                    <a:bodyPr/>
                    <a:lstStyle/>
                    <a:p>
                      <a:pPr marL="0" marR="0" algn="ctr">
                        <a:lnSpc>
                          <a:spcPct val="107000"/>
                        </a:lnSpc>
                        <a:spcBef>
                          <a:spcPts val="0"/>
                        </a:spcBef>
                        <a:spcAft>
                          <a:spcPts val="0"/>
                        </a:spcAft>
                        <a:tabLst>
                          <a:tab pos="825500" algn="l"/>
                        </a:tabLst>
                      </a:pPr>
                      <a:r>
                        <a:rPr lang="id-ID"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825500" algn="l"/>
                        </a:tabLst>
                      </a:pPr>
                      <a:r>
                        <a:rPr lang="id-ID" sz="1800">
                          <a:effectLst/>
                        </a:rPr>
                        <a:t>Biaya Pemasaran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825500" algn="l"/>
                        </a:tabLst>
                      </a:pPr>
                      <a:r>
                        <a:rPr lang="id-ID" sz="1800">
                          <a:effectLst/>
                        </a:rPr>
                        <a:t>350.000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570125"/>
                  </a:ext>
                </a:extLst>
              </a:tr>
              <a:tr h="269276">
                <a:tc gridSpan="2">
                  <a:txBody>
                    <a:bodyPr/>
                    <a:lstStyle/>
                    <a:p>
                      <a:pPr marL="0" marR="0" algn="ctr">
                        <a:lnSpc>
                          <a:spcPct val="107000"/>
                        </a:lnSpc>
                        <a:spcBef>
                          <a:spcPts val="0"/>
                        </a:spcBef>
                        <a:spcAft>
                          <a:spcPts val="0"/>
                        </a:spcAft>
                        <a:tabLst>
                          <a:tab pos="825500" algn="l"/>
                        </a:tabLst>
                      </a:pPr>
                      <a:r>
                        <a:rPr lang="id-ID" sz="1800">
                          <a:effectLst/>
                        </a:rPr>
                        <a:t>T</a:t>
                      </a:r>
                      <a:r>
                        <a:rPr lang="en-US" sz="1800">
                          <a:effectLst/>
                        </a:rPr>
                        <a: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tabLst>
                          <a:tab pos="825500" algn="l"/>
                        </a:tabLst>
                      </a:pPr>
                      <a:r>
                        <a:rPr lang="id-ID" sz="1800" dirty="0">
                          <a:effectLst/>
                        </a:rPr>
                        <a:t>850.000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1417378"/>
                  </a:ext>
                </a:extLst>
              </a:tr>
            </a:tbl>
          </a:graphicData>
        </a:graphic>
      </p:graphicFrame>
    </p:spTree>
    <p:extLst>
      <p:ext uri="{BB962C8B-B14F-4D97-AF65-F5344CB8AC3E}">
        <p14:creationId xmlns:p14="http://schemas.microsoft.com/office/powerpoint/2010/main" val="70276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16213-173C-49A7-94A6-1062E835F908}"/>
              </a:ext>
            </a:extLst>
          </p:cNvPr>
          <p:cNvSpPr>
            <a:spLocks noGrp="1"/>
          </p:cNvSpPr>
          <p:nvPr>
            <p:ph type="title"/>
          </p:nvPr>
        </p:nvSpPr>
        <p:spPr>
          <a:xfrm>
            <a:off x="1097280" y="1267326"/>
            <a:ext cx="10058400" cy="470034"/>
          </a:xfrm>
        </p:spPr>
        <p:txBody>
          <a:bodyPr>
            <a:noAutofit/>
          </a:bodyPr>
          <a:lstStyle/>
          <a:p>
            <a:pPr marL="0" marR="0" indent="45720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err="1">
                <a:effectLst/>
                <a:latin typeface="Times New Roman" panose="02020603050405020304" pitchFamily="18" charset="0"/>
                <a:ea typeface="Calibri" panose="020F0502020204030204" pitchFamily="34" charset="0"/>
                <a:cs typeface="SimSun" panose="02010600030101010101" pitchFamily="2" charset="-122"/>
              </a:rPr>
              <a:t>Biaya</a:t>
            </a:r>
            <a:r>
              <a:rPr lang="en-US" sz="2000" b="1" dirty="0">
                <a:effectLst/>
                <a:latin typeface="Times New Roman" panose="02020603050405020304" pitchFamily="18" charset="0"/>
                <a:ea typeface="Calibri" panose="020F0502020204030204" pitchFamily="34" charset="0"/>
                <a:cs typeface="SimSun" panose="02010600030101010101" pitchFamily="2" charset="-122"/>
              </a:rPr>
              <a:t> </a:t>
            </a:r>
            <a:r>
              <a:rPr lang="en-US" sz="2000" b="1" dirty="0" err="1">
                <a:effectLst/>
                <a:latin typeface="Times New Roman" panose="02020603050405020304" pitchFamily="18" charset="0"/>
                <a:ea typeface="Calibri" panose="020F0502020204030204" pitchFamily="34" charset="0"/>
                <a:cs typeface="SimSun" panose="02010600030101010101" pitchFamily="2" charset="-122"/>
              </a:rPr>
              <a:t>Penyusutan</a:t>
            </a:r>
            <a:endParaRPr lang="en-US" sz="2000" dirty="0"/>
          </a:p>
        </p:txBody>
      </p:sp>
      <p:sp>
        <p:nvSpPr>
          <p:cNvPr id="3" name="Content Placeholder 2">
            <a:extLst>
              <a:ext uri="{FF2B5EF4-FFF2-40B4-BE49-F238E27FC236}">
                <a16:creationId xmlns:a16="http://schemas.microsoft.com/office/drawing/2014/main" id="{CC84F04D-A677-4B29-A77D-C31FDAA84786}"/>
              </a:ext>
            </a:extLst>
          </p:cNvPr>
          <p:cNvSpPr>
            <a:spLocks noGrp="1"/>
          </p:cNvSpPr>
          <p:nvPr>
            <p:ph idx="1"/>
          </p:nvPr>
        </p:nvSpPr>
        <p:spPr>
          <a:xfrm>
            <a:off x="712269" y="5120641"/>
            <a:ext cx="6346257" cy="1218308"/>
          </a:xfrm>
        </p:spPr>
        <p:txBody>
          <a:bodyPr/>
          <a:lstStyle/>
          <a:p>
            <a:pPr marL="685800" marR="0" algn="just">
              <a:lnSpc>
                <a:spcPct val="107000"/>
              </a:lnSpc>
              <a:spcBef>
                <a:spcPts val="0"/>
              </a:spcBef>
              <a:spcAft>
                <a:spcPts val="0"/>
              </a:spcAft>
            </a:pPr>
            <a:r>
              <a:rPr lang="en-ID" sz="1800" dirty="0" err="1">
                <a:effectLst/>
                <a:latin typeface="Times New Roman" panose="02020603050405020304" pitchFamily="18" charset="0"/>
                <a:ea typeface="SimSun" panose="02010600030101010101" pitchFamily="2" charset="-122"/>
                <a:cs typeface="Times New Roman" panose="02020603050405020304" pitchFamily="18" charset="0"/>
              </a:rPr>
              <a:t>Biaya</a:t>
            </a:r>
            <a:r>
              <a:rPr lang="en-ID" sz="1800" dirty="0">
                <a:effectLst/>
                <a:latin typeface="Times New Roman" panose="02020603050405020304" pitchFamily="18" charset="0"/>
                <a:ea typeface="SimSun" panose="02010600030101010101" pitchFamily="2" charset="-122"/>
                <a:cs typeface="Times New Roman" panose="02020603050405020304" pitchFamily="18" charset="0"/>
              </a:rPr>
              <a:t> </a:t>
            </a:r>
            <a:r>
              <a:rPr lang="en-ID" sz="1800" dirty="0" err="1">
                <a:effectLst/>
                <a:latin typeface="Times New Roman" panose="02020603050405020304" pitchFamily="18" charset="0"/>
                <a:ea typeface="SimSun" panose="02010600030101010101" pitchFamily="2" charset="-122"/>
                <a:cs typeface="Times New Roman" panose="02020603050405020304" pitchFamily="18" charset="0"/>
              </a:rPr>
              <a:t>Tetap</a:t>
            </a:r>
            <a:r>
              <a:rPr lang="en-ID" sz="1800" dirty="0">
                <a:effectLst/>
                <a:latin typeface="Times New Roman" panose="02020603050405020304" pitchFamily="18" charset="0"/>
                <a:ea typeface="SimSun" panose="02010600030101010101" pitchFamily="2" charset="-122"/>
                <a:cs typeface="Times New Roman" panose="02020603050405020304" pitchFamily="18" charset="0"/>
              </a:rPr>
              <a:t> (FC)	= </a:t>
            </a:r>
            <a:r>
              <a:rPr lang="en-ID" sz="1800" dirty="0" err="1">
                <a:effectLst/>
                <a:latin typeface="Times New Roman" panose="02020603050405020304" pitchFamily="18" charset="0"/>
                <a:ea typeface="SimSun" panose="02010600030101010101" pitchFamily="2" charset="-122"/>
                <a:cs typeface="Times New Roman" panose="02020603050405020304" pitchFamily="18" charset="0"/>
              </a:rPr>
              <a:t>biaya</a:t>
            </a:r>
            <a:r>
              <a:rPr lang="en-ID" sz="1800" dirty="0">
                <a:effectLst/>
                <a:latin typeface="Times New Roman" panose="02020603050405020304" pitchFamily="18" charset="0"/>
                <a:ea typeface="SimSun" panose="02010600030101010101" pitchFamily="2" charset="-122"/>
                <a:cs typeface="Times New Roman" panose="02020603050405020304" pitchFamily="18" charset="0"/>
              </a:rPr>
              <a:t> </a:t>
            </a:r>
            <a:r>
              <a:rPr lang="en-ID" sz="1800" dirty="0" err="1">
                <a:effectLst/>
                <a:latin typeface="Times New Roman" panose="02020603050405020304" pitchFamily="18" charset="0"/>
                <a:ea typeface="SimSun" panose="02010600030101010101" pitchFamily="2" charset="-122"/>
                <a:cs typeface="Times New Roman" panose="02020603050405020304" pitchFamily="18" charset="0"/>
              </a:rPr>
              <a:t>usaha</a:t>
            </a:r>
            <a:r>
              <a:rPr lang="en-ID" sz="1800" dirty="0">
                <a:effectLst/>
                <a:latin typeface="Times New Roman" panose="02020603050405020304" pitchFamily="18" charset="0"/>
                <a:ea typeface="SimSun" panose="02010600030101010101" pitchFamily="2" charset="-122"/>
                <a:cs typeface="Times New Roman" panose="02020603050405020304" pitchFamily="18" charset="0"/>
              </a:rPr>
              <a:t> + </a:t>
            </a:r>
            <a:r>
              <a:rPr lang="en-ID" sz="1800" dirty="0" err="1">
                <a:effectLst/>
                <a:latin typeface="Times New Roman" panose="02020603050405020304" pitchFamily="18" charset="0"/>
                <a:ea typeface="SimSun" panose="02010600030101010101" pitchFamily="2" charset="-122"/>
                <a:cs typeface="Times New Roman" panose="02020603050405020304" pitchFamily="18" charset="0"/>
              </a:rPr>
              <a:t>penyusutan</a:t>
            </a:r>
            <a:r>
              <a:rPr lang="en-ID" sz="18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ID" sz="1800" dirty="0">
                <a:effectLst/>
                <a:latin typeface="Times New Roman" panose="02020603050405020304" pitchFamily="18" charset="0"/>
                <a:ea typeface="SimSun" panose="02010600030101010101" pitchFamily="2" charset="-122"/>
                <a:cs typeface="Times New Roman" panose="02020603050405020304" pitchFamily="18" charset="0"/>
              </a:rPr>
              <a:t>                                          = </a:t>
            </a:r>
            <a:r>
              <a:rPr lang="id-ID" sz="1800" dirty="0">
                <a:effectLst/>
                <a:latin typeface="Times New Roman" panose="02020603050405020304" pitchFamily="18" charset="0"/>
                <a:ea typeface="SimSun" panose="02010600030101010101" pitchFamily="2" charset="-122"/>
                <a:cs typeface="Times New Roman" panose="02020603050405020304" pitchFamily="18" charset="0"/>
              </a:rPr>
              <a:t>850</a:t>
            </a:r>
            <a:r>
              <a:rPr lang="en-ID" sz="1800" dirty="0">
                <a:effectLst/>
                <a:latin typeface="Times New Roman" panose="02020603050405020304" pitchFamily="18" charset="0"/>
                <a:ea typeface="SimSun" panose="02010600030101010101" pitchFamily="2" charset="-122"/>
                <a:cs typeface="Times New Roman" panose="02020603050405020304" pitchFamily="18" charset="0"/>
              </a:rPr>
              <a:t>.000 + 14.625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07000"/>
              </a:lnSpc>
              <a:spcBef>
                <a:spcPts val="0"/>
              </a:spcBef>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 </a:t>
            </a:r>
            <a:r>
              <a:rPr lang="id-ID" sz="1800" dirty="0">
                <a:effectLst/>
                <a:latin typeface="Times New Roman" panose="02020603050405020304" pitchFamily="18" charset="0"/>
                <a:ea typeface="SimSun" panose="02010600030101010101" pitchFamily="2" charset="-122"/>
                <a:cs typeface="Times New Roman" panose="02020603050405020304" pitchFamily="18" charset="0"/>
              </a:rPr>
              <a:t>864</a:t>
            </a: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.625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21D5EED4-2944-4F12-B81D-29ECC11B7024}"/>
              </a:ext>
            </a:extLst>
          </p:cNvPr>
          <p:cNvGraphicFramePr>
            <a:graphicFrameLocks noGrp="1"/>
          </p:cNvGraphicFramePr>
          <p:nvPr>
            <p:extLst>
              <p:ext uri="{D42A27DB-BD31-4B8C-83A1-F6EECF244321}">
                <p14:modId xmlns:p14="http://schemas.microsoft.com/office/powerpoint/2010/main" val="3738846565"/>
              </p:ext>
            </p:extLst>
          </p:nvPr>
        </p:nvGraphicFramePr>
        <p:xfrm>
          <a:off x="1097280" y="1737359"/>
          <a:ext cx="7951551" cy="3337477"/>
        </p:xfrm>
        <a:graphic>
          <a:graphicData uri="http://schemas.openxmlformats.org/drawingml/2006/table">
            <a:tbl>
              <a:tblPr firstRow="1" firstCol="1" bandRow="1">
                <a:tableStyleId>{5C22544A-7EE6-4342-B048-85BDC9FD1C3A}</a:tableStyleId>
              </a:tblPr>
              <a:tblGrid>
                <a:gridCol w="495598">
                  <a:extLst>
                    <a:ext uri="{9D8B030D-6E8A-4147-A177-3AD203B41FA5}">
                      <a16:colId xmlns:a16="http://schemas.microsoft.com/office/drawing/2014/main" val="4168735229"/>
                    </a:ext>
                  </a:extLst>
                </a:gridCol>
                <a:gridCol w="2082484">
                  <a:extLst>
                    <a:ext uri="{9D8B030D-6E8A-4147-A177-3AD203B41FA5}">
                      <a16:colId xmlns:a16="http://schemas.microsoft.com/office/drawing/2014/main" val="1840282185"/>
                    </a:ext>
                  </a:extLst>
                </a:gridCol>
                <a:gridCol w="1282725">
                  <a:extLst>
                    <a:ext uri="{9D8B030D-6E8A-4147-A177-3AD203B41FA5}">
                      <a16:colId xmlns:a16="http://schemas.microsoft.com/office/drawing/2014/main" val="1484695356"/>
                    </a:ext>
                  </a:extLst>
                </a:gridCol>
                <a:gridCol w="283384">
                  <a:extLst>
                    <a:ext uri="{9D8B030D-6E8A-4147-A177-3AD203B41FA5}">
                      <a16:colId xmlns:a16="http://schemas.microsoft.com/office/drawing/2014/main" val="3082628717"/>
                    </a:ext>
                  </a:extLst>
                </a:gridCol>
                <a:gridCol w="1224419">
                  <a:extLst>
                    <a:ext uri="{9D8B030D-6E8A-4147-A177-3AD203B41FA5}">
                      <a16:colId xmlns:a16="http://schemas.microsoft.com/office/drawing/2014/main" val="2499874377"/>
                    </a:ext>
                  </a:extLst>
                </a:gridCol>
                <a:gridCol w="754087">
                  <a:extLst>
                    <a:ext uri="{9D8B030D-6E8A-4147-A177-3AD203B41FA5}">
                      <a16:colId xmlns:a16="http://schemas.microsoft.com/office/drawing/2014/main" val="3235266470"/>
                    </a:ext>
                  </a:extLst>
                </a:gridCol>
                <a:gridCol w="1828854">
                  <a:extLst>
                    <a:ext uri="{9D8B030D-6E8A-4147-A177-3AD203B41FA5}">
                      <a16:colId xmlns:a16="http://schemas.microsoft.com/office/drawing/2014/main" val="4177637125"/>
                    </a:ext>
                  </a:extLst>
                </a:gridCol>
              </a:tblGrid>
              <a:tr h="587704">
                <a:tc>
                  <a:txBody>
                    <a:bodyPr/>
                    <a:lstStyle/>
                    <a:p>
                      <a:pPr marL="0" marR="0" algn="ctr">
                        <a:lnSpc>
                          <a:spcPct val="107000"/>
                        </a:lnSpc>
                        <a:spcBef>
                          <a:spcPts val="0"/>
                        </a:spcBef>
                        <a:spcAft>
                          <a:spcPts val="0"/>
                        </a:spcAft>
                      </a:pPr>
                      <a:r>
                        <a:rPr lang="id-ID" sz="1800" dirty="0" err="1">
                          <a:effectLst/>
                        </a:rPr>
                        <a:t>No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Harga Tetap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id-ID" sz="1800">
                          <a:effectLst/>
                        </a:rPr>
                        <a:t>Nilai awal</a:t>
                      </a:r>
                      <a:endParaRPr lang="en-US" sz="1800">
                        <a:effectLst/>
                      </a:endParaRPr>
                    </a:p>
                    <a:p>
                      <a:pPr marL="0" marR="0" algn="ctr">
                        <a:lnSpc>
                          <a:spcPct val="107000"/>
                        </a:lnSpc>
                        <a:spcBef>
                          <a:spcPts val="0"/>
                        </a:spcBef>
                        <a:spcAft>
                          <a:spcPts val="0"/>
                        </a:spcAft>
                      </a:pPr>
                      <a:r>
                        <a:rPr lang="id-ID" sz="1800">
                          <a:effectLst/>
                        </a:rPr>
                        <a:t>(Rp)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id-ID" sz="1800">
                          <a:effectLst/>
                        </a:rPr>
                        <a:t>Nilai Sisa</a:t>
                      </a:r>
                      <a:endParaRPr lang="en-US" sz="1800">
                        <a:effectLst/>
                      </a:endParaRPr>
                    </a:p>
                    <a:p>
                      <a:pPr marL="0" marR="0" algn="ctr">
                        <a:lnSpc>
                          <a:spcPct val="107000"/>
                        </a:lnSpc>
                        <a:spcBef>
                          <a:spcPts val="0"/>
                        </a:spcBef>
                        <a:spcAft>
                          <a:spcPts val="0"/>
                        </a:spcAft>
                      </a:pPr>
                      <a:r>
                        <a:rPr lang="id-ID" sz="1800">
                          <a:effectLst/>
                        </a:rPr>
                        <a:t>(Rp)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Umur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Depresiasi</a:t>
                      </a:r>
                      <a:endParaRPr lang="en-US" sz="1800">
                        <a:effectLst/>
                      </a:endParaRPr>
                    </a:p>
                    <a:p>
                      <a:pPr marL="0" marR="0" algn="ctr">
                        <a:lnSpc>
                          <a:spcPct val="107000"/>
                        </a:lnSpc>
                        <a:spcBef>
                          <a:spcPts val="0"/>
                        </a:spcBef>
                        <a:spcAft>
                          <a:spcPts val="0"/>
                        </a:spcAft>
                      </a:pPr>
                      <a:r>
                        <a:rPr lang="id-ID" sz="1800">
                          <a:effectLst/>
                        </a:rPr>
                        <a:t>(Bulan)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2611293"/>
                  </a:ext>
                </a:extLst>
              </a:tr>
              <a:tr h="287223">
                <a:tc>
                  <a:txBody>
                    <a:bodyPr/>
                    <a:lstStyle/>
                    <a:p>
                      <a:pPr marL="0" marR="0" algn="ctr">
                        <a:lnSpc>
                          <a:spcPct val="107000"/>
                        </a:lnSpc>
                        <a:spcBef>
                          <a:spcPts val="0"/>
                        </a:spcBef>
                        <a:spcAft>
                          <a:spcPts val="0"/>
                        </a:spcAft>
                      </a:pPr>
                      <a:r>
                        <a:rPr lang="id-ID"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id-ID" sz="1800">
                          <a:effectLst/>
                        </a:rPr>
                        <a:t>Kompor Kecil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id-ID" sz="1800">
                          <a:effectLst/>
                        </a:rPr>
                        <a:t>150.000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id-ID" sz="1800">
                          <a:effectLst/>
                        </a:rPr>
                        <a:t>25.000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3.000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4097162"/>
                  </a:ext>
                </a:extLst>
              </a:tr>
              <a:tr h="587704">
                <a:tc>
                  <a:txBody>
                    <a:bodyPr/>
                    <a:lstStyle/>
                    <a:p>
                      <a:pPr marL="0" marR="0" algn="ctr">
                        <a:lnSpc>
                          <a:spcPct val="107000"/>
                        </a:lnSpc>
                        <a:spcBef>
                          <a:spcPts val="0"/>
                        </a:spcBef>
                        <a:spcAft>
                          <a:spcPts val="0"/>
                        </a:spcAft>
                      </a:pPr>
                      <a:r>
                        <a:rPr lang="id-ID"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id-ID" sz="1800">
                          <a:effectLst/>
                        </a:rPr>
                        <a:t>Baskom Alumunium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id-ID" sz="1800">
                          <a:effectLst/>
                        </a:rPr>
                        <a:t>60.000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id-ID" sz="1800">
                          <a:effectLst/>
                        </a:rPr>
                        <a:t>5.000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5367979"/>
                  </a:ext>
                </a:extLst>
              </a:tr>
              <a:tr h="287223">
                <a:tc>
                  <a:txBody>
                    <a:bodyPr/>
                    <a:lstStyle/>
                    <a:p>
                      <a:pPr marL="0" marR="0" algn="ctr">
                        <a:lnSpc>
                          <a:spcPct val="107000"/>
                        </a:lnSpc>
                        <a:spcBef>
                          <a:spcPts val="0"/>
                        </a:spcBef>
                        <a:spcAft>
                          <a:spcPts val="0"/>
                        </a:spcAft>
                      </a:pPr>
                      <a:r>
                        <a:rPr lang="id-ID"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id-ID" sz="1800">
                          <a:effectLst/>
                        </a:rPr>
                        <a:t>Gelas Ukur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id-ID" sz="1800">
                          <a:effectLst/>
                        </a:rPr>
                        <a:t>60.000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id-ID" sz="1800">
                          <a:effectLst/>
                        </a:rPr>
                        <a:t>5.000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223583"/>
                  </a:ext>
                </a:extLst>
              </a:tr>
              <a:tr h="287223">
                <a:tc>
                  <a:txBody>
                    <a:bodyPr/>
                    <a:lstStyle/>
                    <a:p>
                      <a:pPr marL="0" marR="0" algn="ctr">
                        <a:lnSpc>
                          <a:spcPct val="107000"/>
                        </a:lnSpc>
                        <a:spcBef>
                          <a:spcPts val="0"/>
                        </a:spcBef>
                        <a:spcAft>
                          <a:spcPts val="0"/>
                        </a:spcAft>
                      </a:pPr>
                      <a:r>
                        <a:rPr lang="id-ID"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id-ID" sz="1800">
                          <a:effectLst/>
                        </a:rPr>
                        <a:t>Regulator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id-ID" sz="1800">
                          <a:effectLst/>
                        </a:rPr>
                        <a:t>65.000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id-ID" sz="1800">
                          <a:effectLst/>
                        </a:rPr>
                        <a:t>10.000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8344169"/>
                  </a:ext>
                </a:extLst>
              </a:tr>
              <a:tr h="287223">
                <a:tc>
                  <a:txBody>
                    <a:bodyPr/>
                    <a:lstStyle/>
                    <a:p>
                      <a:pPr marL="0" marR="0" algn="ctr">
                        <a:lnSpc>
                          <a:spcPct val="107000"/>
                        </a:lnSpc>
                        <a:spcBef>
                          <a:spcPts val="0"/>
                        </a:spcBef>
                        <a:spcAft>
                          <a:spcPts val="0"/>
                        </a:spcAft>
                      </a:pPr>
                      <a:r>
                        <a:rPr lang="id-ID"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id-ID" sz="1800">
                          <a:effectLst/>
                        </a:rPr>
                        <a:t>Selang Gas Elpiji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id-ID" sz="1800">
                          <a:effectLst/>
                        </a:rPr>
                        <a:t>35.000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id-ID" sz="1800">
                          <a:effectLst/>
                        </a:rPr>
                        <a:t>5.000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1.250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0080773"/>
                  </a:ext>
                </a:extLst>
              </a:tr>
              <a:tr h="287223">
                <a:tc>
                  <a:txBody>
                    <a:bodyPr/>
                    <a:lstStyle/>
                    <a:p>
                      <a:pPr marL="0" marR="0" algn="ctr">
                        <a:lnSpc>
                          <a:spcPct val="107000"/>
                        </a:lnSpc>
                        <a:spcBef>
                          <a:spcPts val="0"/>
                        </a:spcBef>
                        <a:spcAft>
                          <a:spcPts val="0"/>
                        </a:spcAft>
                      </a:pPr>
                      <a:r>
                        <a:rPr lang="id-ID" sz="18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id-ID" sz="1800">
                          <a:effectLst/>
                        </a:rPr>
                        <a:t>Tabung Elpiji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id-ID" sz="1800">
                          <a:effectLst/>
                        </a:rPr>
                        <a:t>180.000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id-ID" sz="1800">
                          <a:effectLst/>
                        </a:rPr>
                        <a:t>20.000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4000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7680525"/>
                  </a:ext>
                </a:extLst>
              </a:tr>
              <a:tr h="287223">
                <a:tc>
                  <a:txBody>
                    <a:bodyPr/>
                    <a:lstStyle/>
                    <a:p>
                      <a:pPr marL="0" marR="0" algn="ctr">
                        <a:lnSpc>
                          <a:spcPct val="107000"/>
                        </a:lnSpc>
                        <a:spcBef>
                          <a:spcPts val="0"/>
                        </a:spcBef>
                        <a:spcAft>
                          <a:spcPts val="0"/>
                        </a:spcAft>
                      </a:pPr>
                      <a:r>
                        <a:rPr lang="id-ID" sz="18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id-ID" sz="1800">
                          <a:effectLst/>
                        </a:rPr>
                        <a:t>Pengaduk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id-ID" sz="1800">
                          <a:effectLst/>
                        </a:rPr>
                        <a:t>10.000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id-ID" sz="1800">
                          <a:effectLst/>
                        </a:rPr>
                        <a:t>1.000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id-ID" sz="1800">
                          <a:effectLst/>
                        </a:rPr>
                        <a:t>375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1690204"/>
                  </a:ext>
                </a:extLst>
              </a:tr>
              <a:tr h="438731">
                <a:tc gridSpan="2">
                  <a:txBody>
                    <a:bodyPr/>
                    <a:lstStyle/>
                    <a:p>
                      <a:pPr marL="374015" marR="0" algn="ctr">
                        <a:lnSpc>
                          <a:spcPct val="107000"/>
                        </a:lnSpc>
                        <a:spcBef>
                          <a:spcPts val="0"/>
                        </a:spcBef>
                        <a:spcAft>
                          <a:spcPts val="0"/>
                        </a:spcAft>
                      </a:pPr>
                      <a:r>
                        <a:rPr lang="en-US" sz="18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US" sz="1800">
                          <a:effectLst/>
                        </a:rPr>
                        <a:t>560.0000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marL="374015" marR="0" algn="just">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800" dirty="0">
                          <a:effectLst/>
                        </a:rPr>
                        <a:t>14.625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5739939"/>
                  </a:ext>
                </a:extLst>
              </a:tr>
            </a:tbl>
          </a:graphicData>
        </a:graphic>
      </p:graphicFrame>
    </p:spTree>
    <p:extLst>
      <p:ext uri="{BB962C8B-B14F-4D97-AF65-F5344CB8AC3E}">
        <p14:creationId xmlns:p14="http://schemas.microsoft.com/office/powerpoint/2010/main" val="76928526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183</TotalTime>
  <Words>2928</Words>
  <Application>Microsoft Office PowerPoint</Application>
  <PresentationFormat>Widescreen</PresentationFormat>
  <Paragraphs>363</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Symbol</vt:lpstr>
      <vt:lpstr>Times New Roman</vt:lpstr>
      <vt:lpstr>Wingdings</vt:lpstr>
      <vt:lpstr>Retrospect</vt:lpstr>
      <vt:lpstr>Kewirausahaan</vt:lpstr>
      <vt:lpstr>Analisis Situasi :</vt:lpstr>
      <vt:lpstr>PowerPoint Presentation</vt:lpstr>
      <vt:lpstr>Gambaran Umum Produk:</vt:lpstr>
      <vt:lpstr>KEGUNAAN Dapat digunakan sebagai sabun mandi ataupun sabun cuci tangan sehari-hari, karena bahannya yang alami sehingga tidak membuat kulit iritasi.</vt:lpstr>
      <vt:lpstr>Peluang Pasar</vt:lpstr>
      <vt:lpstr>PowerPoint Presentation</vt:lpstr>
      <vt:lpstr>GAMBARAN STRATEGI PEMASARAN</vt:lpstr>
      <vt:lpstr>  Biaya Penyusutan</vt:lpstr>
      <vt:lpstr>2. Biaya Tidak Tetap (Variabel Cost/VC) a. Biaya Bahan Utama</vt:lpstr>
      <vt:lpstr>PowerPoint Presentation</vt:lpstr>
      <vt:lpstr>PowerPoint Presentation</vt:lpstr>
      <vt:lpstr>BUSINESS MODEL CANVAS</vt:lpstr>
      <vt:lpstr>PowerPoint Presentation</vt:lpstr>
      <vt:lpstr>PowerPoint Presentation</vt:lpstr>
      <vt:lpstr>VALUE PREPOSITION :</vt:lpstr>
      <vt:lpstr>B. CUSTOMER SEGMENTS :</vt:lpstr>
      <vt:lpstr>C. CUSTOMER RELATIONSHIP</vt:lpstr>
      <vt:lpstr>D. CHANNELS</vt:lpstr>
      <vt:lpstr>E. KEY ACTIVITIES</vt:lpstr>
      <vt:lpstr>F. KEY RESOURCES</vt:lpstr>
      <vt:lpstr>G. KEY PARTNERS</vt:lpstr>
      <vt:lpstr>H. COST STRUCTURE</vt:lpstr>
      <vt:lpstr>I.REVENUE STREAM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arumtriastuti15@gmail.com</cp:lastModifiedBy>
  <cp:revision>18</cp:revision>
  <dcterms:created xsi:type="dcterms:W3CDTF">2021-05-16T20:42:31Z</dcterms:created>
  <dcterms:modified xsi:type="dcterms:W3CDTF">2021-05-17T02:15:14Z</dcterms:modified>
</cp:coreProperties>
</file>