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680-5166-4AE2-965D-13B6B16C1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9E47A-2AD9-4EF8-9F9A-739099EC4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7FE9C-6108-4E58-80F6-CBD28AD4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F99-AEF1-46A8-934C-FAEECDDFA2A3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85B7-956E-42D6-B02B-0A1A3CD3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6CBCB-40E4-494B-AF1D-5555E4E0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A6-3768-404E-B86B-0C6F83D044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418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756C-3403-438B-981A-28DBAA71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A0BDE-2F17-424F-9635-D65E71FAE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D9F80-7628-4E4C-986E-3835C602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F99-AEF1-46A8-934C-FAEECDDFA2A3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C8EDE-D4AB-42D0-A2DB-61F8F1C8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1CA74-4192-47BA-91CA-28F52249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A6-3768-404E-B86B-0C6F83D044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307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0B15B-FC8E-4F8C-84E9-88A657AB4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FAB8A-C393-41E9-8081-1E4419C22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D8329-207D-41E4-BE3B-6405C0CA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F99-AEF1-46A8-934C-FAEECDDFA2A3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FB34A-380F-48AB-8304-3CDF289F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1466D-70EA-4AE4-B29D-172827E7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A6-3768-404E-B86B-0C6F83D044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387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3F1D-B324-476E-A11E-7AF7B021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02AE-C957-4535-B5B9-7D283FB11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335F0-128A-4FE5-83AF-42A4E933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F99-AEF1-46A8-934C-FAEECDDFA2A3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E0D6F-CBA8-4242-839A-888D3067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9DBD5-1E8A-4562-8A68-735C2E59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A6-3768-404E-B86B-0C6F83D044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953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05A6-F9ED-4E8D-9A83-66A568FA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1979F-7E03-4EB6-8E6B-866C386E4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887D6-78B4-468B-9C4D-8F3CD670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F99-AEF1-46A8-934C-FAEECDDFA2A3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ADD35-53B7-4466-BC40-EB09F61F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D1812-D215-4B92-B829-02F98EB4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A6-3768-404E-B86B-0C6F83D044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224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15A4-EE74-438A-AA91-25E8F5D0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BDEBE-7482-4D8A-AB1A-F2B2F005F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01444-AD9B-4420-AB6A-E367D2038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E0E69-8529-43A2-A124-2E0047C1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F99-AEF1-46A8-934C-FAEECDDFA2A3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DFFB3-2DA3-4795-8A0E-79ECB1E4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D1844-2672-4B68-8938-F9B743BD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A6-3768-404E-B86B-0C6F83D044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455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ABA4-599B-4004-AB40-5D2D97F0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5198C-C78F-4828-B743-EFEB27C7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C50F7-5789-4A21-81C1-4930F6A1B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C68BC-2CCA-4F1C-A75E-0C04EB0E0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A134B-AEA3-4A32-8F62-9BC69C0B2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A8528-ABE2-48C1-8BDC-1C04035B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F99-AEF1-46A8-934C-FAEECDDFA2A3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D2D79F-B2A9-444D-9825-8C7338F0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FC685-BC71-4741-AC34-AEB687CE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A6-3768-404E-B86B-0C6F83D044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486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0076-0EB3-4D2F-85FE-455B288A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647B9-48CB-4040-AA93-E3743670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F99-AEF1-46A8-934C-FAEECDDFA2A3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ABE97-EBEB-49F3-B6C6-899AFFF3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E8906-C61E-46E0-99AE-47B096BD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A6-3768-404E-B86B-0C6F83D044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514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BBBF3-A987-45F4-9BBF-E0B9137A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F99-AEF1-46A8-934C-FAEECDDFA2A3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35F74-729B-4AE1-9002-CA19AA66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0115E-AC97-4DFD-A7AC-0007F861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A6-3768-404E-B86B-0C6F83D044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959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B562-F16F-4DF1-B749-EDC1ECD4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890D1-5B02-4C20-A260-399323EF4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60EEA-E563-4771-AB76-AA9507EC6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74372-BDBC-40E3-A916-C5290EF7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F99-AEF1-46A8-934C-FAEECDDFA2A3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2F8FF-4B36-4444-A1D6-D346FEAF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2ABFE-8CFE-4BB6-97C5-26167D39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A6-3768-404E-B86B-0C6F83D044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189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21F1-5389-4739-8681-DB13D046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577FCA-F775-4B19-AA61-34E6357DB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3CC84-FC62-4044-A515-B97BB6BFE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E2B50-7E89-4306-8069-1E8F57F4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F99-AEF1-46A8-934C-FAEECDDFA2A3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5EAFF-47BE-4D70-B61E-55C1EE3C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2EC5D-CC81-4208-B678-76B36B89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A6-3768-404E-B86B-0C6F83D044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569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54D9B-396D-4305-82A4-48027370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219D4-63C1-4FC8-B931-C374F0257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71EFA-0CF3-40C6-B85E-0F4F279E1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B6F99-AEF1-46A8-934C-FAEECDDFA2A3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97175-B0B7-461D-B42E-D88F95C2D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D51A8-FEEE-4FA9-A098-3A13CC452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4BA6-3768-404E-B86B-0C6F83D044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604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D3A1-CC0D-488C-AF11-D151466A5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Magnetik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06270-883E-4A1A-9F1C-9BB760027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Meida Wulan Sari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70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37C360-F9EA-48AD-BEB9-C980DEE64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776287"/>
            <a:ext cx="82391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9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71BACF-2628-41CD-9552-B2238FB25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461962"/>
            <a:ext cx="79057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5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FED94B-9CDF-403E-BF3B-2A547879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438150"/>
            <a:ext cx="80391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627AF9-662F-4686-9D4F-5904DDFA0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509587"/>
            <a:ext cx="78867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2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A49D31-0D57-4E8E-B751-DFD16C2D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461962"/>
            <a:ext cx="80962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7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168E58-7BD3-4B14-8376-65B30C0A6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352425"/>
            <a:ext cx="81819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65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7C7C01-8384-4A45-AADD-0DE502FD3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757237"/>
            <a:ext cx="80200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78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80F6FD-2B0E-4299-B0EB-14F5039CD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381125"/>
            <a:ext cx="78105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535595-3A77-4D18-B59F-C3119F3D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433387"/>
            <a:ext cx="82677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8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1013DB-F420-4409-B7AE-9B4EEA5CE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585787"/>
            <a:ext cx="81057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5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4FA4FC-B58F-47E3-B55E-3F134D27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023937"/>
            <a:ext cx="76009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8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00EC9-734D-4A3A-B1B7-12F586CE8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357187"/>
            <a:ext cx="82962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5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596952-BE7B-4F96-BB8A-DCCA9E4DE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585787"/>
            <a:ext cx="83248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5A08F-B868-4582-A7A5-76D38DEDA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42937"/>
            <a:ext cx="77724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5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7B07EF-5178-451E-8795-D091A020D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709612"/>
            <a:ext cx="77533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2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5CF2A8-DE72-41DC-8FE5-1A4B95174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781050"/>
            <a:ext cx="743902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6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Bahan Magnetik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Bahan Magnetik</dc:title>
  <dc:creator>Meida Wulan Sari</dc:creator>
  <cp:lastModifiedBy>Meida Wulan Sari</cp:lastModifiedBy>
  <cp:revision>5</cp:revision>
  <dcterms:created xsi:type="dcterms:W3CDTF">2021-04-22T02:37:45Z</dcterms:created>
  <dcterms:modified xsi:type="dcterms:W3CDTF">2021-04-23T02:30:03Z</dcterms:modified>
</cp:coreProperties>
</file>