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2" r:id="rId11"/>
    <p:sldId id="267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4DC9-3F1B-964E-A4ED-6ED087185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259548-D34C-0642-9893-845493EBB7DD}" type="datetimeFigureOut">
              <a:rPr lang="en-US" smtClean="0"/>
              <a:t>31/03/20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62BD53-F818-254C-9716-BDC7F7EF98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OKTA HADI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1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: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.(</a:t>
            </a:r>
            <a:r>
              <a:rPr lang="en-US" dirty="0" err="1" smtClean="0"/>
              <a:t>Sutrisno</a:t>
            </a:r>
            <a:r>
              <a:rPr lang="en-US" dirty="0" smtClean="0"/>
              <a:t> Hadi)</a:t>
            </a:r>
          </a:p>
          <a:p>
            <a:r>
              <a:rPr lang="en-US" dirty="0" err="1" smtClean="0"/>
              <a:t>Varians</a:t>
            </a:r>
            <a:r>
              <a:rPr lang="en-US" dirty="0" smtClean="0"/>
              <a:t> 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rata2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6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20-04-01 at 07.42.1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911" r="-48911"/>
          <a:stretch>
            <a:fillRect/>
          </a:stretch>
        </p:blipFill>
        <p:spPr>
          <a:xfrm>
            <a:off x="-423320" y="2248347"/>
            <a:ext cx="9465899" cy="38778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8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575412"/>
              </p:ext>
            </p:extLst>
          </p:nvPr>
        </p:nvGraphicFramePr>
        <p:xfrm>
          <a:off x="838200" y="2287794"/>
          <a:ext cx="7467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Frekuensi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50-55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56-61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62-67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68-73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74-79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80-85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86-91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jumlah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07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Renge</a:t>
            </a:r>
            <a:r>
              <a:rPr lang="en-US" dirty="0" smtClean="0"/>
              <a:t> Inter Quartile</a:t>
            </a:r>
          </a:p>
          <a:p>
            <a:r>
              <a:rPr lang="en-US" dirty="0" smtClean="0"/>
              <a:t>Mean Deviation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opulasi</a:t>
            </a:r>
            <a:endParaRPr lang="en-US" dirty="0" smtClean="0"/>
          </a:p>
          <a:p>
            <a:r>
              <a:rPr lang="en-US" dirty="0" err="1" smtClean="0"/>
              <a:t>Varians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Hitung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6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9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651" y="2248347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(</a:t>
            </a:r>
            <a:r>
              <a:rPr lang="en-US" dirty="0" err="1" smtClean="0"/>
              <a:t>tendensi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6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Kelas</a:t>
            </a:r>
            <a:r>
              <a:rPr lang="en-US" dirty="0"/>
              <a:t> A : 3 8 8 9 7</a:t>
            </a:r>
          </a:p>
          <a:p>
            <a:pPr marL="0" indent="0">
              <a:buNone/>
            </a:pPr>
            <a:r>
              <a:rPr lang="en-US" dirty="0" err="1"/>
              <a:t>Kelas</a:t>
            </a:r>
            <a:r>
              <a:rPr lang="en-US" dirty="0"/>
              <a:t> B : 5 7 7 8 8</a:t>
            </a:r>
          </a:p>
          <a:p>
            <a:pPr marL="0" indent="0">
              <a:buNone/>
            </a:pPr>
            <a:r>
              <a:rPr lang="en-US" dirty="0"/>
              <a:t>Mean : 7</a:t>
            </a:r>
          </a:p>
          <a:p>
            <a:pPr marL="0" indent="0">
              <a:buNone/>
            </a:pPr>
            <a:r>
              <a:rPr lang="en-US" dirty="0"/>
              <a:t>Modus : </a:t>
            </a:r>
            <a:r>
              <a:rPr lang="en-US" dirty="0" smtClean="0"/>
              <a:t>8</a:t>
            </a:r>
          </a:p>
          <a:p>
            <a:pPr marL="0" indent="0">
              <a:buNone/>
            </a:pPr>
            <a:r>
              <a:rPr lang="en-US" dirty="0" err="1" smtClean="0"/>
              <a:t>Lantas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ulangan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tendensi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persebaran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2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</a:t>
            </a:r>
            <a:r>
              <a:rPr lang="en-US" dirty="0" err="1" smtClean="0"/>
              <a:t>jangkauan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Range interquartile (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Mean deviation (</a:t>
            </a:r>
            <a:r>
              <a:rPr lang="en-US" dirty="0" err="1" smtClean="0"/>
              <a:t>simpangan</a:t>
            </a:r>
            <a:r>
              <a:rPr lang="en-US" dirty="0" smtClean="0"/>
              <a:t> rata2)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Varians</a:t>
            </a:r>
            <a:r>
              <a:rPr lang="en-US" dirty="0" smtClean="0"/>
              <a:t> (</a:t>
            </a:r>
            <a:r>
              <a:rPr lang="en-US" dirty="0" err="1" smtClean="0"/>
              <a:t>varian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Range= </a:t>
            </a:r>
            <a:r>
              <a:rPr lang="en-US" dirty="0" err="1" smtClean="0"/>
              <a:t>Xt-Xr</a:t>
            </a:r>
            <a:endParaRPr lang="en-US" dirty="0" smtClean="0"/>
          </a:p>
          <a:p>
            <a:r>
              <a:rPr lang="en-US" dirty="0" err="1" smtClean="0"/>
              <a:t>Xt</a:t>
            </a:r>
            <a:r>
              <a:rPr lang="en-US" dirty="0" smtClean="0"/>
              <a:t>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Xr</a:t>
            </a:r>
            <a:r>
              <a:rPr lang="en-US" dirty="0" smtClean="0"/>
              <a:t>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2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antarkuartil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RIQ = K3-</a:t>
            </a:r>
            <a:r>
              <a:rPr lang="en-US" dirty="0" smtClean="0"/>
              <a:t>K1</a:t>
            </a:r>
          </a:p>
          <a:p>
            <a:pPr lvl="1"/>
            <a:r>
              <a:rPr lang="en-US" dirty="0" smtClean="0"/>
              <a:t>RIQ: range inter </a:t>
            </a:r>
            <a:r>
              <a:rPr lang="en-US" dirty="0" err="1" smtClean="0"/>
              <a:t>quartil</a:t>
            </a:r>
            <a:endParaRPr lang="en-US" dirty="0" smtClean="0"/>
          </a:p>
          <a:p>
            <a:pPr lvl="1"/>
            <a:r>
              <a:rPr lang="en-US" dirty="0" smtClean="0"/>
              <a:t>K3: </a:t>
            </a:r>
            <a:r>
              <a:rPr lang="en-US" dirty="0" err="1" smtClean="0"/>
              <a:t>kuartil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K1: </a:t>
            </a:r>
            <a:r>
              <a:rPr lang="en-US" dirty="0" err="1" smtClean="0"/>
              <a:t>Kuartil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</a:t>
            </a:r>
            <a:r>
              <a:rPr lang="en-US" dirty="0" smtClean="0"/>
              <a:t>Interquartile (</a:t>
            </a:r>
            <a:r>
              <a:rPr lang="en-US" dirty="0" smtClean="0"/>
              <a:t>RIQ)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rata-rata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nilai-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mean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mutlaknya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mean deviation:</a:t>
            </a:r>
          </a:p>
          <a:p>
            <a:pPr lvl="1"/>
            <a:r>
              <a:rPr lang="en-US" dirty="0" smtClean="0"/>
              <a:t>F : </a:t>
            </a:r>
            <a:r>
              <a:rPr lang="en-US" dirty="0" err="1" smtClean="0"/>
              <a:t>frekuansi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Xi: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interval</a:t>
            </a:r>
          </a:p>
          <a:p>
            <a:pPr lvl="1"/>
            <a:r>
              <a:rPr lang="en-US" dirty="0" err="1" smtClean="0"/>
              <a:t>Xrat</a:t>
            </a:r>
            <a:r>
              <a:rPr lang="en-US" dirty="0" smtClean="0"/>
              <a:t>: rata-rata </a:t>
            </a:r>
            <a:r>
              <a:rPr lang="en-US" dirty="0" err="1" smtClean="0"/>
              <a:t>atau</a:t>
            </a:r>
            <a:r>
              <a:rPr lang="en-US" dirty="0" smtClean="0"/>
              <a:t> mean</a:t>
            </a:r>
          </a:p>
          <a:p>
            <a:pPr lvl="1"/>
            <a:r>
              <a:rPr lang="en-US" dirty="0" smtClean="0"/>
              <a:t>N :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Deviation (</a:t>
            </a:r>
            <a:r>
              <a:rPr lang="en-US" dirty="0" smtClean="0"/>
              <a:t>MD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4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20-04-01 at 07.29.5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68" r="-7068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Data Tunggal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9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20-04-01 at 07.33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0" b="211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Data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1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12980</TotalTime>
  <Words>315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Ukuran Penyebaran</vt:lpstr>
      <vt:lpstr>PowerPoint Presentation</vt:lpstr>
      <vt:lpstr>Ilustrasi</vt:lpstr>
      <vt:lpstr>Ukuran Penyebaran </vt:lpstr>
      <vt:lpstr>Range ®</vt:lpstr>
      <vt:lpstr>Range Interquartile (RIQ)</vt:lpstr>
      <vt:lpstr>Mean Deviation (MD) </vt:lpstr>
      <vt:lpstr>MD Data Tunggal</vt:lpstr>
      <vt:lpstr>MD Data Kelompok</vt:lpstr>
      <vt:lpstr>Standar Deviasi</vt:lpstr>
      <vt:lpstr>Rumus Standar Deviasi</vt:lpstr>
      <vt:lpstr>Soal</vt:lpstr>
      <vt:lpstr>Hitung</vt:lpstr>
      <vt:lpstr>TERIMAKASIH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Penyebaran</dc:title>
  <dc:creator>okta</dc:creator>
  <cp:lastModifiedBy>okta</cp:lastModifiedBy>
  <cp:revision>12</cp:revision>
  <dcterms:created xsi:type="dcterms:W3CDTF">2019-05-02T00:58:25Z</dcterms:created>
  <dcterms:modified xsi:type="dcterms:W3CDTF">2020-04-08T14:21:15Z</dcterms:modified>
</cp:coreProperties>
</file>