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DBA49-174D-5B4D-87AB-E3E991C9BB6C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F37404-9CB0-2441-AF92-71213E114BA2}">
      <dgm:prSet phldrT="[Text]"/>
      <dgm:spPr/>
      <dgm:t>
        <a:bodyPr/>
        <a:lstStyle/>
        <a:p>
          <a:r>
            <a:rPr lang="en-US" dirty="0" err="1" smtClean="0"/>
            <a:t>Distribusi</a:t>
          </a:r>
          <a:r>
            <a:rPr lang="en-US" dirty="0" smtClean="0"/>
            <a:t> </a:t>
          </a:r>
          <a:r>
            <a:rPr lang="en-US" dirty="0" err="1" smtClean="0"/>
            <a:t>Frekuensi</a:t>
          </a:r>
          <a:r>
            <a:rPr lang="en-US" dirty="0" smtClean="0"/>
            <a:t> </a:t>
          </a:r>
          <a:endParaRPr lang="en-US" dirty="0"/>
        </a:p>
      </dgm:t>
    </dgm:pt>
    <dgm:pt modelId="{E3E9A6CB-9A76-7640-8A29-1E1CD1894818}" type="parTrans" cxnId="{BB16CC8E-A01E-B347-B889-DFDEEF35A8C0}">
      <dgm:prSet/>
      <dgm:spPr/>
      <dgm:t>
        <a:bodyPr/>
        <a:lstStyle/>
        <a:p>
          <a:endParaRPr lang="en-US"/>
        </a:p>
      </dgm:t>
    </dgm:pt>
    <dgm:pt modelId="{F6C37700-90EF-924F-8F19-E720805DFB2C}" type="sibTrans" cxnId="{BB16CC8E-A01E-B347-B889-DFDEEF35A8C0}">
      <dgm:prSet/>
      <dgm:spPr/>
      <dgm:t>
        <a:bodyPr/>
        <a:lstStyle/>
        <a:p>
          <a:endParaRPr lang="en-US"/>
        </a:p>
      </dgm:t>
    </dgm:pt>
    <dgm:pt modelId="{FE207230-1363-EE4B-B7CB-A042C2979285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tunggal</a:t>
          </a:r>
          <a:endParaRPr lang="en-US" dirty="0"/>
        </a:p>
      </dgm:t>
    </dgm:pt>
    <dgm:pt modelId="{3985A42E-812B-A642-901F-AB2E25C4CD2E}" type="parTrans" cxnId="{6A0A62F8-9431-814C-8133-26E12CD81E61}">
      <dgm:prSet/>
      <dgm:spPr/>
      <dgm:t>
        <a:bodyPr/>
        <a:lstStyle/>
        <a:p>
          <a:endParaRPr lang="en-US"/>
        </a:p>
      </dgm:t>
    </dgm:pt>
    <dgm:pt modelId="{84B07B29-53F4-7A46-AAE2-80702E94A8D7}" type="sibTrans" cxnId="{6A0A62F8-9431-814C-8133-26E12CD81E61}">
      <dgm:prSet/>
      <dgm:spPr/>
      <dgm:t>
        <a:bodyPr/>
        <a:lstStyle/>
        <a:p>
          <a:endParaRPr lang="en-US"/>
        </a:p>
      </dgm:t>
    </dgm:pt>
    <dgm:pt modelId="{2167B430-34A1-B640-8ABB-CD03AE7CC5A3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kelompok</a:t>
          </a:r>
          <a:endParaRPr lang="en-US" dirty="0"/>
        </a:p>
      </dgm:t>
    </dgm:pt>
    <dgm:pt modelId="{D3DC8EB2-F3F0-534A-BA00-ECDF3ACF9936}" type="parTrans" cxnId="{9BD63BA1-7A67-B749-BF0A-5E264897EE7E}">
      <dgm:prSet/>
      <dgm:spPr/>
      <dgm:t>
        <a:bodyPr/>
        <a:lstStyle/>
        <a:p>
          <a:endParaRPr lang="en-US"/>
        </a:p>
      </dgm:t>
    </dgm:pt>
    <dgm:pt modelId="{7BD07C11-0A9B-E940-B42D-30559B53923C}" type="sibTrans" cxnId="{9BD63BA1-7A67-B749-BF0A-5E264897EE7E}">
      <dgm:prSet/>
      <dgm:spPr/>
      <dgm:t>
        <a:bodyPr/>
        <a:lstStyle/>
        <a:p>
          <a:endParaRPr lang="en-US"/>
        </a:p>
      </dgm:t>
    </dgm:pt>
    <dgm:pt modelId="{AB6A3B90-5E22-4546-B58E-80B7F49D45CB}" type="pres">
      <dgm:prSet presAssocID="{4E5DBA49-174D-5B4D-87AB-E3E991C9BB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F354BE-81C6-1F48-8303-224FE634A2DE}" type="pres">
      <dgm:prSet presAssocID="{57F37404-9CB0-2441-AF92-71213E114BA2}" presName="root1" presStyleCnt="0"/>
      <dgm:spPr/>
    </dgm:pt>
    <dgm:pt modelId="{3550E12C-C406-F742-92B0-D62322C49FAF}" type="pres">
      <dgm:prSet presAssocID="{57F37404-9CB0-2441-AF92-71213E114BA2}" presName="LevelOneTextNode" presStyleLbl="node0" presStyleIdx="0" presStyleCnt="1">
        <dgm:presLayoutVars>
          <dgm:chPref val="3"/>
        </dgm:presLayoutVars>
      </dgm:prSet>
      <dgm:spPr/>
    </dgm:pt>
    <dgm:pt modelId="{47B7E900-0945-F541-8343-947A2B75427C}" type="pres">
      <dgm:prSet presAssocID="{57F37404-9CB0-2441-AF92-71213E114BA2}" presName="level2hierChild" presStyleCnt="0"/>
      <dgm:spPr/>
    </dgm:pt>
    <dgm:pt modelId="{8FFB87BE-EF98-5A4E-B348-7607CEE4E30D}" type="pres">
      <dgm:prSet presAssocID="{3985A42E-812B-A642-901F-AB2E25C4CD2E}" presName="conn2-1" presStyleLbl="parChTrans1D2" presStyleIdx="0" presStyleCnt="2"/>
      <dgm:spPr/>
    </dgm:pt>
    <dgm:pt modelId="{96115CF8-15D3-F841-8022-76872F8F1B82}" type="pres">
      <dgm:prSet presAssocID="{3985A42E-812B-A642-901F-AB2E25C4CD2E}" presName="connTx" presStyleLbl="parChTrans1D2" presStyleIdx="0" presStyleCnt="2"/>
      <dgm:spPr/>
    </dgm:pt>
    <dgm:pt modelId="{06F1EB9D-AF21-8F41-8927-D6099E23E082}" type="pres">
      <dgm:prSet presAssocID="{FE207230-1363-EE4B-B7CB-A042C2979285}" presName="root2" presStyleCnt="0"/>
      <dgm:spPr/>
    </dgm:pt>
    <dgm:pt modelId="{BBC4D60D-436C-5A4B-81BD-84092CDEBD63}" type="pres">
      <dgm:prSet presAssocID="{FE207230-1363-EE4B-B7CB-A042C2979285}" presName="LevelTwoTextNode" presStyleLbl="node2" presStyleIdx="0" presStyleCnt="2">
        <dgm:presLayoutVars>
          <dgm:chPref val="3"/>
        </dgm:presLayoutVars>
      </dgm:prSet>
      <dgm:spPr/>
    </dgm:pt>
    <dgm:pt modelId="{09E90BB2-9038-FA45-84B5-36ECB087B046}" type="pres">
      <dgm:prSet presAssocID="{FE207230-1363-EE4B-B7CB-A042C2979285}" presName="level3hierChild" presStyleCnt="0"/>
      <dgm:spPr/>
    </dgm:pt>
    <dgm:pt modelId="{BE68E558-2A10-FC43-9D92-F70B1FD57AAD}" type="pres">
      <dgm:prSet presAssocID="{D3DC8EB2-F3F0-534A-BA00-ECDF3ACF9936}" presName="conn2-1" presStyleLbl="parChTrans1D2" presStyleIdx="1" presStyleCnt="2"/>
      <dgm:spPr/>
    </dgm:pt>
    <dgm:pt modelId="{29F88618-CD5A-5945-8BCA-469E6F1C0ABC}" type="pres">
      <dgm:prSet presAssocID="{D3DC8EB2-F3F0-534A-BA00-ECDF3ACF9936}" presName="connTx" presStyleLbl="parChTrans1D2" presStyleIdx="1" presStyleCnt="2"/>
      <dgm:spPr/>
    </dgm:pt>
    <dgm:pt modelId="{8B2CAFD9-E320-4848-B9E7-8E511021329A}" type="pres">
      <dgm:prSet presAssocID="{2167B430-34A1-B640-8ABB-CD03AE7CC5A3}" presName="root2" presStyleCnt="0"/>
      <dgm:spPr/>
    </dgm:pt>
    <dgm:pt modelId="{67F5DF16-0089-E944-9FF4-0DC1B1784E75}" type="pres">
      <dgm:prSet presAssocID="{2167B430-34A1-B640-8ABB-CD03AE7CC5A3}" presName="LevelTwoTextNode" presStyleLbl="node2" presStyleIdx="1" presStyleCnt="2">
        <dgm:presLayoutVars>
          <dgm:chPref val="3"/>
        </dgm:presLayoutVars>
      </dgm:prSet>
      <dgm:spPr/>
    </dgm:pt>
    <dgm:pt modelId="{9CBCCD11-5653-694D-B0E3-0EE27976331F}" type="pres">
      <dgm:prSet presAssocID="{2167B430-34A1-B640-8ABB-CD03AE7CC5A3}" presName="level3hierChild" presStyleCnt="0"/>
      <dgm:spPr/>
    </dgm:pt>
  </dgm:ptLst>
  <dgm:cxnLst>
    <dgm:cxn modelId="{2C4FCC8D-AA8D-1E45-BBB5-55A88A8F0979}" type="presOf" srcId="{3985A42E-812B-A642-901F-AB2E25C4CD2E}" destId="{8FFB87BE-EF98-5A4E-B348-7607CEE4E30D}" srcOrd="0" destOrd="0" presId="urn:microsoft.com/office/officeart/2005/8/layout/hierarchy2"/>
    <dgm:cxn modelId="{CB64761F-1016-FC49-B814-D87DD350AF8A}" type="presOf" srcId="{D3DC8EB2-F3F0-534A-BA00-ECDF3ACF9936}" destId="{29F88618-CD5A-5945-8BCA-469E6F1C0ABC}" srcOrd="1" destOrd="0" presId="urn:microsoft.com/office/officeart/2005/8/layout/hierarchy2"/>
    <dgm:cxn modelId="{9BD63BA1-7A67-B749-BF0A-5E264897EE7E}" srcId="{57F37404-9CB0-2441-AF92-71213E114BA2}" destId="{2167B430-34A1-B640-8ABB-CD03AE7CC5A3}" srcOrd="1" destOrd="0" parTransId="{D3DC8EB2-F3F0-534A-BA00-ECDF3ACF9936}" sibTransId="{7BD07C11-0A9B-E940-B42D-30559B53923C}"/>
    <dgm:cxn modelId="{DDE84F86-916B-AF4E-812A-6C7BA7CADA06}" type="presOf" srcId="{FE207230-1363-EE4B-B7CB-A042C2979285}" destId="{BBC4D60D-436C-5A4B-81BD-84092CDEBD63}" srcOrd="0" destOrd="0" presId="urn:microsoft.com/office/officeart/2005/8/layout/hierarchy2"/>
    <dgm:cxn modelId="{6A0A62F8-9431-814C-8133-26E12CD81E61}" srcId="{57F37404-9CB0-2441-AF92-71213E114BA2}" destId="{FE207230-1363-EE4B-B7CB-A042C2979285}" srcOrd="0" destOrd="0" parTransId="{3985A42E-812B-A642-901F-AB2E25C4CD2E}" sibTransId="{84B07B29-53F4-7A46-AAE2-80702E94A8D7}"/>
    <dgm:cxn modelId="{BB16CC8E-A01E-B347-B889-DFDEEF35A8C0}" srcId="{4E5DBA49-174D-5B4D-87AB-E3E991C9BB6C}" destId="{57F37404-9CB0-2441-AF92-71213E114BA2}" srcOrd="0" destOrd="0" parTransId="{E3E9A6CB-9A76-7640-8A29-1E1CD1894818}" sibTransId="{F6C37700-90EF-924F-8F19-E720805DFB2C}"/>
    <dgm:cxn modelId="{EE3B4B3E-B360-BA4A-856F-8E731F84036B}" type="presOf" srcId="{D3DC8EB2-F3F0-534A-BA00-ECDF3ACF9936}" destId="{BE68E558-2A10-FC43-9D92-F70B1FD57AAD}" srcOrd="0" destOrd="0" presId="urn:microsoft.com/office/officeart/2005/8/layout/hierarchy2"/>
    <dgm:cxn modelId="{2DB9EA0F-CEF2-D349-94F4-8C71721FA35F}" type="presOf" srcId="{2167B430-34A1-B640-8ABB-CD03AE7CC5A3}" destId="{67F5DF16-0089-E944-9FF4-0DC1B1784E75}" srcOrd="0" destOrd="0" presId="urn:microsoft.com/office/officeart/2005/8/layout/hierarchy2"/>
    <dgm:cxn modelId="{2F1BD191-5E6E-1243-9B1B-D931A1CE9DF4}" type="presOf" srcId="{4E5DBA49-174D-5B4D-87AB-E3E991C9BB6C}" destId="{AB6A3B90-5E22-4546-B58E-80B7F49D45CB}" srcOrd="0" destOrd="0" presId="urn:microsoft.com/office/officeart/2005/8/layout/hierarchy2"/>
    <dgm:cxn modelId="{1E5CEFAB-83DC-4D43-A75B-AC9A0283B8F6}" type="presOf" srcId="{3985A42E-812B-A642-901F-AB2E25C4CD2E}" destId="{96115CF8-15D3-F841-8022-76872F8F1B82}" srcOrd="1" destOrd="0" presId="urn:microsoft.com/office/officeart/2005/8/layout/hierarchy2"/>
    <dgm:cxn modelId="{F8389830-33AA-F94E-9DFC-1F947FE27C8B}" type="presOf" srcId="{57F37404-9CB0-2441-AF92-71213E114BA2}" destId="{3550E12C-C406-F742-92B0-D62322C49FAF}" srcOrd="0" destOrd="0" presId="urn:microsoft.com/office/officeart/2005/8/layout/hierarchy2"/>
    <dgm:cxn modelId="{08258358-09FA-2545-883D-47BD37769999}" type="presParOf" srcId="{AB6A3B90-5E22-4546-B58E-80B7F49D45CB}" destId="{D0F354BE-81C6-1F48-8303-224FE634A2DE}" srcOrd="0" destOrd="0" presId="urn:microsoft.com/office/officeart/2005/8/layout/hierarchy2"/>
    <dgm:cxn modelId="{835259F1-FF5D-4049-9060-8B7B0A4F50FA}" type="presParOf" srcId="{D0F354BE-81C6-1F48-8303-224FE634A2DE}" destId="{3550E12C-C406-F742-92B0-D62322C49FAF}" srcOrd="0" destOrd="0" presId="urn:microsoft.com/office/officeart/2005/8/layout/hierarchy2"/>
    <dgm:cxn modelId="{43033F40-73A6-E445-8EC8-406D4A2E6E68}" type="presParOf" srcId="{D0F354BE-81C6-1F48-8303-224FE634A2DE}" destId="{47B7E900-0945-F541-8343-947A2B75427C}" srcOrd="1" destOrd="0" presId="urn:microsoft.com/office/officeart/2005/8/layout/hierarchy2"/>
    <dgm:cxn modelId="{7CCAB7CC-4451-AC48-B6B5-65B630A9426D}" type="presParOf" srcId="{47B7E900-0945-F541-8343-947A2B75427C}" destId="{8FFB87BE-EF98-5A4E-B348-7607CEE4E30D}" srcOrd="0" destOrd="0" presId="urn:microsoft.com/office/officeart/2005/8/layout/hierarchy2"/>
    <dgm:cxn modelId="{73A72DA5-1A56-7044-8F6E-510522A2649B}" type="presParOf" srcId="{8FFB87BE-EF98-5A4E-B348-7607CEE4E30D}" destId="{96115CF8-15D3-F841-8022-76872F8F1B82}" srcOrd="0" destOrd="0" presId="urn:microsoft.com/office/officeart/2005/8/layout/hierarchy2"/>
    <dgm:cxn modelId="{EDBD079F-308D-1A40-BF27-4357A2EEF623}" type="presParOf" srcId="{47B7E900-0945-F541-8343-947A2B75427C}" destId="{06F1EB9D-AF21-8F41-8927-D6099E23E082}" srcOrd="1" destOrd="0" presId="urn:microsoft.com/office/officeart/2005/8/layout/hierarchy2"/>
    <dgm:cxn modelId="{780C9E33-852D-924D-BB84-7285236610F6}" type="presParOf" srcId="{06F1EB9D-AF21-8F41-8927-D6099E23E082}" destId="{BBC4D60D-436C-5A4B-81BD-84092CDEBD63}" srcOrd="0" destOrd="0" presId="urn:microsoft.com/office/officeart/2005/8/layout/hierarchy2"/>
    <dgm:cxn modelId="{5FAAFC2A-DEAC-534D-9E05-381A2CB25DCB}" type="presParOf" srcId="{06F1EB9D-AF21-8F41-8927-D6099E23E082}" destId="{09E90BB2-9038-FA45-84B5-36ECB087B046}" srcOrd="1" destOrd="0" presId="urn:microsoft.com/office/officeart/2005/8/layout/hierarchy2"/>
    <dgm:cxn modelId="{BFE30977-86B1-6041-9646-6A7AC86EEE9F}" type="presParOf" srcId="{47B7E900-0945-F541-8343-947A2B75427C}" destId="{BE68E558-2A10-FC43-9D92-F70B1FD57AAD}" srcOrd="2" destOrd="0" presId="urn:microsoft.com/office/officeart/2005/8/layout/hierarchy2"/>
    <dgm:cxn modelId="{94F55AD1-1FD6-5B4D-A7DE-BCE761806B6E}" type="presParOf" srcId="{BE68E558-2A10-FC43-9D92-F70B1FD57AAD}" destId="{29F88618-CD5A-5945-8BCA-469E6F1C0ABC}" srcOrd="0" destOrd="0" presId="urn:microsoft.com/office/officeart/2005/8/layout/hierarchy2"/>
    <dgm:cxn modelId="{2996CB08-7536-844E-A0D7-A42138771A00}" type="presParOf" srcId="{47B7E900-0945-F541-8343-947A2B75427C}" destId="{8B2CAFD9-E320-4848-B9E7-8E511021329A}" srcOrd="3" destOrd="0" presId="urn:microsoft.com/office/officeart/2005/8/layout/hierarchy2"/>
    <dgm:cxn modelId="{8AA251B9-CF42-2D41-961C-8A6F28621967}" type="presParOf" srcId="{8B2CAFD9-E320-4848-B9E7-8E511021329A}" destId="{67F5DF16-0089-E944-9FF4-0DC1B1784E75}" srcOrd="0" destOrd="0" presId="urn:microsoft.com/office/officeart/2005/8/layout/hierarchy2"/>
    <dgm:cxn modelId="{31347FC4-DB5A-9B4B-8593-56EE7BE1550F}" type="presParOf" srcId="{8B2CAFD9-E320-4848-B9E7-8E511021329A}" destId="{9CBCCD11-5653-694D-B0E3-0EE2797633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0E12C-C406-F742-92B0-D62322C49FAF}">
      <dsp:nvSpPr>
        <dsp:cNvPr id="0" name=""/>
        <dsp:cNvSpPr/>
      </dsp:nvSpPr>
      <dsp:spPr>
        <a:xfrm>
          <a:off x="2816" y="1096521"/>
          <a:ext cx="2893253" cy="14466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/>
            <a:t>Distribusi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Frekuensi</a:t>
          </a:r>
          <a:r>
            <a:rPr lang="en-US" sz="4700" kern="1200" dirty="0" smtClean="0"/>
            <a:t> </a:t>
          </a:r>
          <a:endParaRPr lang="en-US" sz="4700" kern="1200" dirty="0"/>
        </a:p>
      </dsp:txBody>
      <dsp:txXfrm>
        <a:off x="45186" y="1138891"/>
        <a:ext cx="2808513" cy="1361886"/>
      </dsp:txXfrm>
    </dsp:sp>
    <dsp:sp modelId="{8FFB87BE-EF98-5A4E-B348-7607CEE4E30D}">
      <dsp:nvSpPr>
        <dsp:cNvPr id="0" name=""/>
        <dsp:cNvSpPr/>
      </dsp:nvSpPr>
      <dsp:spPr>
        <a:xfrm rot="19457599">
          <a:off x="2762109" y="1368158"/>
          <a:ext cx="1425220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1425220" y="357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9089" y="1368299"/>
        <a:ext cx="71261" cy="71261"/>
      </dsp:txXfrm>
    </dsp:sp>
    <dsp:sp modelId="{BBC4D60D-436C-5A4B-81BD-84092CDEBD63}">
      <dsp:nvSpPr>
        <dsp:cNvPr id="0" name=""/>
        <dsp:cNvSpPr/>
      </dsp:nvSpPr>
      <dsp:spPr>
        <a:xfrm>
          <a:off x="4053370" y="264711"/>
          <a:ext cx="2893253" cy="14466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Data </a:t>
          </a:r>
          <a:r>
            <a:rPr lang="en-US" sz="4700" kern="1200" dirty="0" err="1" smtClean="0"/>
            <a:t>tunggal</a:t>
          </a:r>
          <a:endParaRPr lang="en-US" sz="4700" kern="1200" dirty="0"/>
        </a:p>
      </dsp:txBody>
      <dsp:txXfrm>
        <a:off x="4095740" y="307081"/>
        <a:ext cx="2808513" cy="1361886"/>
      </dsp:txXfrm>
    </dsp:sp>
    <dsp:sp modelId="{BE68E558-2A10-FC43-9D92-F70B1FD57AAD}">
      <dsp:nvSpPr>
        <dsp:cNvPr id="0" name=""/>
        <dsp:cNvSpPr/>
      </dsp:nvSpPr>
      <dsp:spPr>
        <a:xfrm rot="2142401">
          <a:off x="2762109" y="2199968"/>
          <a:ext cx="1425220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1425220" y="357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9089" y="2200109"/>
        <a:ext cx="71261" cy="71261"/>
      </dsp:txXfrm>
    </dsp:sp>
    <dsp:sp modelId="{67F5DF16-0089-E944-9FF4-0DC1B1784E75}">
      <dsp:nvSpPr>
        <dsp:cNvPr id="0" name=""/>
        <dsp:cNvSpPr/>
      </dsp:nvSpPr>
      <dsp:spPr>
        <a:xfrm>
          <a:off x="4053370" y="1928331"/>
          <a:ext cx="2893253" cy="14466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Data </a:t>
          </a:r>
          <a:r>
            <a:rPr lang="en-US" sz="4700" kern="1200" dirty="0" err="1" smtClean="0"/>
            <a:t>kelompok</a:t>
          </a:r>
          <a:endParaRPr lang="en-US" sz="4700" kern="1200" dirty="0"/>
        </a:p>
      </dsp:txBody>
      <dsp:txXfrm>
        <a:off x="4095740" y="1970701"/>
        <a:ext cx="2808513" cy="1361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1BE375-68C9-A74F-9B66-772F09A6F194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033EB2B-759E-FA46-B621-FD7C0E7F7E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Okta Hadi </a:t>
            </a:r>
            <a:r>
              <a:rPr lang="en-US" dirty="0" err="1" smtClean="0"/>
              <a:t>M.Si,M.A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2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data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r>
              <a:rPr lang="en-US" dirty="0" smtClean="0"/>
              <a:t> (</a:t>
            </a:r>
            <a:r>
              <a:rPr lang="en-US" dirty="0" err="1" smtClean="0"/>
              <a:t>terendah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r>
              <a:rPr lang="en-US" dirty="0" smtClean="0"/>
              <a:t> (</a:t>
            </a:r>
            <a:r>
              <a:rPr lang="en-US" dirty="0" err="1" smtClean="0"/>
              <a:t>tertinggi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763668"/>
              </p:ext>
            </p:extLst>
          </p:nvPr>
        </p:nvGraphicFramePr>
        <p:xfrm>
          <a:off x="1097280" y="2084294"/>
          <a:ext cx="6949440" cy="363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19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Menuyusun</a:t>
            </a:r>
            <a:r>
              <a:rPr lang="en-US" sz="4000" dirty="0" smtClean="0"/>
              <a:t> data </a:t>
            </a:r>
            <a:r>
              <a:rPr lang="en-US" sz="4000" dirty="0" err="1" smtClean="0"/>
              <a:t>berkelompok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83" y="1752599"/>
            <a:ext cx="8191500" cy="496781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(range/R) </a:t>
            </a:r>
          </a:p>
          <a:p>
            <a:pPr lvl="1"/>
            <a:r>
              <a:rPr lang="en-US" dirty="0"/>
              <a:t>R=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terbesar-nilai</a:t>
            </a:r>
            <a:r>
              <a:rPr lang="en-US" dirty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(K)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struges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K= 1 + 3,3 log n</a:t>
            </a:r>
          </a:p>
          <a:p>
            <a:pPr lvl="1"/>
            <a:r>
              <a:rPr lang="en-US" dirty="0" smtClean="0"/>
              <a:t>n :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interval (P)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:</a:t>
            </a:r>
          </a:p>
          <a:p>
            <a:pPr lvl="1"/>
            <a:r>
              <a:rPr lang="en-US" dirty="0"/>
              <a:t>P= R/ </a:t>
            </a:r>
            <a:r>
              <a:rPr lang="en-US" dirty="0" smtClean="0"/>
              <a:t>K</a:t>
            </a:r>
          </a:p>
          <a:p>
            <a:r>
              <a:rPr lang="en-US" dirty="0" err="1" smtClean="0"/>
              <a:t>Kmenentukan</a:t>
            </a:r>
            <a:r>
              <a:rPr lang="en-US" dirty="0" smtClean="0"/>
              <a:t> data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interval.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mengitung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per-</a:t>
            </a:r>
            <a:r>
              <a:rPr lang="en-US" dirty="0" err="1" smtClean="0"/>
              <a:t>satu</a:t>
            </a:r>
            <a:r>
              <a:rPr lang="en-US" dirty="0" smtClean="0"/>
              <a:t> 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interval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0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P.Sos</a:t>
            </a:r>
            <a:r>
              <a:rPr lang="en-US" dirty="0" smtClean="0"/>
              <a:t>-Ant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917" y="1927037"/>
            <a:ext cx="9683749" cy="5349439"/>
          </a:xfrm>
        </p:spPr>
        <p:txBody>
          <a:bodyPr>
            <a:normAutofit fontScale="85000" lnSpcReduction="20000"/>
          </a:bodyPr>
          <a:lstStyle/>
          <a:p>
            <a:pPr>
              <a:buAutoNum type="arabicPlain" startAt="60"/>
            </a:pPr>
            <a:r>
              <a:rPr lang="en-US" dirty="0" smtClean="0"/>
              <a:t>60	65	58	74	88	91	55</a:t>
            </a:r>
          </a:p>
          <a:p>
            <a:pPr>
              <a:buAutoNum type="arabicPlain" startAt="75"/>
            </a:pPr>
            <a:r>
              <a:rPr lang="en-US" dirty="0" smtClean="0"/>
              <a:t>50	69	54	73	75	85	85</a:t>
            </a:r>
          </a:p>
          <a:p>
            <a:pPr>
              <a:buAutoNum type="arabicPlain" startAt="82"/>
            </a:pPr>
            <a:r>
              <a:rPr lang="en-US" dirty="0" smtClean="0"/>
              <a:t>55	66	66	71	78	87	85</a:t>
            </a:r>
          </a:p>
          <a:p>
            <a:pPr>
              <a:buAutoNum type="arabicPlain" startAt="55"/>
            </a:pPr>
            <a:r>
              <a:rPr lang="en-US" dirty="0" smtClean="0"/>
              <a:t>66	70	100	99	90	85	85</a:t>
            </a:r>
          </a:p>
          <a:p>
            <a:pPr>
              <a:buAutoNum type="arabicPlain" startAt="80"/>
            </a:pPr>
            <a:r>
              <a:rPr lang="en-US" dirty="0" smtClean="0"/>
              <a:t>59	63	67	70	91	86	90</a:t>
            </a:r>
          </a:p>
          <a:p>
            <a:pPr>
              <a:buAutoNum type="arabicPlain" startAt="65"/>
            </a:pPr>
            <a:r>
              <a:rPr lang="en-US" dirty="0" smtClean="0"/>
              <a:t>78	85	69	61	75	87	90</a:t>
            </a:r>
          </a:p>
          <a:p>
            <a:pPr>
              <a:buAutoNum type="arabicPlain" startAt="85"/>
            </a:pPr>
            <a:r>
              <a:rPr lang="en-US" dirty="0" smtClean="0"/>
              <a:t>88	98	78	68	85	82	67</a:t>
            </a:r>
          </a:p>
          <a:p>
            <a:pPr>
              <a:buAutoNum type="arabicPlain" startAt="90"/>
            </a:pPr>
            <a:r>
              <a:rPr lang="en-US" dirty="0" smtClean="0"/>
              <a:t>85 	92	86	87	88	84	62</a:t>
            </a:r>
          </a:p>
          <a:p>
            <a:pPr marL="0" indent="0">
              <a:buNone/>
            </a:pPr>
            <a:r>
              <a:rPr lang="en-US" dirty="0" smtClean="0"/>
              <a:t>65	87	90	87	80	63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35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26</TotalTime>
  <Words>131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Formal</vt:lpstr>
      <vt:lpstr>Distribusi Frekuensi</vt:lpstr>
      <vt:lpstr>Distribusi Frekuensi</vt:lpstr>
      <vt:lpstr>PowerPoint Presentation</vt:lpstr>
      <vt:lpstr>Menuyusun data berkelompok</vt:lpstr>
      <vt:lpstr>Data Nilai Statistik P.Sos-Ant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okta hadi</dc:creator>
  <cp:lastModifiedBy>okta hadi</cp:lastModifiedBy>
  <cp:revision>3</cp:revision>
  <dcterms:created xsi:type="dcterms:W3CDTF">2017-03-19T23:08:51Z</dcterms:created>
  <dcterms:modified xsi:type="dcterms:W3CDTF">2017-03-19T23:34:53Z</dcterms:modified>
</cp:coreProperties>
</file>